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HERE IS YOUR DATA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ObjectId('66c5c584130172672500b183'),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1,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'shalini',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'shalini@gmail.com',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1804331177,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19,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'female',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2004-10-08T18:30:00.000Z,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'watching', 'playing' 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shalini',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ObjectId('66c5c5ba130172672500b185'),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2,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'jay',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'jay@gmail.com',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1804331133,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15,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2010-10-08T18:30:00.000Z,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'watching', 'travelling'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jay',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ObjectId('66c5c5e4130172672500b187'),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3,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'jyoti',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'jyotika@gmail.com',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1804331133,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12,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'female',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2012-10-08T18:30:00.000Z,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'watching', 'travelling',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'singing' 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jyoti',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ObjectId('66c5c628e8a0e67d14b06f5e'),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4,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'rohan',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'rohan@gmail.com',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2704331133,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10,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2014-10-08T18:30:00.000Z,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'playing', 'travelling',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'singing' ],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rohan',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ObjectId('66c5c65be8a0e67d14b06f60'),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5,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'disha',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'disha@gmail.com',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2702331133,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9,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'female',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2015-10-08T18:30:00.000Z,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'playing', 'dancing',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'singing' 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disha',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ObjectId('66c5c6bbe8a0e67d14b06f62'),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6,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'daniel',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'daniel@gmail.com',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2702331234,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20,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2004-10-08T18:30:00.000Z,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'playing', 'travelling',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'singing' 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daniel',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ObjectId('66c5c74c2f7d7693868494bf'),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7,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'reena',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'reena@gmail.com',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1702331234,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17,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'female',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2007-10-08T18:30:00.000Z,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'singing' 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reena',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ObjectId('66c5c78a2f7d7693868494c1'),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8,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'krish',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'krish@gmail.com',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1732331234,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15,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'male',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2009-10-08T18:30:00.000Z,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'travelling', 'boxing' 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krish',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ObjectId('66c5c7d92f7d7693868494c3'),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9,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'rohini',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'rohini@gmail.com',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1382331234,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16,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'female',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2008-10-08T18:30:00.000Z,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'travelling', 'writing' 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rohini',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},{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_id: new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ObjectId('66c5c8162f7d7693868494c5'),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user_no: 10,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username: 'smit',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email: 'smit@gmail.com',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contact: 8882331234,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age: 15,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gender: 'male',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birthdate: 2009-10-08T18:30:00.000Z,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hobbies: [ 'travelling', 'writing',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'playing' ],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message: 'hello world i am smit',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__v: 0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2024-11-03T16:25:16Z</dcterms:created>
  <dcterms:modified xsi:type="dcterms:W3CDTF">2024-11-03T16:25:16Z</dcterms:modified>
</cp:coreProperties>
</file>