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July-2024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Q-5 (A) Write a command for any six. [6]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last line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Tail -1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–n ‘$p’ data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Replace all occurrences of ‘he’ with ‘she’ and ‘his’ with ‘her’ in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–e 's/he/she/' –e ‘s/his/her/’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only the count of duplicate words in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Sort f1 | uniq –dc (d to print only duplicate words, c to count)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Convert file content of f1 to upper case.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sort test.txt | uniq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Append dashed line after each line of file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‘a\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---------------------------------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‘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Replace all occurrences of “SYBCA” with “TYBCA” on lines 5 to 10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‘5,10s/SYBCA/TYBCA/’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To delete all special characters from file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's/[^a-zA-Z0-9]//g'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To run a utility Pr1 at 11:00 am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at 11:00 am Pr1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file names from current directory whose name start with an alphabet and ends with digit.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ls | grep '^[a-zA-Z].*[0-9]$'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Q-5 (B) Write commands using AWK utility. (Any four) [4]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Print even numbers of words in each line of file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(i % 2 == 0)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printf "%s ", $i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""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words whose length is greater than 6 characters and consists of only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alphabets.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(length($i) &gt; 6 &amp;&amp; $i ~ /^[a-zA-Z]+$/)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$i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Print lines 6 to 12 from file text.txt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'NR &gt;= 6 &amp;&amp; NR &lt;= 12' text.txt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Count all occurrences of pattern “TYBCA” in file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'/nana/ {count++} END{print count}' f1 (1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 occurrence only)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OR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($i == “TYBCA”)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count++;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 END {print count}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lines of file f1 in uppercase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'{ print toupper($0) }'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lines of file f1 in reverse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line = $0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 = ""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length(line); i &gt; 0; i--)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 = rev substr(line, i, 1)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rev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'[:lower:]' '[:upper:]' &lt;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'{ print toupper($0) }' input.txt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files of current directory that contains ‘unix’ in it.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–l “unix” ./* (-l to list file names only)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Insert blank lines after each line in file f1 except last line.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‘a\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‘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length of longest line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wc –L f1 (-L for max line length)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Convert decimal number 1234 into hexadecimal.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echo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"ibase=10;obase=16;1234" | bc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(B) Write commands using AWK utility. (Any three) [6]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longest word in each line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l="";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for(i=1; i&lt;=NF; i++)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if(length($i) &gt; length(l))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l=$i;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l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2. Display number of words in each line of file f1 without using NF.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count=0;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length($0); i++)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(substr($0, i, 1) ~ /[[:space:]]/)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count++;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count+1;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3.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Display lines of file f1 which consists of only alphabets.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'/^[a-zA-Z ]*$/' filename.txt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4. Display lines 5 to 10 of file f1 that do not contain ‘unix’.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'NR &gt;= 5 &amp;&amp; NR &lt;= 10 &amp;&amp; !/unix/' f1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5. Display each line of file f1 in reverse.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line = $0;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 = length(line);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 = "";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(i=l;i&gt;0;i--)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rev=rev substr(line, i, 1);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rev;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March-2024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Q-5 (A) Answer following using grep or 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utility (any six). [6]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lines of file f1 that begin with ‘The’.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“^The”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–n ‘/^The/p’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Count total number of blank lines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–c “^$”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-n '/^$/p' filename.txt | wc -l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the lines of file f1 that do not contain “Unix”.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–v “Unix”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‘/Unix/d’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Replace all occurrences of “unix” with “linux”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‘s/unix/linux/’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the lines of file f1 that contain “VB.net” and/or “Asp.net”.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–e “VB.net” –e “Asp.net”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lines of file f1 which have exactly 4 chars.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"^[a-Z]\{4\}$"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“^. . . . $”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-n '/^....$/p'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Does not display line number 3 to 5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‘3,5d’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Insert blank line after each line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‘a\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‘ f1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(B) Write commands using AWK utility. (Any three) [6]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Display those words of file f1 whose length are greater than 5 chars and consist of only alphabets.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(length($i) &gt; 5 &amp;&amp; $i ~ /^[a-zA-Z]+$/)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$i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2. Display even numbers of words in each line of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‘NF%2==0’ f1</a:t>
            </a:r>
            <a:endParaRPr lang="en-US" dirty="0"/>
          </a:p>
          <a:p>
            <a:pPr indent="0" marL="0">
              <a:buNone/>
            </a:pP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3. Count occurrences of pattern “unix” in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($i == “unix”)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c++;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 END {print c}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4. Count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number of vowels in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length($0);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char = tolower(substr($0, i, 1))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(char ~ /[aeiou]/)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count++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END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count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5. Display all palindrome words in file f1.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(i = 1; i &lt;= NF; i++)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word = $i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 = ""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 (j = length(word); j &gt; 0; j--)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rev = rev substr(word, j, 1)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if (word == rev) {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print word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November-2023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Q-4 (A) Write unix commands for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03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following (Any 7) [7]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To count number of words from line 10 to 20 of file test.txt.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–n ’10,20p’ test.txt | wc –w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the lines which are not starting with 2 at the beginning.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Grep –v “^2”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Sed ‘/^2/d’ test.txt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Display lines of file f1 having 1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 and last same characters.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awk 'substr($0, 1, 1) == substr($0, length($0), 1)' filename.txt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1. Remove repeated lines from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2024-10-11T09:20:08Z</dcterms:created>
  <dcterms:modified xsi:type="dcterms:W3CDTF">2024-10-11T09:20:08Z</dcterms:modified>
</cp:coreProperties>
</file>