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70" r:id="rId12"/>
    <p:sldId id="268" r:id="rId13"/>
    <p:sldId id="269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33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55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9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6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EFCE-BB82-4009-A4A1-CB4288925F0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035BC1-6219-4E59-8DC2-FA4EF9EE9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ad22/healthcare-dataset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hub.com/Urvish003/HealthcareAnalysi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57D-582E-1970-E9DF-092EA2DB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03485"/>
            <a:ext cx="8915399" cy="2262781"/>
          </a:xfrm>
        </p:spPr>
        <p:txBody>
          <a:bodyPr/>
          <a:lstStyle/>
          <a:p>
            <a:r>
              <a:rPr lang="en-US" dirty="0"/>
              <a:t>Healthcare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4B0D5-58B5-E0C3-6F03-C80DC014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32385"/>
            <a:ext cx="8915399" cy="1771277"/>
          </a:xfrm>
        </p:spPr>
        <p:txBody>
          <a:bodyPr>
            <a:normAutofit/>
          </a:bodyPr>
          <a:lstStyle/>
          <a:p>
            <a:r>
              <a:rPr lang="en-US" dirty="0"/>
              <a:t>VEKARIYA URVISH BHAVINBHAI</a:t>
            </a:r>
          </a:p>
          <a:p>
            <a:r>
              <a:rPr lang="en-US" dirty="0"/>
              <a:t>KAKADIYA KRUNAL GORDHANBHAI</a:t>
            </a:r>
          </a:p>
          <a:p>
            <a:r>
              <a:rPr lang="en-US" dirty="0"/>
              <a:t>DINESHGOPI SUNKARA</a:t>
            </a:r>
          </a:p>
          <a:p>
            <a:r>
              <a:rPr lang="en-US" dirty="0"/>
              <a:t>BHOOKYA GOPI 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4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B200-2851-0C77-35CE-C7880FFC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E784-BEBE-3269-ADFC-61EAF35C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45" y="1602377"/>
            <a:ext cx="7368099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Monthly Admission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F7026-AEF8-B3BA-2687-8022D76B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82" y="2142309"/>
            <a:ext cx="5709113" cy="3457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074B3B-570B-C9F5-FF50-33E3195BFB8C}"/>
              </a:ext>
            </a:extLst>
          </p:cNvPr>
          <p:cNvSpPr txBox="1"/>
          <p:nvPr/>
        </p:nvSpPr>
        <p:spPr>
          <a:xfrm>
            <a:off x="6548846" y="2183291"/>
            <a:ext cx="5643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Converted 'Date of Admission' to datetime format and extracted the month for each admission. The total number of admissions per month was calculated using </a:t>
            </a:r>
            <a:r>
              <a:rPr lang="en-US" dirty="0" err="1"/>
              <a:t>value_counts</a:t>
            </a:r>
            <a:r>
              <a:rPr lang="en-US" dirty="0"/>
              <a:t>().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line plot was created to visualize the number of admissions per month, revealing seasonal trends and fluctuations across the year.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helps identify peak months with higher admissions, indicating potential seasonal patterns in hospital activity (e.g., during flu season).</a:t>
            </a:r>
          </a:p>
        </p:txBody>
      </p:sp>
    </p:spTree>
    <p:extLst>
      <p:ext uri="{BB962C8B-B14F-4D97-AF65-F5344CB8AC3E}">
        <p14:creationId xmlns:p14="http://schemas.microsoft.com/office/powerpoint/2010/main" val="88171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CB473-5520-7C29-C2FE-E8878682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06C0-BF80-3590-5265-F242C265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45" y="1602377"/>
            <a:ext cx="7368099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Monthly Admission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2CE36-AEF6-C3CF-2D80-A40FD7679005}"/>
              </a:ext>
            </a:extLst>
          </p:cNvPr>
          <p:cNvSpPr txBox="1"/>
          <p:nvPr/>
        </p:nvSpPr>
        <p:spPr>
          <a:xfrm>
            <a:off x="6313711" y="2052661"/>
            <a:ext cx="56431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boxplot is created to visualize the distribution of the Age variable in the healthcare dataset, providing a summary of its spread, central tendency, and potential outliers.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box shows the interquartile range (IQR), with the median (middle value) represented by a line inside the box.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whiskers extend to show the range of ages, while outliers (if any) are displayed as individual points outside the whiskers.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boxplot helps identify outliers in the age data and gives a visual representation of the age distribution, showing where most patients' ages lie and how spread out the data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299CF-B0C0-00FB-9C3A-765FEE40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45" y="2029304"/>
            <a:ext cx="5109659" cy="42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5020-4093-AA9D-F22E-281A631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A2AF-783D-80DB-DB0C-91B44565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involved analyzing healthcare data to uncover key insights into patient demographics and hospital trends. By exploring variables such as Age, Medical Condition, and Admission Trends, we gained a deeper understanding of the patterns within the dataset.</a:t>
            </a:r>
          </a:p>
          <a:p>
            <a:pPr algn="just"/>
            <a:r>
              <a:rPr lang="en-US" dirty="0"/>
              <a:t>Visualizations, such as the Monthly Admissions Trend and Histograms of Age and Medical Condition, highlighted seasonal fluctuations in hospital admissions and the distribution of patient characteristics.</a:t>
            </a:r>
          </a:p>
          <a:p>
            <a:pPr algn="just"/>
            <a:r>
              <a:rPr lang="en-US" dirty="0"/>
              <a:t>These insights are valuable for healthcare providers to anticipate peak periods, optimize resource allocation, and improve patient care management.</a:t>
            </a:r>
          </a:p>
          <a:p>
            <a:pPr algn="just"/>
            <a:r>
              <a:rPr lang="en-US" dirty="0"/>
              <a:t>The findings can be used to inform decision-making and contribute to more effective planning in healthcare operations.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34D6-D1A9-C6DF-E15B-FB28DE8B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CE4D-12FF-DC7C-CF51-C1FD66E5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r>
              <a:rPr lang="en-US">
                <a:hlinkClick r:id="rId3"/>
              </a:rPr>
              <a:t>https://www.kaggle.com/datasets/prasad22/healthcare-dataset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2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79D0-4781-E43F-63AD-24367BD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6D1E-3CD7-49A9-9667-587A4069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https://github.com/Urvish003/HealthcareAnalysis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3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86AF-314C-3C0A-0BBC-4DA4C82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319" y="2788555"/>
            <a:ext cx="4809361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6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05A7-016D-7FC1-5D97-E937A1BE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831E-1A58-DFCF-AC03-4CFE924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explores a healthcare dataset to identify trends and insights aimed at enhancing patient care and outcomes.</a:t>
            </a:r>
          </a:p>
          <a:p>
            <a:pPr algn="just"/>
            <a:r>
              <a:rPr lang="en-US" dirty="0"/>
              <a:t>Key data analysis tools, including Pandas for data handling and Seaborn for visualization, were used to examine patient demographics, medical conditions, and treatment results.</a:t>
            </a:r>
          </a:p>
          <a:p>
            <a:pPr algn="just"/>
            <a:r>
              <a:rPr lang="en-US" dirty="0"/>
              <a:t>The main objective was to reveal patterns and correlations to support healthcare providers in making informed, data-driven decisions.</a:t>
            </a:r>
          </a:p>
          <a:p>
            <a:pPr algn="just"/>
            <a:r>
              <a:rPr lang="en-US" dirty="0"/>
              <a:t>Findings offer a foundational understanding of factors impacting patient care, setting the stage for future predictive studies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23594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B99F-875E-E716-666D-A538E4F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9F35-ADBD-EFC3-8268-3FF9B98D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healthcare industry creates a lot of data, and analyzing it can help improve patient care and health outcomes.</a:t>
            </a:r>
          </a:p>
          <a:p>
            <a:pPr algn="just"/>
            <a:r>
              <a:rPr lang="en-US" dirty="0"/>
              <a:t>This project looks at a healthcare dataset with information on patients, their conditions, and treatments.</a:t>
            </a:r>
          </a:p>
          <a:p>
            <a:pPr algn="just"/>
            <a:r>
              <a:rPr lang="en-US" dirty="0"/>
              <a:t>By analyzing and visualizing this data, we aim to find patterns that can help healthcare providers make informed decisions.</a:t>
            </a:r>
          </a:p>
          <a:p>
            <a:pPr algn="just"/>
            <a:r>
              <a:rPr lang="en-US" dirty="0"/>
              <a:t>These insights can help doctors and healthcare teams understand patient needs better, improve treatment plans, and predict possible outcomes, making healthcare more effective.</a:t>
            </a:r>
          </a:p>
          <a:p>
            <a:pPr algn="just"/>
            <a:r>
              <a:rPr lang="en-US" dirty="0"/>
              <a:t>This work also sets the groundwork for future research, such as using predictive models to provide more personalized care for patients.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E6B1-BF00-C905-F0DF-6E076E97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FE60-68A3-F52E-BBC6-4312EC53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26" y="2337673"/>
            <a:ext cx="5721939" cy="24556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0813C-8FDF-8ADA-0F0F-42CBEB6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65" y="2295273"/>
            <a:ext cx="4349384" cy="24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AF3A-4733-6FAA-AFF1-7857D34A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7BE5-C4D8-3519-6474-CF022F04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1715"/>
            <a:ext cx="8915400" cy="466779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Data Loading: </a:t>
            </a:r>
          </a:p>
          <a:p>
            <a:pPr lvl="1" algn="just"/>
            <a:r>
              <a:rPr lang="en-US" dirty="0"/>
              <a:t>The healthcare dataset was imported using Python’s Pandas library, allowing for efficient data handling and exploration.</a:t>
            </a:r>
          </a:p>
          <a:p>
            <a:pPr algn="just"/>
            <a:r>
              <a:rPr lang="en-US" dirty="0"/>
              <a:t>Data Inspection:</a:t>
            </a:r>
          </a:p>
          <a:p>
            <a:pPr lvl="1" algn="just"/>
            <a:r>
              <a:rPr lang="en-US" dirty="0"/>
              <a:t>Used info() to check for missing values and verify data types across columns.</a:t>
            </a:r>
          </a:p>
          <a:p>
            <a:pPr lvl="1" algn="just"/>
            <a:r>
              <a:rPr lang="en-US" dirty="0"/>
              <a:t>describe() was used to generate summary statistics, giving insights into the distribution of numerical data like age, treatment duration, or other relevant metrics.</a:t>
            </a:r>
          </a:p>
          <a:p>
            <a:pPr algn="just"/>
            <a:r>
              <a:rPr lang="en-US" dirty="0"/>
              <a:t>Data Cleaning:</a:t>
            </a:r>
          </a:p>
          <a:p>
            <a:pPr lvl="1" algn="just"/>
            <a:r>
              <a:rPr lang="en-US" dirty="0"/>
              <a:t>Checked for and handled missing values where necessary to ensure the dataset was complete and reliable for analysis.</a:t>
            </a:r>
          </a:p>
          <a:p>
            <a:pPr lvl="1" algn="just"/>
            <a:r>
              <a:rPr lang="en-US" dirty="0"/>
              <a:t>Examined for any duplicates or inconsistencies in data entries to maintain data quality.</a:t>
            </a:r>
          </a:p>
          <a:p>
            <a:pPr algn="just"/>
            <a:r>
              <a:rPr lang="en-US" dirty="0"/>
              <a:t>Data Transformation:</a:t>
            </a:r>
          </a:p>
          <a:p>
            <a:pPr lvl="1" algn="just"/>
            <a:r>
              <a:rPr lang="en-US" dirty="0"/>
              <a:t>Converted categorical data to numerical values (if needed) to enable analysis.</a:t>
            </a:r>
          </a:p>
          <a:p>
            <a:pPr lvl="1" algn="just"/>
            <a:r>
              <a:rPr lang="en-US" dirty="0"/>
              <a:t>Applied normalization or scaling to certain features to ensure consistent data ranges, facilitating better visualization and model training in future steps.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15B4-D9A6-41E3-1436-84888741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&amp;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29577-B3F7-A7B6-CC4C-4214FE4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3965719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C5316-342E-2256-4475-486CD237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4" y="1905000"/>
            <a:ext cx="446784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B67B-BE78-F8F4-7797-EEBD38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1DDAA-051E-D49A-2829-8ED9F7E5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28800"/>
            <a:ext cx="7303410" cy="3778250"/>
          </a:xfrm>
        </p:spPr>
      </p:pic>
    </p:spTree>
    <p:extLst>
      <p:ext uri="{BB962C8B-B14F-4D97-AF65-F5344CB8AC3E}">
        <p14:creationId xmlns:p14="http://schemas.microsoft.com/office/powerpoint/2010/main" val="425257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A2DE-3D90-B488-7C9B-D3BFD9C5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79AC-C19D-0365-61F1-923B96FC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92" y="1602377"/>
            <a:ext cx="8915400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 of patient by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D11A3-49D2-0AB0-4D79-A4C917AB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25" y="2123577"/>
            <a:ext cx="4878927" cy="356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D4F6C-B0AA-7FC9-D4AB-C4701E52B24B}"/>
              </a:ext>
            </a:extLst>
          </p:cNvPr>
          <p:cNvSpPr txBox="1"/>
          <p:nvPr/>
        </p:nvSpPr>
        <p:spPr>
          <a:xfrm>
            <a:off x="5738949" y="218713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histogram is used to visualize the distribution of the Age variable in the dataset. It shows how the ages are distributed across different ranges.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histogram is divided into 5 bins to group the ages and show the frequency of occurrences within each age range.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Opacity (alpha = 0.9) ensures that the bars are clearly visible, and gridlines are added for better readability.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helps identify the age distribution within the dataset, showing trends such as the concentration of patients in certain age groups or possible outliers.</a:t>
            </a:r>
          </a:p>
        </p:txBody>
      </p:sp>
    </p:spTree>
    <p:extLst>
      <p:ext uri="{BB962C8B-B14F-4D97-AF65-F5344CB8AC3E}">
        <p14:creationId xmlns:p14="http://schemas.microsoft.com/office/powerpoint/2010/main" val="283485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D3D1-2FCC-8315-B06E-25659DEE6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0251-5BF1-5504-EDD7-EB72AF9C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88" y="1602377"/>
            <a:ext cx="8915400" cy="4308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Medical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8E523-1CB6-1343-9A6C-00DD807F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75" y="2168434"/>
            <a:ext cx="5410332" cy="3989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C8D556-BCE9-FA39-4D49-F7917CB86B91}"/>
              </a:ext>
            </a:extLst>
          </p:cNvPr>
          <p:cNvSpPr txBox="1"/>
          <p:nvPr/>
        </p:nvSpPr>
        <p:spPr>
          <a:xfrm>
            <a:off x="6061174" y="218647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A histogram is created to show the distribution of the Medical Condition variable. Each bar represents the frequency of a particular condition within the dataset.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histogram is divided into 4 bins (categories of medical conditions) to group the data. The bars have an opacity of 0.9 and are colored red.</a:t>
            </a:r>
          </a:p>
          <a:p>
            <a:pPr marL="285750" indent="-285750" algn="just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dirty="0"/>
              <a:t>The plot provides insights into the frequency distribution of different medical conditions, helping to identify the most common conditions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051430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901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Healthcare Data Analysis</vt:lpstr>
      <vt:lpstr>Abstract</vt:lpstr>
      <vt:lpstr>Introduction</vt:lpstr>
      <vt:lpstr>Dataset</vt:lpstr>
      <vt:lpstr>Preprocessing</vt:lpstr>
      <vt:lpstr>Data Distribution &amp; Statistics</vt:lpstr>
      <vt:lpstr>Duplicate Value</vt:lpstr>
      <vt:lpstr>Visual Analysis</vt:lpstr>
      <vt:lpstr>PowerPoint Presentation</vt:lpstr>
      <vt:lpstr>PowerPoint Presentation</vt:lpstr>
      <vt:lpstr>PowerPoint Presentation</vt:lpstr>
      <vt:lpstr>Conclusion</vt:lpstr>
      <vt:lpstr>Reference</vt:lpstr>
      <vt:lpstr>GitHub Repository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Urvish Vekariya</dc:creator>
  <cp:lastModifiedBy>Urvish Vekariya</cp:lastModifiedBy>
  <cp:revision>3</cp:revision>
  <dcterms:created xsi:type="dcterms:W3CDTF">2024-11-07T14:34:51Z</dcterms:created>
  <dcterms:modified xsi:type="dcterms:W3CDTF">2024-11-07T23:43:05Z</dcterms:modified>
</cp:coreProperties>
</file>