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2" r:id="rId9"/>
    <p:sldId id="266" r:id="rId10"/>
    <p:sldId id="267" r:id="rId11"/>
    <p:sldId id="270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88" d="100"/>
          <a:sy n="88" d="100"/>
        </p:scale>
        <p:origin x="4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0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3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8330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3554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09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76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9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5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0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0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1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5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2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0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1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557D-582E-1970-E9DF-092EA2DBE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503485"/>
            <a:ext cx="8915399" cy="2262781"/>
          </a:xfrm>
        </p:spPr>
        <p:txBody>
          <a:bodyPr/>
          <a:lstStyle/>
          <a:p>
            <a:r>
              <a:rPr lang="en-US" dirty="0"/>
              <a:t>Healthcare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4B0D5-58B5-E0C3-6F03-C80DC014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132385"/>
            <a:ext cx="8915399" cy="1771277"/>
          </a:xfrm>
        </p:spPr>
        <p:txBody>
          <a:bodyPr>
            <a:normAutofit/>
          </a:bodyPr>
          <a:lstStyle/>
          <a:p>
            <a:r>
              <a:rPr lang="en-US" dirty="0"/>
              <a:t>VEKARIYA URVISH BHAVINBHAI</a:t>
            </a:r>
          </a:p>
          <a:p>
            <a:r>
              <a:rPr lang="en-US" dirty="0"/>
              <a:t>KAKADIYA KRUNAL GORDHANBHAI</a:t>
            </a:r>
          </a:p>
          <a:p>
            <a:r>
              <a:rPr lang="en-US" dirty="0"/>
              <a:t>DINESHGOPI SUNKARA</a:t>
            </a:r>
          </a:p>
          <a:p>
            <a:r>
              <a:rPr lang="en-US" dirty="0"/>
              <a:t>BHOOKYA GOPI KRISHNA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45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2B200-2851-0C77-35CE-C7880FFC5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E784-BEBE-3269-ADFC-61EAF35CA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245" y="1602377"/>
            <a:ext cx="7368099" cy="43088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Monthly Admission Trend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F7026-AEF8-B3BA-2687-8022D76BC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82" y="2142309"/>
            <a:ext cx="5709113" cy="34573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074B3B-570B-C9F5-FF50-33E3195BFB8C}"/>
              </a:ext>
            </a:extLst>
          </p:cNvPr>
          <p:cNvSpPr txBox="1"/>
          <p:nvPr/>
        </p:nvSpPr>
        <p:spPr>
          <a:xfrm>
            <a:off x="6548846" y="2183291"/>
            <a:ext cx="56431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Converted 'Date of Admission' to datetime format and extracted the month for each admission. The total number of admissions per month was calculated using </a:t>
            </a:r>
            <a:r>
              <a:rPr lang="en-US" dirty="0" err="1"/>
              <a:t>value_counts</a:t>
            </a:r>
            <a:r>
              <a:rPr lang="en-US" dirty="0"/>
              <a:t>().</a:t>
            </a:r>
          </a:p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A line plot was created to visualize the number of admissions per month, revealing seasonal trends and fluctuations across the year.</a:t>
            </a:r>
          </a:p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The plot helps identify peak months with higher admissions, indicating potential seasonal patterns in hospital activity (e.g., during flu season).</a:t>
            </a:r>
          </a:p>
        </p:txBody>
      </p:sp>
    </p:spTree>
    <p:extLst>
      <p:ext uri="{BB962C8B-B14F-4D97-AF65-F5344CB8AC3E}">
        <p14:creationId xmlns:p14="http://schemas.microsoft.com/office/powerpoint/2010/main" val="88171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CB473-5520-7C29-C2FE-E88786824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06C0-BF80-3590-5265-F242C265F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245" y="1602377"/>
            <a:ext cx="7368099" cy="43088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Monthly Admission Trend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2CE36-AEF6-C3CF-2D80-A40FD7679005}"/>
              </a:ext>
            </a:extLst>
          </p:cNvPr>
          <p:cNvSpPr txBox="1"/>
          <p:nvPr/>
        </p:nvSpPr>
        <p:spPr>
          <a:xfrm>
            <a:off x="6313711" y="2052661"/>
            <a:ext cx="56431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A boxplot is created to visualize the distribution of the Age variable in the healthcare dataset, providing a summary of its spread, central tendency, and potential outliers.</a:t>
            </a:r>
          </a:p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The box shows the interquartile range (IQR), with the median (middle value) represented by a line inside the box.</a:t>
            </a:r>
          </a:p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The whiskers extend to show the range of ages, while outliers (if any) are displayed as individual points outside the whiskers.</a:t>
            </a:r>
          </a:p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The boxplot helps identify outliers in the age data and gives a visual representation of the age distribution, showing where most patients' ages lie and how spread out the data 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299CF-B0C0-00FB-9C3A-765FEE40F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45" y="2029304"/>
            <a:ext cx="5109659" cy="425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5020-4093-AA9D-F22E-281A6319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BA2AF-783D-80DB-DB0C-91B44565F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project involved analyzing healthcare data to uncover key insights into patient demographics and hospital trends. By exploring variables such as Age, Medical Condition, and Admission Trends, we gained a deeper understanding of the patterns within the dataset.</a:t>
            </a:r>
          </a:p>
          <a:p>
            <a:pPr algn="just"/>
            <a:r>
              <a:rPr lang="en-US" dirty="0"/>
              <a:t>Visualizations, such as the Monthly Admissions Trend and Histograms of Age and Medical Condition, highlighted seasonal fluctuations in hospital admissions and the distribution of patient characteristics.</a:t>
            </a:r>
          </a:p>
          <a:p>
            <a:pPr algn="just"/>
            <a:r>
              <a:rPr lang="en-US" dirty="0"/>
              <a:t>These insights are valuable for healthcare providers to anticipate peak periods, optimize resource allocation, and improve patient care management.</a:t>
            </a:r>
          </a:p>
          <a:p>
            <a:pPr algn="just"/>
            <a:r>
              <a:rPr lang="en-US" dirty="0"/>
              <a:t>The findings can be used to inform decision-making and contribute to more effective planning in healthcare operations.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2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34D6-D1A9-C6DF-E15B-FB28DE8B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CCE4D-12FF-DC7C-CF51-C1FD66E54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https://www.kaggle.com/</a:t>
            </a:r>
          </a:p>
        </p:txBody>
      </p:sp>
    </p:spTree>
    <p:extLst>
      <p:ext uri="{BB962C8B-B14F-4D97-AF65-F5344CB8AC3E}">
        <p14:creationId xmlns:p14="http://schemas.microsoft.com/office/powerpoint/2010/main" val="406382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86AF-314C-3C0A-0BBC-4DA4C823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319" y="2788555"/>
            <a:ext cx="4809361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46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05A7-016D-7FC1-5D97-E937A1BE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831E-1A58-DFCF-AC03-4CFE924F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project explores a healthcare dataset to identify trends and insights aimed at enhancing patient care and outcomes.</a:t>
            </a:r>
          </a:p>
          <a:p>
            <a:pPr algn="just"/>
            <a:r>
              <a:rPr lang="en-US" dirty="0"/>
              <a:t>Key data analysis tools, including Pandas for data handling and Seaborn for visualization, were used to examine patient demographics, medical conditions, and treatment results.</a:t>
            </a:r>
          </a:p>
          <a:p>
            <a:pPr algn="just"/>
            <a:r>
              <a:rPr lang="en-US" dirty="0"/>
              <a:t>The main objective was to reveal patterns and correlations to support healthcare providers in making informed, data-driven decisions.</a:t>
            </a:r>
          </a:p>
          <a:p>
            <a:pPr algn="just"/>
            <a:r>
              <a:rPr lang="en-US" dirty="0"/>
              <a:t>Findings offer a foundational understanding of factors impacting patient care, setting the stage for future predictive studies in healthcare.</a:t>
            </a:r>
          </a:p>
        </p:txBody>
      </p:sp>
    </p:spTree>
    <p:extLst>
      <p:ext uri="{BB962C8B-B14F-4D97-AF65-F5344CB8AC3E}">
        <p14:creationId xmlns:p14="http://schemas.microsoft.com/office/powerpoint/2010/main" val="235946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B99F-875E-E716-666D-A538E4F3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59F35-ADBD-EFC3-8268-3FF9B98D7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healthcare industry creates a lot of data, and analyzing it can help improve patient care and health outcomes.</a:t>
            </a:r>
          </a:p>
          <a:p>
            <a:pPr algn="just"/>
            <a:r>
              <a:rPr lang="en-US" dirty="0"/>
              <a:t>This project looks at a healthcare dataset with information on patients, their conditions, and treatments.</a:t>
            </a:r>
          </a:p>
          <a:p>
            <a:pPr algn="just"/>
            <a:r>
              <a:rPr lang="en-US" dirty="0"/>
              <a:t>By analyzing and visualizing this data, we aim to find patterns that can help healthcare providers make informed decisions.</a:t>
            </a:r>
          </a:p>
          <a:p>
            <a:pPr algn="just"/>
            <a:r>
              <a:rPr lang="en-US" dirty="0"/>
              <a:t>These insights can help doctors and healthcare teams understand patient needs better, improve treatment plans, and predict possible outcomes, making healthcare more effective.</a:t>
            </a:r>
          </a:p>
          <a:p>
            <a:pPr algn="just"/>
            <a:r>
              <a:rPr lang="en-US" dirty="0"/>
              <a:t>This work also sets the groundwork for future research, such as using predictive models to provide more personalized care for patients.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5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E6B1-BF00-C905-F0DF-6E076E97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12FE60-68A3-F52E-BBC6-4312EC53F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926" y="2337673"/>
            <a:ext cx="5721939" cy="245569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10813C-8FDF-8ADA-0F0F-42CBEB6A6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865" y="2295273"/>
            <a:ext cx="4349384" cy="249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6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AF3A-4733-6FAA-AFF1-7857D34A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7BE5-C4D8-3519-6474-CF022F043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1715"/>
            <a:ext cx="8915400" cy="466779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Data Loading: </a:t>
            </a:r>
          </a:p>
          <a:p>
            <a:pPr lvl="1" algn="just"/>
            <a:r>
              <a:rPr lang="en-US" dirty="0"/>
              <a:t>The healthcare dataset was imported using Python’s Pandas library, allowing for efficient data handling and exploration.</a:t>
            </a:r>
          </a:p>
          <a:p>
            <a:pPr algn="just"/>
            <a:r>
              <a:rPr lang="en-US" dirty="0"/>
              <a:t>Data Inspection:</a:t>
            </a:r>
          </a:p>
          <a:p>
            <a:pPr lvl="1" algn="just"/>
            <a:r>
              <a:rPr lang="en-US" dirty="0"/>
              <a:t>Used info() to check for missing values and verify data types across columns.</a:t>
            </a:r>
          </a:p>
          <a:p>
            <a:pPr lvl="1" algn="just"/>
            <a:r>
              <a:rPr lang="en-US" dirty="0"/>
              <a:t>describe() was used to generate summary statistics, giving insights into the distribution of numerical data like age, treatment duration, or other relevant metrics.</a:t>
            </a:r>
          </a:p>
          <a:p>
            <a:pPr algn="just"/>
            <a:r>
              <a:rPr lang="en-US" dirty="0"/>
              <a:t>Data Cleaning:</a:t>
            </a:r>
          </a:p>
          <a:p>
            <a:pPr lvl="1" algn="just"/>
            <a:r>
              <a:rPr lang="en-US" dirty="0"/>
              <a:t>Checked for and handled missing values where necessary to ensure the dataset was complete and reliable for analysis.</a:t>
            </a:r>
          </a:p>
          <a:p>
            <a:pPr lvl="1" algn="just"/>
            <a:r>
              <a:rPr lang="en-US" dirty="0"/>
              <a:t>Examined for any duplicates or inconsistencies in data entries to maintain data quality.</a:t>
            </a:r>
          </a:p>
          <a:p>
            <a:pPr algn="just"/>
            <a:r>
              <a:rPr lang="en-US" dirty="0"/>
              <a:t>Data Transformation:</a:t>
            </a:r>
          </a:p>
          <a:p>
            <a:pPr lvl="1" algn="just"/>
            <a:r>
              <a:rPr lang="en-US" dirty="0"/>
              <a:t>Converted categorical data to numerical values (if needed) to enable analysis.</a:t>
            </a:r>
          </a:p>
          <a:p>
            <a:pPr lvl="1" algn="just"/>
            <a:r>
              <a:rPr lang="en-US" dirty="0"/>
              <a:t>Applied normalization or scaling to certain features to ensure consistent data ranges, facilitating better visualization and model training in future steps.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0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15B4-D9A6-41E3-1436-84888741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 &amp;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29577-B3F7-A7B6-CC4C-4214FE421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3965719" cy="3778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3C5316-342E-2256-4475-486CD237E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644" y="1905000"/>
            <a:ext cx="4467849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3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B67B-BE78-F8F4-7797-EEBD3804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 Value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61DDAA-051E-D49A-2829-8ED9F7E51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828800"/>
            <a:ext cx="7303410" cy="3778250"/>
          </a:xfrm>
        </p:spPr>
      </p:pic>
    </p:spTree>
    <p:extLst>
      <p:ext uri="{BB962C8B-B14F-4D97-AF65-F5344CB8AC3E}">
        <p14:creationId xmlns:p14="http://schemas.microsoft.com/office/powerpoint/2010/main" val="425257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A2DE-3D90-B488-7C9B-D3BFD9C5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B79AC-C19D-0365-61F1-923B96FC6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92" y="1602377"/>
            <a:ext cx="8915400" cy="43088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Number of patient by 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D11A3-49D2-0AB0-4D79-A4C917ABA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25" y="2123577"/>
            <a:ext cx="4878927" cy="3569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4D4F6C-B0AA-7FC9-D4AB-C4701E52B24B}"/>
              </a:ext>
            </a:extLst>
          </p:cNvPr>
          <p:cNvSpPr txBox="1"/>
          <p:nvPr/>
        </p:nvSpPr>
        <p:spPr>
          <a:xfrm>
            <a:off x="5738949" y="2187138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A histogram is used to visualize the distribution of the Age variable in the dataset. It shows how the ages are distributed across different ranges.</a:t>
            </a:r>
          </a:p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The histogram is divided into 5 bins to group the ages and show the frequency of occurrences within each age range.</a:t>
            </a:r>
          </a:p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Opacity (alpha = 0.9) ensures that the bars are clearly visible, and gridlines are added for better readability.</a:t>
            </a:r>
          </a:p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The plot helps identify the age distribution within the dataset, showing trends such as the concentration of patients in certain age groups or possible outliers.</a:t>
            </a:r>
          </a:p>
        </p:txBody>
      </p:sp>
    </p:spTree>
    <p:extLst>
      <p:ext uri="{BB962C8B-B14F-4D97-AF65-F5344CB8AC3E}">
        <p14:creationId xmlns:p14="http://schemas.microsoft.com/office/powerpoint/2010/main" val="283485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7D3D1-2FCC-8315-B06E-25659DEE6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B0251-5BF1-5504-EDD7-EB72AF9C3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88" y="1602377"/>
            <a:ext cx="8915400" cy="43088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Medical Condition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08E523-1CB6-1343-9A6C-00DD807F2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75" y="2168434"/>
            <a:ext cx="5410332" cy="39898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C8D556-BCE9-FA39-4D49-F7917CB86B91}"/>
              </a:ext>
            </a:extLst>
          </p:cNvPr>
          <p:cNvSpPr txBox="1"/>
          <p:nvPr/>
        </p:nvSpPr>
        <p:spPr>
          <a:xfrm>
            <a:off x="6061174" y="2186473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A histogram is created to show the distribution of the Medical Condition variable. Each bar represents the frequency of a particular condition within the dataset.</a:t>
            </a:r>
          </a:p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The histogram is divided into 4 bins (categories of medical conditions) to group the data. The bars have an opacity of 0.9 and are colored red.</a:t>
            </a:r>
          </a:p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The plot provides insights into the frequency distribution of different medical conditions, helping to identify the most common conditions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40514303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877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Healthcare Data Analysis</vt:lpstr>
      <vt:lpstr>Abstract</vt:lpstr>
      <vt:lpstr>Introduction</vt:lpstr>
      <vt:lpstr>Dataset</vt:lpstr>
      <vt:lpstr>Preprocessing</vt:lpstr>
      <vt:lpstr>Data Distribution &amp; Statistics</vt:lpstr>
      <vt:lpstr>Duplicate Value</vt:lpstr>
      <vt:lpstr>Visual Analysis</vt:lpstr>
      <vt:lpstr>PowerPoint Presentation</vt:lpstr>
      <vt:lpstr>PowerPoint Presentation</vt:lpstr>
      <vt:lpstr>PowerPoint Presentation</vt:lpstr>
      <vt:lpstr>Conclusion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Urvish Vekariya</dc:creator>
  <cp:lastModifiedBy>Urvish Vekariya</cp:lastModifiedBy>
  <cp:revision>1</cp:revision>
  <dcterms:created xsi:type="dcterms:W3CDTF">2024-11-07T14:34:51Z</dcterms:created>
  <dcterms:modified xsi:type="dcterms:W3CDTF">2024-11-07T15:57:16Z</dcterms:modified>
</cp:coreProperties>
</file>