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19"/>
  </p:notesMasterIdLst>
  <p:sldIdLst>
    <p:sldId id="256" r:id="rId5"/>
    <p:sldId id="257" r:id="rId6"/>
    <p:sldId id="269" r:id="rId7"/>
    <p:sldId id="270" r:id="rId8"/>
    <p:sldId id="259" r:id="rId9"/>
    <p:sldId id="260" r:id="rId10"/>
    <p:sldId id="261" r:id="rId11"/>
    <p:sldId id="262" r:id="rId12"/>
    <p:sldId id="263" r:id="rId13"/>
    <p:sldId id="264" r:id="rId14"/>
    <p:sldId id="265" r:id="rId15"/>
    <p:sldId id="267" r:id="rId16"/>
    <p:sldId id="272"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B36BF2-D547-44E1-A1B2-CDE65527BC8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2DD3049-083A-4600-A6C7-732B76F33134}">
      <dgm:prSet phldrT="[Text]"/>
      <dgm:spPr/>
      <dgm:t>
        <a:bodyPr/>
        <a:lstStyle/>
        <a:p>
          <a:r>
            <a:rPr lang="en-IN" dirty="0" smtClean="0"/>
            <a:t>To assess the current situation on Accidents happening all over the states.</a:t>
          </a:r>
          <a:endParaRPr lang="en-US" dirty="0"/>
        </a:p>
      </dgm:t>
    </dgm:pt>
    <dgm:pt modelId="{E32D1C05-702E-4071-AB4E-14E5A68E253F}" type="parTrans" cxnId="{FDBD4312-4A30-4A76-B383-562756BEA64E}">
      <dgm:prSet/>
      <dgm:spPr/>
      <dgm:t>
        <a:bodyPr/>
        <a:lstStyle/>
        <a:p>
          <a:endParaRPr lang="en-US"/>
        </a:p>
      </dgm:t>
    </dgm:pt>
    <dgm:pt modelId="{F667E4A4-CD58-458D-BE2D-E2D6C5F4D325}" type="sibTrans" cxnId="{FDBD4312-4A30-4A76-B383-562756BEA64E}">
      <dgm:prSet/>
      <dgm:spPr/>
      <dgm:t>
        <a:bodyPr/>
        <a:lstStyle/>
        <a:p>
          <a:endParaRPr lang="en-US"/>
        </a:p>
      </dgm:t>
    </dgm:pt>
    <dgm:pt modelId="{0C036F96-CAD5-43F1-8E31-F8E5EEBDF5CD}">
      <dgm:prSet phldrT="[Text]"/>
      <dgm:spPr/>
      <dgm:t>
        <a:bodyPr/>
        <a:lstStyle/>
        <a:p>
          <a:r>
            <a:rPr lang="en-IN" dirty="0" smtClean="0"/>
            <a:t>To focus on critical issues, goals and objectives.</a:t>
          </a:r>
          <a:endParaRPr lang="en-US" dirty="0"/>
        </a:p>
      </dgm:t>
    </dgm:pt>
    <dgm:pt modelId="{2B963B39-2EF8-4C5F-9F68-47CE1B85350A}" type="parTrans" cxnId="{51FDCE0E-A434-4C54-B7F5-44236D56A7F5}">
      <dgm:prSet/>
      <dgm:spPr/>
      <dgm:t>
        <a:bodyPr/>
        <a:lstStyle/>
        <a:p>
          <a:endParaRPr lang="en-US"/>
        </a:p>
      </dgm:t>
    </dgm:pt>
    <dgm:pt modelId="{A55F4F37-CF7C-4E89-943D-61FDA65C8887}" type="sibTrans" cxnId="{51FDCE0E-A434-4C54-B7F5-44236D56A7F5}">
      <dgm:prSet/>
      <dgm:spPr/>
      <dgm:t>
        <a:bodyPr/>
        <a:lstStyle/>
        <a:p>
          <a:endParaRPr lang="en-US"/>
        </a:p>
      </dgm:t>
    </dgm:pt>
    <dgm:pt modelId="{BA22EAE3-D31B-44FE-B192-C730DA5BA6C2}">
      <dgm:prSet phldrT="[Text]"/>
      <dgm:spPr/>
      <dgm:t>
        <a:bodyPr/>
        <a:lstStyle/>
        <a:p>
          <a:r>
            <a:rPr lang="en-IN" dirty="0" smtClean="0"/>
            <a:t>To inforce action plans to reduce accidents on roads.</a:t>
          </a:r>
          <a:endParaRPr lang="en-US" dirty="0"/>
        </a:p>
      </dgm:t>
    </dgm:pt>
    <dgm:pt modelId="{381F18BF-268F-4A86-BA45-4B3B0203EE6A}" type="parTrans" cxnId="{5880A509-4B8E-4012-BF5A-8884511E7F2B}">
      <dgm:prSet/>
      <dgm:spPr/>
      <dgm:t>
        <a:bodyPr/>
        <a:lstStyle/>
        <a:p>
          <a:endParaRPr lang="en-US"/>
        </a:p>
      </dgm:t>
    </dgm:pt>
    <dgm:pt modelId="{5C3363DE-157E-403A-9FC3-64C8C22793B6}" type="sibTrans" cxnId="{5880A509-4B8E-4012-BF5A-8884511E7F2B}">
      <dgm:prSet/>
      <dgm:spPr/>
      <dgm:t>
        <a:bodyPr/>
        <a:lstStyle/>
        <a:p>
          <a:endParaRPr lang="en-US"/>
        </a:p>
      </dgm:t>
    </dgm:pt>
    <dgm:pt modelId="{2FDDD73B-1FA7-4C43-86D9-1D5C01039A4E}">
      <dgm:prSet phldrT="[Text]"/>
      <dgm:spPr/>
      <dgm:t>
        <a:bodyPr/>
        <a:lstStyle/>
        <a:p>
          <a:r>
            <a:rPr lang="en-IN" dirty="0" smtClean="0"/>
            <a:t>To identify and add on barriers for the safety of road travellers.</a:t>
          </a:r>
          <a:endParaRPr lang="en-US" dirty="0"/>
        </a:p>
      </dgm:t>
    </dgm:pt>
    <dgm:pt modelId="{410B0331-CA40-4A74-A26B-3F94CC2FA230}" type="parTrans" cxnId="{3BE9EE49-ED78-48C2-BB87-B1D7D6FA4466}">
      <dgm:prSet/>
      <dgm:spPr/>
      <dgm:t>
        <a:bodyPr/>
        <a:lstStyle/>
        <a:p>
          <a:endParaRPr lang="en-US"/>
        </a:p>
      </dgm:t>
    </dgm:pt>
    <dgm:pt modelId="{F4C442AF-ED8D-48D6-B534-DDF81617EDB2}" type="sibTrans" cxnId="{3BE9EE49-ED78-48C2-BB87-B1D7D6FA4466}">
      <dgm:prSet/>
      <dgm:spPr/>
      <dgm:t>
        <a:bodyPr/>
        <a:lstStyle/>
        <a:p>
          <a:endParaRPr lang="en-US"/>
        </a:p>
      </dgm:t>
    </dgm:pt>
    <dgm:pt modelId="{EB736D50-D3BE-4EC0-A064-1A0BD5CA87DB}" type="pres">
      <dgm:prSet presAssocID="{6CB36BF2-D547-44E1-A1B2-CDE65527BC8A}" presName="Name0" presStyleCnt="0">
        <dgm:presLayoutVars>
          <dgm:chMax val="7"/>
          <dgm:chPref val="7"/>
          <dgm:dir/>
        </dgm:presLayoutVars>
      </dgm:prSet>
      <dgm:spPr/>
      <dgm:t>
        <a:bodyPr/>
        <a:lstStyle/>
        <a:p>
          <a:endParaRPr lang="en-US"/>
        </a:p>
      </dgm:t>
    </dgm:pt>
    <dgm:pt modelId="{CB61505D-7A49-491E-B3AA-08F637F4D573}" type="pres">
      <dgm:prSet presAssocID="{6CB36BF2-D547-44E1-A1B2-CDE65527BC8A}" presName="Name1" presStyleCnt="0"/>
      <dgm:spPr/>
    </dgm:pt>
    <dgm:pt modelId="{873F0FE1-E991-4F8A-B9F2-5AD079138B62}" type="pres">
      <dgm:prSet presAssocID="{6CB36BF2-D547-44E1-A1B2-CDE65527BC8A}" presName="cycle" presStyleCnt="0"/>
      <dgm:spPr/>
    </dgm:pt>
    <dgm:pt modelId="{CD7484DC-7299-4321-812D-D921B27AB08A}" type="pres">
      <dgm:prSet presAssocID="{6CB36BF2-D547-44E1-A1B2-CDE65527BC8A}" presName="srcNode" presStyleLbl="node1" presStyleIdx="0" presStyleCnt="4"/>
      <dgm:spPr/>
    </dgm:pt>
    <dgm:pt modelId="{93EF7CA6-BAB7-481F-9488-DF5121B1A050}" type="pres">
      <dgm:prSet presAssocID="{6CB36BF2-D547-44E1-A1B2-CDE65527BC8A}" presName="conn" presStyleLbl="parChTrans1D2" presStyleIdx="0" presStyleCnt="1"/>
      <dgm:spPr/>
      <dgm:t>
        <a:bodyPr/>
        <a:lstStyle/>
        <a:p>
          <a:endParaRPr lang="en-US"/>
        </a:p>
      </dgm:t>
    </dgm:pt>
    <dgm:pt modelId="{7F48374C-E1FD-4D3B-A16A-D9FA00360C37}" type="pres">
      <dgm:prSet presAssocID="{6CB36BF2-D547-44E1-A1B2-CDE65527BC8A}" presName="extraNode" presStyleLbl="node1" presStyleIdx="0" presStyleCnt="4"/>
      <dgm:spPr/>
    </dgm:pt>
    <dgm:pt modelId="{E2B00DDF-2ABC-4479-AB8D-B1C67E645737}" type="pres">
      <dgm:prSet presAssocID="{6CB36BF2-D547-44E1-A1B2-CDE65527BC8A}" presName="dstNode" presStyleLbl="node1" presStyleIdx="0" presStyleCnt="4"/>
      <dgm:spPr/>
    </dgm:pt>
    <dgm:pt modelId="{FB8EE5A8-4ECC-4C52-AAF6-35D950739323}" type="pres">
      <dgm:prSet presAssocID="{92DD3049-083A-4600-A6C7-732B76F33134}" presName="text_1" presStyleLbl="node1" presStyleIdx="0" presStyleCnt="4">
        <dgm:presLayoutVars>
          <dgm:bulletEnabled val="1"/>
        </dgm:presLayoutVars>
      </dgm:prSet>
      <dgm:spPr/>
      <dgm:t>
        <a:bodyPr/>
        <a:lstStyle/>
        <a:p>
          <a:endParaRPr lang="en-US"/>
        </a:p>
      </dgm:t>
    </dgm:pt>
    <dgm:pt modelId="{EA8C34A2-0331-4933-9543-948D07BA292F}" type="pres">
      <dgm:prSet presAssocID="{92DD3049-083A-4600-A6C7-732B76F33134}" presName="accent_1" presStyleCnt="0"/>
      <dgm:spPr/>
    </dgm:pt>
    <dgm:pt modelId="{6B3E594C-74CF-48E4-ADA4-0BF27CF51F27}" type="pres">
      <dgm:prSet presAssocID="{92DD3049-083A-4600-A6C7-732B76F33134}" presName="accentRepeatNode" presStyleLbl="solidFgAcc1" presStyleIdx="0" presStyleCnt="4">
        <dgm:style>
          <a:lnRef idx="2">
            <a:schemeClr val="accent2"/>
          </a:lnRef>
          <a:fillRef idx="1">
            <a:schemeClr val="lt1"/>
          </a:fillRef>
          <a:effectRef idx="0">
            <a:schemeClr val="accent2"/>
          </a:effectRef>
          <a:fontRef idx="minor">
            <a:schemeClr val="dk1"/>
          </a:fontRef>
        </dgm:style>
      </dgm:prSet>
      <dgm:spPr/>
    </dgm:pt>
    <dgm:pt modelId="{534DBA4A-3B60-4754-B351-C4EB1BD25A00}" type="pres">
      <dgm:prSet presAssocID="{0C036F96-CAD5-43F1-8E31-F8E5EEBDF5CD}" presName="text_2" presStyleLbl="node1" presStyleIdx="1" presStyleCnt="4">
        <dgm:presLayoutVars>
          <dgm:bulletEnabled val="1"/>
        </dgm:presLayoutVars>
      </dgm:prSet>
      <dgm:spPr/>
      <dgm:t>
        <a:bodyPr/>
        <a:lstStyle/>
        <a:p>
          <a:endParaRPr lang="en-US"/>
        </a:p>
      </dgm:t>
    </dgm:pt>
    <dgm:pt modelId="{B72C5D3F-C72A-4985-A46A-426E273AD10B}" type="pres">
      <dgm:prSet presAssocID="{0C036F96-CAD5-43F1-8E31-F8E5EEBDF5CD}" presName="accent_2" presStyleCnt="0"/>
      <dgm:spPr/>
    </dgm:pt>
    <dgm:pt modelId="{7F9257DE-37CF-4F6F-A3BA-7529A913A18F}" type="pres">
      <dgm:prSet presAssocID="{0C036F96-CAD5-43F1-8E31-F8E5EEBDF5CD}" presName="accentRepeatNode" presStyleLbl="solidFgAcc1" presStyleIdx="1" presStyleCnt="4"/>
      <dgm:spPr/>
    </dgm:pt>
    <dgm:pt modelId="{D5BE0D1D-085B-460B-83DD-44DF2797BDB5}" type="pres">
      <dgm:prSet presAssocID="{BA22EAE3-D31B-44FE-B192-C730DA5BA6C2}" presName="text_3" presStyleLbl="node1" presStyleIdx="2" presStyleCnt="4">
        <dgm:presLayoutVars>
          <dgm:bulletEnabled val="1"/>
        </dgm:presLayoutVars>
      </dgm:prSet>
      <dgm:spPr/>
      <dgm:t>
        <a:bodyPr/>
        <a:lstStyle/>
        <a:p>
          <a:endParaRPr lang="en-US"/>
        </a:p>
      </dgm:t>
    </dgm:pt>
    <dgm:pt modelId="{6C4D9212-F0CA-4118-8097-C7E382A3B335}" type="pres">
      <dgm:prSet presAssocID="{BA22EAE3-D31B-44FE-B192-C730DA5BA6C2}" presName="accent_3" presStyleCnt="0"/>
      <dgm:spPr/>
    </dgm:pt>
    <dgm:pt modelId="{8551A4AF-BE33-4B22-8DCA-1902B8D89071}" type="pres">
      <dgm:prSet presAssocID="{BA22EAE3-D31B-44FE-B192-C730DA5BA6C2}" presName="accentRepeatNode" presStyleLbl="solidFgAcc1" presStyleIdx="2" presStyleCnt="4"/>
      <dgm:spPr/>
    </dgm:pt>
    <dgm:pt modelId="{53B7BE9D-CF64-4E45-B37F-3FAC01CFFC6C}" type="pres">
      <dgm:prSet presAssocID="{2FDDD73B-1FA7-4C43-86D9-1D5C01039A4E}" presName="text_4" presStyleLbl="node1" presStyleIdx="3" presStyleCnt="4">
        <dgm:presLayoutVars>
          <dgm:bulletEnabled val="1"/>
        </dgm:presLayoutVars>
      </dgm:prSet>
      <dgm:spPr/>
      <dgm:t>
        <a:bodyPr/>
        <a:lstStyle/>
        <a:p>
          <a:endParaRPr lang="en-US"/>
        </a:p>
      </dgm:t>
    </dgm:pt>
    <dgm:pt modelId="{1DA48C5F-0AD4-4FAE-9B8A-7DBDB02467A1}" type="pres">
      <dgm:prSet presAssocID="{2FDDD73B-1FA7-4C43-86D9-1D5C01039A4E}" presName="accent_4" presStyleCnt="0"/>
      <dgm:spPr/>
    </dgm:pt>
    <dgm:pt modelId="{CB5142F8-00D0-4A46-A2D1-3514FC58EC0F}" type="pres">
      <dgm:prSet presAssocID="{2FDDD73B-1FA7-4C43-86D9-1D5C01039A4E}" presName="accentRepeatNode" presStyleLbl="solidFgAcc1" presStyleIdx="3" presStyleCnt="4"/>
      <dgm:spPr/>
    </dgm:pt>
  </dgm:ptLst>
  <dgm:cxnLst>
    <dgm:cxn modelId="{BAA1780B-F19C-4D48-9B43-CCBA5092406C}" type="presOf" srcId="{BA22EAE3-D31B-44FE-B192-C730DA5BA6C2}" destId="{D5BE0D1D-085B-460B-83DD-44DF2797BDB5}" srcOrd="0" destOrd="0" presId="urn:microsoft.com/office/officeart/2008/layout/VerticalCurvedList"/>
    <dgm:cxn modelId="{5880A509-4B8E-4012-BF5A-8884511E7F2B}" srcId="{6CB36BF2-D547-44E1-A1B2-CDE65527BC8A}" destId="{BA22EAE3-D31B-44FE-B192-C730DA5BA6C2}" srcOrd="2" destOrd="0" parTransId="{381F18BF-268F-4A86-BA45-4B3B0203EE6A}" sibTransId="{5C3363DE-157E-403A-9FC3-64C8C22793B6}"/>
    <dgm:cxn modelId="{191E0CED-26B0-4DA1-9655-1C71252DE005}" type="presOf" srcId="{F667E4A4-CD58-458D-BE2D-E2D6C5F4D325}" destId="{93EF7CA6-BAB7-481F-9488-DF5121B1A050}" srcOrd="0" destOrd="0" presId="urn:microsoft.com/office/officeart/2008/layout/VerticalCurvedList"/>
    <dgm:cxn modelId="{D786F584-223D-4729-BF2E-F8BAC49E283E}" type="presOf" srcId="{92DD3049-083A-4600-A6C7-732B76F33134}" destId="{FB8EE5A8-4ECC-4C52-AAF6-35D950739323}" srcOrd="0" destOrd="0" presId="urn:microsoft.com/office/officeart/2008/layout/VerticalCurvedList"/>
    <dgm:cxn modelId="{51FDCE0E-A434-4C54-B7F5-44236D56A7F5}" srcId="{6CB36BF2-D547-44E1-A1B2-CDE65527BC8A}" destId="{0C036F96-CAD5-43F1-8E31-F8E5EEBDF5CD}" srcOrd="1" destOrd="0" parTransId="{2B963B39-2EF8-4C5F-9F68-47CE1B85350A}" sibTransId="{A55F4F37-CF7C-4E89-943D-61FDA65C8887}"/>
    <dgm:cxn modelId="{20387EFE-DE70-4858-8D6D-428F72CC22B0}" type="presOf" srcId="{6CB36BF2-D547-44E1-A1B2-CDE65527BC8A}" destId="{EB736D50-D3BE-4EC0-A064-1A0BD5CA87DB}" srcOrd="0" destOrd="0" presId="urn:microsoft.com/office/officeart/2008/layout/VerticalCurvedList"/>
    <dgm:cxn modelId="{3BE9EE49-ED78-48C2-BB87-B1D7D6FA4466}" srcId="{6CB36BF2-D547-44E1-A1B2-CDE65527BC8A}" destId="{2FDDD73B-1FA7-4C43-86D9-1D5C01039A4E}" srcOrd="3" destOrd="0" parTransId="{410B0331-CA40-4A74-A26B-3F94CC2FA230}" sibTransId="{F4C442AF-ED8D-48D6-B534-DDF81617EDB2}"/>
    <dgm:cxn modelId="{FE714039-80AB-4E3B-BE5A-BCDF0CDB2B9B}" type="presOf" srcId="{2FDDD73B-1FA7-4C43-86D9-1D5C01039A4E}" destId="{53B7BE9D-CF64-4E45-B37F-3FAC01CFFC6C}" srcOrd="0" destOrd="0" presId="urn:microsoft.com/office/officeart/2008/layout/VerticalCurvedList"/>
    <dgm:cxn modelId="{FDBD4312-4A30-4A76-B383-562756BEA64E}" srcId="{6CB36BF2-D547-44E1-A1B2-CDE65527BC8A}" destId="{92DD3049-083A-4600-A6C7-732B76F33134}" srcOrd="0" destOrd="0" parTransId="{E32D1C05-702E-4071-AB4E-14E5A68E253F}" sibTransId="{F667E4A4-CD58-458D-BE2D-E2D6C5F4D325}"/>
    <dgm:cxn modelId="{734EA03D-BF40-4924-97E1-CAA83CA78F94}" type="presOf" srcId="{0C036F96-CAD5-43F1-8E31-F8E5EEBDF5CD}" destId="{534DBA4A-3B60-4754-B351-C4EB1BD25A00}" srcOrd="0" destOrd="0" presId="urn:microsoft.com/office/officeart/2008/layout/VerticalCurvedList"/>
    <dgm:cxn modelId="{26037393-AA40-4B34-AF8A-41D609051D44}" type="presParOf" srcId="{EB736D50-D3BE-4EC0-A064-1A0BD5CA87DB}" destId="{CB61505D-7A49-491E-B3AA-08F637F4D573}" srcOrd="0" destOrd="0" presId="urn:microsoft.com/office/officeart/2008/layout/VerticalCurvedList"/>
    <dgm:cxn modelId="{269FDB38-0554-47A8-9646-6D8EDAB11075}" type="presParOf" srcId="{CB61505D-7A49-491E-B3AA-08F637F4D573}" destId="{873F0FE1-E991-4F8A-B9F2-5AD079138B62}" srcOrd="0" destOrd="0" presId="urn:microsoft.com/office/officeart/2008/layout/VerticalCurvedList"/>
    <dgm:cxn modelId="{F2A10FE3-AFD3-4400-937F-59D5ED914EC9}" type="presParOf" srcId="{873F0FE1-E991-4F8A-B9F2-5AD079138B62}" destId="{CD7484DC-7299-4321-812D-D921B27AB08A}" srcOrd="0" destOrd="0" presId="urn:microsoft.com/office/officeart/2008/layout/VerticalCurvedList"/>
    <dgm:cxn modelId="{72DFCAC6-EEA5-4DD7-9D4B-B7E50C5010CD}" type="presParOf" srcId="{873F0FE1-E991-4F8A-B9F2-5AD079138B62}" destId="{93EF7CA6-BAB7-481F-9488-DF5121B1A050}" srcOrd="1" destOrd="0" presId="urn:microsoft.com/office/officeart/2008/layout/VerticalCurvedList"/>
    <dgm:cxn modelId="{D5BB34B8-6D22-429B-8B25-873EEEB63959}" type="presParOf" srcId="{873F0FE1-E991-4F8A-B9F2-5AD079138B62}" destId="{7F48374C-E1FD-4D3B-A16A-D9FA00360C37}" srcOrd="2" destOrd="0" presId="urn:microsoft.com/office/officeart/2008/layout/VerticalCurvedList"/>
    <dgm:cxn modelId="{783A9F69-91BB-4C36-8899-2820582AACB6}" type="presParOf" srcId="{873F0FE1-E991-4F8A-B9F2-5AD079138B62}" destId="{E2B00DDF-2ABC-4479-AB8D-B1C67E645737}" srcOrd="3" destOrd="0" presId="urn:microsoft.com/office/officeart/2008/layout/VerticalCurvedList"/>
    <dgm:cxn modelId="{F5F3BF25-7BC7-4C3D-9059-1BB2953BDB2E}" type="presParOf" srcId="{CB61505D-7A49-491E-B3AA-08F637F4D573}" destId="{FB8EE5A8-4ECC-4C52-AAF6-35D950739323}" srcOrd="1" destOrd="0" presId="urn:microsoft.com/office/officeart/2008/layout/VerticalCurvedList"/>
    <dgm:cxn modelId="{1CF785B2-1642-49AD-85A6-3FF1414A5A0F}" type="presParOf" srcId="{CB61505D-7A49-491E-B3AA-08F637F4D573}" destId="{EA8C34A2-0331-4933-9543-948D07BA292F}" srcOrd="2" destOrd="0" presId="urn:microsoft.com/office/officeart/2008/layout/VerticalCurvedList"/>
    <dgm:cxn modelId="{5685EBF9-6727-4A34-85BF-351FC18C5A24}" type="presParOf" srcId="{EA8C34A2-0331-4933-9543-948D07BA292F}" destId="{6B3E594C-74CF-48E4-ADA4-0BF27CF51F27}" srcOrd="0" destOrd="0" presId="urn:microsoft.com/office/officeart/2008/layout/VerticalCurvedList"/>
    <dgm:cxn modelId="{1598364D-6992-44EC-BC1D-B56D5F98728B}" type="presParOf" srcId="{CB61505D-7A49-491E-B3AA-08F637F4D573}" destId="{534DBA4A-3B60-4754-B351-C4EB1BD25A00}" srcOrd="3" destOrd="0" presId="urn:microsoft.com/office/officeart/2008/layout/VerticalCurvedList"/>
    <dgm:cxn modelId="{D8548AE7-C239-4F19-B5AE-3847B5DB5272}" type="presParOf" srcId="{CB61505D-7A49-491E-B3AA-08F637F4D573}" destId="{B72C5D3F-C72A-4985-A46A-426E273AD10B}" srcOrd="4" destOrd="0" presId="urn:microsoft.com/office/officeart/2008/layout/VerticalCurvedList"/>
    <dgm:cxn modelId="{D24250C5-7835-4046-B7C0-0FB2A8B42AA8}" type="presParOf" srcId="{B72C5D3F-C72A-4985-A46A-426E273AD10B}" destId="{7F9257DE-37CF-4F6F-A3BA-7529A913A18F}" srcOrd="0" destOrd="0" presId="urn:microsoft.com/office/officeart/2008/layout/VerticalCurvedList"/>
    <dgm:cxn modelId="{BAC96485-76BA-4477-B86F-21E7741D9B56}" type="presParOf" srcId="{CB61505D-7A49-491E-B3AA-08F637F4D573}" destId="{D5BE0D1D-085B-460B-83DD-44DF2797BDB5}" srcOrd="5" destOrd="0" presId="urn:microsoft.com/office/officeart/2008/layout/VerticalCurvedList"/>
    <dgm:cxn modelId="{FBDD83DF-B09E-4FDE-90B6-6CBEAE68566E}" type="presParOf" srcId="{CB61505D-7A49-491E-B3AA-08F637F4D573}" destId="{6C4D9212-F0CA-4118-8097-C7E382A3B335}" srcOrd="6" destOrd="0" presId="urn:microsoft.com/office/officeart/2008/layout/VerticalCurvedList"/>
    <dgm:cxn modelId="{430EE727-6825-423F-8437-B9057D0B0332}" type="presParOf" srcId="{6C4D9212-F0CA-4118-8097-C7E382A3B335}" destId="{8551A4AF-BE33-4B22-8DCA-1902B8D89071}" srcOrd="0" destOrd="0" presId="urn:microsoft.com/office/officeart/2008/layout/VerticalCurvedList"/>
    <dgm:cxn modelId="{245A483B-F51B-4A58-95AF-5C1BF9064D17}" type="presParOf" srcId="{CB61505D-7A49-491E-B3AA-08F637F4D573}" destId="{53B7BE9D-CF64-4E45-B37F-3FAC01CFFC6C}" srcOrd="7" destOrd="0" presId="urn:microsoft.com/office/officeart/2008/layout/VerticalCurvedList"/>
    <dgm:cxn modelId="{A1193774-FE84-45D1-80F5-6BE1016785C4}" type="presParOf" srcId="{CB61505D-7A49-491E-B3AA-08F637F4D573}" destId="{1DA48C5F-0AD4-4FAE-9B8A-7DBDB02467A1}" srcOrd="8" destOrd="0" presId="urn:microsoft.com/office/officeart/2008/layout/VerticalCurvedList"/>
    <dgm:cxn modelId="{577E9219-0F95-4E6D-B3E1-2FB05620D683}" type="presParOf" srcId="{1DA48C5F-0AD4-4FAE-9B8A-7DBDB02467A1}" destId="{CB5142F8-00D0-4A46-A2D1-3514FC58EC0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CCFCA6-3ED3-4E69-BD78-175217BDF55C}" type="doc">
      <dgm:prSet loTypeId="urn:microsoft.com/office/officeart/2011/layout/RadialPictureList" loCatId="officeonline" qsTypeId="urn:microsoft.com/office/officeart/2005/8/quickstyle/simple1" qsCatId="simple" csTypeId="urn:microsoft.com/office/officeart/2005/8/colors/accent1_2" csCatId="accent1" phldr="1"/>
      <dgm:spPr/>
      <dgm:t>
        <a:bodyPr/>
        <a:lstStyle/>
        <a:p>
          <a:endParaRPr lang="en-US"/>
        </a:p>
      </dgm:t>
    </dgm:pt>
    <dgm:pt modelId="{F0EAF89D-D94A-4149-963E-1F2B4D9EDD77}">
      <dgm:prSet phldrT="[Text]"/>
      <dgm:spPr/>
      <dgm:t>
        <a:bodyPr/>
        <a:lstStyle/>
        <a:p>
          <a:r>
            <a:rPr lang="en-US" dirty="0" smtClean="0"/>
            <a:t>Agenda</a:t>
          </a:r>
          <a:endParaRPr lang="en-US" dirty="0"/>
        </a:p>
      </dgm:t>
    </dgm:pt>
    <dgm:pt modelId="{0EAF96E4-C6D6-4709-B32E-158C07025C84}" type="parTrans" cxnId="{4A87DF6A-D17C-4C31-98D4-747055C194BB}">
      <dgm:prSet/>
      <dgm:spPr/>
      <dgm:t>
        <a:bodyPr/>
        <a:lstStyle/>
        <a:p>
          <a:endParaRPr lang="en-US"/>
        </a:p>
      </dgm:t>
    </dgm:pt>
    <dgm:pt modelId="{8E724308-9E3B-4A42-A871-EF71F517CBD4}" type="sibTrans" cxnId="{4A87DF6A-D17C-4C31-98D4-747055C194BB}">
      <dgm:prSet/>
      <dgm:spPr/>
      <dgm:t>
        <a:bodyPr/>
        <a:lstStyle/>
        <a:p>
          <a:endParaRPr lang="en-US"/>
        </a:p>
      </dgm:t>
    </dgm:pt>
    <dgm:pt modelId="{387FFCB4-9B49-45CD-BFF3-B6CF1ADFAD81}" type="pres">
      <dgm:prSet presAssocID="{6ACCFCA6-3ED3-4E69-BD78-175217BDF55C}" presName="Name0" presStyleCnt="0">
        <dgm:presLayoutVars>
          <dgm:chMax val="1"/>
          <dgm:chPref val="1"/>
          <dgm:dir/>
          <dgm:resizeHandles/>
        </dgm:presLayoutVars>
      </dgm:prSet>
      <dgm:spPr/>
      <dgm:t>
        <a:bodyPr/>
        <a:lstStyle/>
        <a:p>
          <a:endParaRPr lang="en-US"/>
        </a:p>
      </dgm:t>
    </dgm:pt>
    <dgm:pt modelId="{6A63B8A3-3BE2-4B0D-84F9-687551CC94A9}" type="pres">
      <dgm:prSet presAssocID="{F0EAF89D-D94A-4149-963E-1F2B4D9EDD77}" presName="Parent" presStyleLbl="node1" presStyleIdx="0" presStyleCnt="1">
        <dgm:presLayoutVars>
          <dgm:chMax val="4"/>
          <dgm:chPref val="3"/>
        </dgm:presLayoutVars>
      </dgm:prSet>
      <dgm:spPr/>
      <dgm:t>
        <a:bodyPr/>
        <a:lstStyle/>
        <a:p>
          <a:endParaRPr lang="en-US"/>
        </a:p>
      </dgm:t>
    </dgm:pt>
  </dgm:ptLst>
  <dgm:cxnLst>
    <dgm:cxn modelId="{F4F3B40E-CDDE-49D2-8A49-4A7863DBB84C}" type="presOf" srcId="{6ACCFCA6-3ED3-4E69-BD78-175217BDF55C}" destId="{387FFCB4-9B49-45CD-BFF3-B6CF1ADFAD81}" srcOrd="0" destOrd="0" presId="urn:microsoft.com/office/officeart/2011/layout/RadialPictureList"/>
    <dgm:cxn modelId="{3D040B01-B413-48BF-9713-56D1B049C4A2}" type="presOf" srcId="{F0EAF89D-D94A-4149-963E-1F2B4D9EDD77}" destId="{6A63B8A3-3BE2-4B0D-84F9-687551CC94A9}" srcOrd="0" destOrd="0" presId="urn:microsoft.com/office/officeart/2011/layout/RadialPictureList"/>
    <dgm:cxn modelId="{4A87DF6A-D17C-4C31-98D4-747055C194BB}" srcId="{6ACCFCA6-3ED3-4E69-BD78-175217BDF55C}" destId="{F0EAF89D-D94A-4149-963E-1F2B4D9EDD77}" srcOrd="0" destOrd="0" parTransId="{0EAF96E4-C6D6-4709-B32E-158C07025C84}" sibTransId="{8E724308-9E3B-4A42-A871-EF71F517CBD4}"/>
    <dgm:cxn modelId="{AE03FC16-14C2-40B5-BF1E-05D87BD6907D}" type="presParOf" srcId="{387FFCB4-9B49-45CD-BFF3-B6CF1ADFAD81}" destId="{6A63B8A3-3BE2-4B0D-84F9-687551CC94A9}" srcOrd="0" destOrd="0" presId="urn:microsoft.com/office/officeart/2011/layout/RadialPicture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E6F386-CCD9-4F4E-82DF-0845148D3670}"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17150D13-CBC1-4B2B-9A10-CB91702EE980}">
      <dgm:prSet phldrT="[Text]"/>
      <dgm:spPr/>
      <dgm:t>
        <a:bodyPr/>
        <a:lstStyle/>
        <a:p>
          <a:r>
            <a:rPr lang="en-US" dirty="0" smtClean="0"/>
            <a:t>Weather updates</a:t>
          </a:r>
          <a:endParaRPr lang="en-US" dirty="0"/>
        </a:p>
      </dgm:t>
    </dgm:pt>
    <dgm:pt modelId="{72D271F2-0524-4B6E-A1F1-D4B4FB7292B6}" type="parTrans" cxnId="{7C1FABDA-CFDF-453A-877A-6404D554685C}">
      <dgm:prSet/>
      <dgm:spPr/>
      <dgm:t>
        <a:bodyPr/>
        <a:lstStyle/>
        <a:p>
          <a:endParaRPr lang="en-US"/>
        </a:p>
      </dgm:t>
    </dgm:pt>
    <dgm:pt modelId="{9FC2C2A0-0B8A-4C33-99C2-7E6DB985F607}" type="sibTrans" cxnId="{7C1FABDA-CFDF-453A-877A-6404D554685C}">
      <dgm:prSet/>
      <dgm:spPr/>
      <dgm:t>
        <a:bodyPr/>
        <a:lstStyle/>
        <a:p>
          <a:endParaRPr lang="en-US"/>
        </a:p>
      </dgm:t>
    </dgm:pt>
    <dgm:pt modelId="{BB4B60E7-87C4-43E2-B77A-09BF1B6CED34}">
      <dgm:prSet phldrT="[Text]"/>
      <dgm:spPr/>
      <dgm:t>
        <a:bodyPr/>
        <a:lstStyle/>
        <a:p>
          <a:r>
            <a:rPr lang="en-US" dirty="0" smtClean="0"/>
            <a:t>Travelers not getting accurate weather updates beforehand.</a:t>
          </a:r>
          <a:endParaRPr lang="en-US" dirty="0"/>
        </a:p>
      </dgm:t>
    </dgm:pt>
    <dgm:pt modelId="{33285F01-10E3-4A06-973F-91EE10D1F12F}" type="parTrans" cxnId="{0D1BD8AE-E488-4BCF-B04E-23234CCB6FDE}">
      <dgm:prSet/>
      <dgm:spPr/>
      <dgm:t>
        <a:bodyPr/>
        <a:lstStyle/>
        <a:p>
          <a:endParaRPr lang="en-US"/>
        </a:p>
      </dgm:t>
    </dgm:pt>
    <dgm:pt modelId="{6FCE7591-3FF2-48B2-9439-6B48F55E1F45}" type="sibTrans" cxnId="{0D1BD8AE-E488-4BCF-B04E-23234CCB6FDE}">
      <dgm:prSet/>
      <dgm:spPr/>
      <dgm:t>
        <a:bodyPr/>
        <a:lstStyle/>
        <a:p>
          <a:endParaRPr lang="en-US"/>
        </a:p>
      </dgm:t>
    </dgm:pt>
    <dgm:pt modelId="{1FD61EF0-749F-47CD-82DD-679EE7C5ACC6}">
      <dgm:prSet phldrT="[Text]"/>
      <dgm:spPr/>
      <dgm:t>
        <a:bodyPr/>
        <a:lstStyle/>
        <a:p>
          <a:r>
            <a:rPr lang="en-US" dirty="0" smtClean="0"/>
            <a:t>Right Lane</a:t>
          </a:r>
          <a:endParaRPr lang="en-US" dirty="0"/>
        </a:p>
      </dgm:t>
    </dgm:pt>
    <dgm:pt modelId="{52F8D9F7-BDC4-4122-A038-3E36497EBEAE}" type="parTrans" cxnId="{292F6EBE-FE9C-47D2-B608-6B6F47D04116}">
      <dgm:prSet/>
      <dgm:spPr/>
      <dgm:t>
        <a:bodyPr/>
        <a:lstStyle/>
        <a:p>
          <a:endParaRPr lang="en-US"/>
        </a:p>
      </dgm:t>
    </dgm:pt>
    <dgm:pt modelId="{D3699E51-CA99-483A-AB9B-4C46BEB98331}" type="sibTrans" cxnId="{292F6EBE-FE9C-47D2-B608-6B6F47D04116}">
      <dgm:prSet/>
      <dgm:spPr/>
      <dgm:t>
        <a:bodyPr/>
        <a:lstStyle/>
        <a:p>
          <a:endParaRPr lang="en-US"/>
        </a:p>
      </dgm:t>
    </dgm:pt>
    <dgm:pt modelId="{8975538F-294C-40BC-AB7E-73789CC0F896}">
      <dgm:prSet phldrT="[Text]"/>
      <dgm:spPr/>
      <dgm:t>
        <a:bodyPr/>
        <a:lstStyle/>
        <a:p>
          <a:r>
            <a:rPr lang="en-US" dirty="0" smtClean="0"/>
            <a:t>Accidents happening due shifting lanes on right side.</a:t>
          </a:r>
          <a:endParaRPr lang="en-US" dirty="0"/>
        </a:p>
      </dgm:t>
    </dgm:pt>
    <dgm:pt modelId="{3C6303B2-C64F-4F4E-B4A7-29497903D986}" type="parTrans" cxnId="{8D281EC0-F8C5-4101-BD83-2076B2CAFC54}">
      <dgm:prSet/>
      <dgm:spPr/>
      <dgm:t>
        <a:bodyPr/>
        <a:lstStyle/>
        <a:p>
          <a:endParaRPr lang="en-US"/>
        </a:p>
      </dgm:t>
    </dgm:pt>
    <dgm:pt modelId="{FDF92183-9ED4-4FF1-8752-C1F0D527BD7E}" type="sibTrans" cxnId="{8D281EC0-F8C5-4101-BD83-2076B2CAFC54}">
      <dgm:prSet/>
      <dgm:spPr/>
      <dgm:t>
        <a:bodyPr/>
        <a:lstStyle/>
        <a:p>
          <a:endParaRPr lang="en-US"/>
        </a:p>
      </dgm:t>
    </dgm:pt>
    <dgm:pt modelId="{2049A240-D9AF-4E2F-9394-AF2CCC7BA96F}">
      <dgm:prSet phldrT="[Text]"/>
      <dgm:spPr/>
      <dgm:t>
        <a:bodyPr/>
        <a:lstStyle/>
        <a:p>
          <a:r>
            <a:rPr lang="en-US" dirty="0" smtClean="0"/>
            <a:t>Freeways</a:t>
          </a:r>
          <a:endParaRPr lang="en-US" dirty="0"/>
        </a:p>
      </dgm:t>
    </dgm:pt>
    <dgm:pt modelId="{A4EE834D-BD78-48A4-8C5C-38A17FDC0A8A}" type="parTrans" cxnId="{2CF0F015-7108-4401-A524-94423C140A16}">
      <dgm:prSet/>
      <dgm:spPr/>
      <dgm:t>
        <a:bodyPr/>
        <a:lstStyle/>
        <a:p>
          <a:endParaRPr lang="en-US"/>
        </a:p>
      </dgm:t>
    </dgm:pt>
    <dgm:pt modelId="{02474A1B-6059-4560-8D23-5B68FBC601ED}" type="sibTrans" cxnId="{2CF0F015-7108-4401-A524-94423C140A16}">
      <dgm:prSet/>
      <dgm:spPr/>
      <dgm:t>
        <a:bodyPr/>
        <a:lstStyle/>
        <a:p>
          <a:endParaRPr lang="en-US"/>
        </a:p>
      </dgm:t>
    </dgm:pt>
    <dgm:pt modelId="{04950235-DF3E-4F37-9109-0CE753E92534}">
      <dgm:prSet phldrT="[Text]"/>
      <dgm:spPr/>
      <dgm:t>
        <a:bodyPr/>
        <a:lstStyle/>
        <a:p>
          <a:r>
            <a:rPr lang="en-US" dirty="0" smtClean="0"/>
            <a:t>Accidents due to high speed especially on freeways.</a:t>
          </a:r>
          <a:endParaRPr lang="en-US" dirty="0"/>
        </a:p>
      </dgm:t>
    </dgm:pt>
    <dgm:pt modelId="{E9AB18F2-117D-4913-AB0D-D89283E5AC37}" type="parTrans" cxnId="{45CE0915-BB43-488C-A350-C9E71443C5AC}">
      <dgm:prSet/>
      <dgm:spPr/>
      <dgm:t>
        <a:bodyPr/>
        <a:lstStyle/>
        <a:p>
          <a:endParaRPr lang="en-US"/>
        </a:p>
      </dgm:t>
    </dgm:pt>
    <dgm:pt modelId="{6EDD5B53-62EE-4EE2-AA8C-3DA281D03338}" type="sibTrans" cxnId="{45CE0915-BB43-488C-A350-C9E71443C5AC}">
      <dgm:prSet/>
      <dgm:spPr/>
      <dgm:t>
        <a:bodyPr/>
        <a:lstStyle/>
        <a:p>
          <a:endParaRPr lang="en-US"/>
        </a:p>
      </dgm:t>
    </dgm:pt>
    <dgm:pt modelId="{E7DF4371-B4FE-4BBD-A50B-D1E16D6A9C85}">
      <dgm:prSet phldrT="[Text]"/>
      <dgm:spPr/>
      <dgm:t>
        <a:bodyPr/>
        <a:lstStyle/>
        <a:p>
          <a:r>
            <a:rPr lang="en-US" dirty="0" smtClean="0"/>
            <a:t>Hospitals</a:t>
          </a:r>
          <a:endParaRPr lang="en-US" dirty="0"/>
        </a:p>
      </dgm:t>
    </dgm:pt>
    <dgm:pt modelId="{1223FDFA-EFBF-4B4A-A55D-2C1762F5FF22}" type="parTrans" cxnId="{CBD15866-5258-4EDA-98A6-C46CE2AC8F8B}">
      <dgm:prSet/>
      <dgm:spPr/>
      <dgm:t>
        <a:bodyPr/>
        <a:lstStyle/>
        <a:p>
          <a:endParaRPr lang="en-US"/>
        </a:p>
      </dgm:t>
    </dgm:pt>
    <dgm:pt modelId="{74767C75-8D6F-4BCF-BF8A-A4CD3DFBFDD4}" type="sibTrans" cxnId="{CBD15866-5258-4EDA-98A6-C46CE2AC8F8B}">
      <dgm:prSet/>
      <dgm:spPr/>
      <dgm:t>
        <a:bodyPr/>
        <a:lstStyle/>
        <a:p>
          <a:endParaRPr lang="en-US"/>
        </a:p>
      </dgm:t>
    </dgm:pt>
    <dgm:pt modelId="{E8E1B53D-FD2C-4D96-8438-8BB0ED7E7045}">
      <dgm:prSet phldrT="[Text]"/>
      <dgm:spPr/>
      <dgm:t>
        <a:bodyPr/>
        <a:lstStyle/>
        <a:p>
          <a:r>
            <a:rPr lang="en-US" dirty="0" smtClean="0"/>
            <a:t>Not enough hospitals near highways.</a:t>
          </a:r>
          <a:endParaRPr lang="en-US" dirty="0"/>
        </a:p>
      </dgm:t>
    </dgm:pt>
    <dgm:pt modelId="{28415754-89ED-48B3-BC82-C0B9E509B30E}" type="parTrans" cxnId="{0928833C-FAAA-4EFA-B9B9-5D3DB7BE29A8}">
      <dgm:prSet/>
      <dgm:spPr/>
      <dgm:t>
        <a:bodyPr/>
        <a:lstStyle/>
        <a:p>
          <a:endParaRPr lang="en-US"/>
        </a:p>
      </dgm:t>
    </dgm:pt>
    <dgm:pt modelId="{DB2B500E-A559-4786-AC4A-7B4FA0552054}" type="sibTrans" cxnId="{0928833C-FAAA-4EFA-B9B9-5D3DB7BE29A8}">
      <dgm:prSet/>
      <dgm:spPr/>
      <dgm:t>
        <a:bodyPr/>
        <a:lstStyle/>
        <a:p>
          <a:endParaRPr lang="en-US"/>
        </a:p>
      </dgm:t>
    </dgm:pt>
    <dgm:pt modelId="{F8E08C8C-DB3D-4109-8B14-CED8DF3182E4}">
      <dgm:prSet phldrT="[Text]"/>
      <dgm:spPr/>
      <dgm:t>
        <a:bodyPr/>
        <a:lstStyle/>
        <a:p>
          <a:r>
            <a:rPr lang="en-US" dirty="0" smtClean="0"/>
            <a:t>Distractions </a:t>
          </a:r>
          <a:endParaRPr lang="en-US" dirty="0"/>
        </a:p>
      </dgm:t>
    </dgm:pt>
    <dgm:pt modelId="{1B487C16-B08E-41D4-A67C-347B515B503D}" type="parTrans" cxnId="{9C0DFC4E-943B-4C7B-A8CC-181E8F1B7308}">
      <dgm:prSet/>
      <dgm:spPr/>
      <dgm:t>
        <a:bodyPr/>
        <a:lstStyle/>
        <a:p>
          <a:endParaRPr lang="en-US"/>
        </a:p>
      </dgm:t>
    </dgm:pt>
    <dgm:pt modelId="{84480061-6043-489B-91E6-08A873930448}" type="sibTrans" cxnId="{9C0DFC4E-943B-4C7B-A8CC-181E8F1B7308}">
      <dgm:prSet/>
      <dgm:spPr/>
      <dgm:t>
        <a:bodyPr/>
        <a:lstStyle/>
        <a:p>
          <a:endParaRPr lang="en-US"/>
        </a:p>
      </dgm:t>
    </dgm:pt>
    <dgm:pt modelId="{CD9AC7C2-4C66-4EB8-99D9-C955E7E00E3B}">
      <dgm:prSet phldrT="[Text]"/>
      <dgm:spPr/>
      <dgm:t>
        <a:bodyPr/>
        <a:lstStyle/>
        <a:p>
          <a:r>
            <a:rPr lang="en-US" dirty="0" smtClean="0"/>
            <a:t>More advertisements on freeways.</a:t>
          </a:r>
          <a:endParaRPr lang="en-US" dirty="0"/>
        </a:p>
      </dgm:t>
    </dgm:pt>
    <dgm:pt modelId="{1BF2A4BB-E713-4BF0-9D02-27900C7830C8}" type="parTrans" cxnId="{9889D1FC-AB62-43E0-94C1-3E56795CD3DE}">
      <dgm:prSet/>
      <dgm:spPr/>
      <dgm:t>
        <a:bodyPr/>
        <a:lstStyle/>
        <a:p>
          <a:endParaRPr lang="en-US"/>
        </a:p>
      </dgm:t>
    </dgm:pt>
    <dgm:pt modelId="{F7BB49AC-E8AE-433A-8497-5597B75AA50A}" type="sibTrans" cxnId="{9889D1FC-AB62-43E0-94C1-3E56795CD3DE}">
      <dgm:prSet/>
      <dgm:spPr/>
      <dgm:t>
        <a:bodyPr/>
        <a:lstStyle/>
        <a:p>
          <a:endParaRPr lang="en-US"/>
        </a:p>
      </dgm:t>
    </dgm:pt>
    <dgm:pt modelId="{A33A33B0-CA4F-4DBA-9268-BC0587E79E4A}" type="pres">
      <dgm:prSet presAssocID="{5EE6F386-CCD9-4F4E-82DF-0845148D3670}" presName="diagram" presStyleCnt="0">
        <dgm:presLayoutVars>
          <dgm:dir/>
          <dgm:resizeHandles val="exact"/>
        </dgm:presLayoutVars>
      </dgm:prSet>
      <dgm:spPr/>
      <dgm:t>
        <a:bodyPr/>
        <a:lstStyle/>
        <a:p>
          <a:endParaRPr lang="en-US"/>
        </a:p>
      </dgm:t>
    </dgm:pt>
    <dgm:pt modelId="{2CDB372F-9BC7-4544-9F6C-10003BA366E9}" type="pres">
      <dgm:prSet presAssocID="{17150D13-CBC1-4B2B-9A10-CB91702EE980}" presName="node" presStyleLbl="node1" presStyleIdx="0" presStyleCnt="5">
        <dgm:presLayoutVars>
          <dgm:bulletEnabled val="1"/>
        </dgm:presLayoutVars>
      </dgm:prSet>
      <dgm:spPr/>
      <dgm:t>
        <a:bodyPr/>
        <a:lstStyle/>
        <a:p>
          <a:endParaRPr lang="en-US"/>
        </a:p>
      </dgm:t>
    </dgm:pt>
    <dgm:pt modelId="{C4143866-9698-43CC-8A11-9667E623DBA7}" type="pres">
      <dgm:prSet presAssocID="{9FC2C2A0-0B8A-4C33-99C2-7E6DB985F607}" presName="sibTrans" presStyleCnt="0"/>
      <dgm:spPr/>
    </dgm:pt>
    <dgm:pt modelId="{D29A4725-84B4-41A6-8AEB-EEE828E9B9C1}" type="pres">
      <dgm:prSet presAssocID="{1FD61EF0-749F-47CD-82DD-679EE7C5ACC6}" presName="node" presStyleLbl="node1" presStyleIdx="1" presStyleCnt="5">
        <dgm:presLayoutVars>
          <dgm:bulletEnabled val="1"/>
        </dgm:presLayoutVars>
      </dgm:prSet>
      <dgm:spPr/>
      <dgm:t>
        <a:bodyPr/>
        <a:lstStyle/>
        <a:p>
          <a:endParaRPr lang="en-US"/>
        </a:p>
      </dgm:t>
    </dgm:pt>
    <dgm:pt modelId="{8DD13D50-C98D-4DC9-A3A7-77261A62ACDC}" type="pres">
      <dgm:prSet presAssocID="{D3699E51-CA99-483A-AB9B-4C46BEB98331}" presName="sibTrans" presStyleCnt="0"/>
      <dgm:spPr/>
    </dgm:pt>
    <dgm:pt modelId="{C4A09C3A-810F-4330-88F7-BCA0D7167616}" type="pres">
      <dgm:prSet presAssocID="{2049A240-D9AF-4E2F-9394-AF2CCC7BA96F}" presName="node" presStyleLbl="node1" presStyleIdx="2" presStyleCnt="5">
        <dgm:presLayoutVars>
          <dgm:bulletEnabled val="1"/>
        </dgm:presLayoutVars>
      </dgm:prSet>
      <dgm:spPr/>
      <dgm:t>
        <a:bodyPr/>
        <a:lstStyle/>
        <a:p>
          <a:endParaRPr lang="en-US"/>
        </a:p>
      </dgm:t>
    </dgm:pt>
    <dgm:pt modelId="{60F375A8-5A1B-4D99-B3C0-1B97DFD2885A}" type="pres">
      <dgm:prSet presAssocID="{02474A1B-6059-4560-8D23-5B68FBC601ED}" presName="sibTrans" presStyleCnt="0"/>
      <dgm:spPr/>
    </dgm:pt>
    <dgm:pt modelId="{35DF5B72-E405-488A-BA00-43F0C88E144B}" type="pres">
      <dgm:prSet presAssocID="{E7DF4371-B4FE-4BBD-A50B-D1E16D6A9C85}" presName="node" presStyleLbl="node1" presStyleIdx="3" presStyleCnt="5">
        <dgm:presLayoutVars>
          <dgm:bulletEnabled val="1"/>
        </dgm:presLayoutVars>
      </dgm:prSet>
      <dgm:spPr/>
      <dgm:t>
        <a:bodyPr/>
        <a:lstStyle/>
        <a:p>
          <a:endParaRPr lang="en-US"/>
        </a:p>
      </dgm:t>
    </dgm:pt>
    <dgm:pt modelId="{7447C7A1-9208-42A0-9EC7-8A8FBA2CE5E1}" type="pres">
      <dgm:prSet presAssocID="{74767C75-8D6F-4BCF-BF8A-A4CD3DFBFDD4}" presName="sibTrans" presStyleCnt="0"/>
      <dgm:spPr/>
    </dgm:pt>
    <dgm:pt modelId="{CFD32630-F080-45C9-98F2-12452179F281}" type="pres">
      <dgm:prSet presAssocID="{F8E08C8C-DB3D-4109-8B14-CED8DF3182E4}" presName="node" presStyleLbl="node1" presStyleIdx="4" presStyleCnt="5">
        <dgm:presLayoutVars>
          <dgm:bulletEnabled val="1"/>
        </dgm:presLayoutVars>
      </dgm:prSet>
      <dgm:spPr/>
      <dgm:t>
        <a:bodyPr/>
        <a:lstStyle/>
        <a:p>
          <a:endParaRPr lang="en-US"/>
        </a:p>
      </dgm:t>
    </dgm:pt>
  </dgm:ptLst>
  <dgm:cxnLst>
    <dgm:cxn modelId="{94CD1819-C5EC-4A65-89BC-5B2A3C03D876}" type="presOf" srcId="{17150D13-CBC1-4B2B-9A10-CB91702EE980}" destId="{2CDB372F-9BC7-4544-9F6C-10003BA366E9}" srcOrd="0" destOrd="0" presId="urn:microsoft.com/office/officeart/2005/8/layout/default"/>
    <dgm:cxn modelId="{292F6EBE-FE9C-47D2-B608-6B6F47D04116}" srcId="{5EE6F386-CCD9-4F4E-82DF-0845148D3670}" destId="{1FD61EF0-749F-47CD-82DD-679EE7C5ACC6}" srcOrd="1" destOrd="0" parTransId="{52F8D9F7-BDC4-4122-A038-3E36497EBEAE}" sibTransId="{D3699E51-CA99-483A-AB9B-4C46BEB98331}"/>
    <dgm:cxn modelId="{9D41F821-5CBA-486D-B3D3-9EDDA87F619E}" type="presOf" srcId="{E7DF4371-B4FE-4BBD-A50B-D1E16D6A9C85}" destId="{35DF5B72-E405-488A-BA00-43F0C88E144B}" srcOrd="0" destOrd="0" presId="urn:microsoft.com/office/officeart/2005/8/layout/default"/>
    <dgm:cxn modelId="{0D1BD8AE-E488-4BCF-B04E-23234CCB6FDE}" srcId="{17150D13-CBC1-4B2B-9A10-CB91702EE980}" destId="{BB4B60E7-87C4-43E2-B77A-09BF1B6CED34}" srcOrd="0" destOrd="0" parTransId="{33285F01-10E3-4A06-973F-91EE10D1F12F}" sibTransId="{6FCE7591-3FF2-48B2-9439-6B48F55E1F45}"/>
    <dgm:cxn modelId="{291549DF-2A64-42B7-B558-5A1836C5EA92}" type="presOf" srcId="{CD9AC7C2-4C66-4EB8-99D9-C955E7E00E3B}" destId="{CFD32630-F080-45C9-98F2-12452179F281}" srcOrd="0" destOrd="1" presId="urn:microsoft.com/office/officeart/2005/8/layout/default"/>
    <dgm:cxn modelId="{A1D050EE-E1D0-4616-8E2F-57A6E992AB92}" type="presOf" srcId="{E8E1B53D-FD2C-4D96-8438-8BB0ED7E7045}" destId="{35DF5B72-E405-488A-BA00-43F0C88E144B}" srcOrd="0" destOrd="1" presId="urn:microsoft.com/office/officeart/2005/8/layout/default"/>
    <dgm:cxn modelId="{F3B43181-8BEA-47B8-A7BF-A2B75CE922C6}" type="presOf" srcId="{5EE6F386-CCD9-4F4E-82DF-0845148D3670}" destId="{A33A33B0-CA4F-4DBA-9268-BC0587E79E4A}" srcOrd="0" destOrd="0" presId="urn:microsoft.com/office/officeart/2005/8/layout/default"/>
    <dgm:cxn modelId="{9C0DFC4E-943B-4C7B-A8CC-181E8F1B7308}" srcId="{5EE6F386-CCD9-4F4E-82DF-0845148D3670}" destId="{F8E08C8C-DB3D-4109-8B14-CED8DF3182E4}" srcOrd="4" destOrd="0" parTransId="{1B487C16-B08E-41D4-A67C-347B515B503D}" sibTransId="{84480061-6043-489B-91E6-08A873930448}"/>
    <dgm:cxn modelId="{0928833C-FAAA-4EFA-B9B9-5D3DB7BE29A8}" srcId="{E7DF4371-B4FE-4BBD-A50B-D1E16D6A9C85}" destId="{E8E1B53D-FD2C-4D96-8438-8BB0ED7E7045}" srcOrd="0" destOrd="0" parTransId="{28415754-89ED-48B3-BC82-C0B9E509B30E}" sibTransId="{DB2B500E-A559-4786-AC4A-7B4FA0552054}"/>
    <dgm:cxn modelId="{45CE0915-BB43-488C-A350-C9E71443C5AC}" srcId="{2049A240-D9AF-4E2F-9394-AF2CCC7BA96F}" destId="{04950235-DF3E-4F37-9109-0CE753E92534}" srcOrd="0" destOrd="0" parTransId="{E9AB18F2-117D-4913-AB0D-D89283E5AC37}" sibTransId="{6EDD5B53-62EE-4EE2-AA8C-3DA281D03338}"/>
    <dgm:cxn modelId="{F821C9FD-8B41-455D-A38B-BF529AB8C5C5}" type="presOf" srcId="{BB4B60E7-87C4-43E2-B77A-09BF1B6CED34}" destId="{2CDB372F-9BC7-4544-9F6C-10003BA366E9}" srcOrd="0" destOrd="1" presId="urn:microsoft.com/office/officeart/2005/8/layout/default"/>
    <dgm:cxn modelId="{2CF0F015-7108-4401-A524-94423C140A16}" srcId="{5EE6F386-CCD9-4F4E-82DF-0845148D3670}" destId="{2049A240-D9AF-4E2F-9394-AF2CCC7BA96F}" srcOrd="2" destOrd="0" parTransId="{A4EE834D-BD78-48A4-8C5C-38A17FDC0A8A}" sibTransId="{02474A1B-6059-4560-8D23-5B68FBC601ED}"/>
    <dgm:cxn modelId="{9DFDB1BF-E42F-466A-98AA-29960AD86F07}" type="presOf" srcId="{1FD61EF0-749F-47CD-82DD-679EE7C5ACC6}" destId="{D29A4725-84B4-41A6-8AEB-EEE828E9B9C1}" srcOrd="0" destOrd="0" presId="urn:microsoft.com/office/officeart/2005/8/layout/default"/>
    <dgm:cxn modelId="{8D281EC0-F8C5-4101-BD83-2076B2CAFC54}" srcId="{1FD61EF0-749F-47CD-82DD-679EE7C5ACC6}" destId="{8975538F-294C-40BC-AB7E-73789CC0F896}" srcOrd="0" destOrd="0" parTransId="{3C6303B2-C64F-4F4E-B4A7-29497903D986}" sibTransId="{FDF92183-9ED4-4FF1-8752-C1F0D527BD7E}"/>
    <dgm:cxn modelId="{2271E1D0-9FBB-4667-BB04-233F3DF51798}" type="presOf" srcId="{8975538F-294C-40BC-AB7E-73789CC0F896}" destId="{D29A4725-84B4-41A6-8AEB-EEE828E9B9C1}" srcOrd="0" destOrd="1" presId="urn:microsoft.com/office/officeart/2005/8/layout/default"/>
    <dgm:cxn modelId="{9889D1FC-AB62-43E0-94C1-3E56795CD3DE}" srcId="{F8E08C8C-DB3D-4109-8B14-CED8DF3182E4}" destId="{CD9AC7C2-4C66-4EB8-99D9-C955E7E00E3B}" srcOrd="0" destOrd="0" parTransId="{1BF2A4BB-E713-4BF0-9D02-27900C7830C8}" sibTransId="{F7BB49AC-E8AE-433A-8497-5597B75AA50A}"/>
    <dgm:cxn modelId="{C8B2B0F1-7200-4030-8BE1-EF1EF957A557}" type="presOf" srcId="{04950235-DF3E-4F37-9109-0CE753E92534}" destId="{C4A09C3A-810F-4330-88F7-BCA0D7167616}" srcOrd="0" destOrd="1" presId="urn:microsoft.com/office/officeart/2005/8/layout/default"/>
    <dgm:cxn modelId="{8C60ED27-354B-4747-984E-6907D9EF5177}" type="presOf" srcId="{2049A240-D9AF-4E2F-9394-AF2CCC7BA96F}" destId="{C4A09C3A-810F-4330-88F7-BCA0D7167616}" srcOrd="0" destOrd="0" presId="urn:microsoft.com/office/officeart/2005/8/layout/default"/>
    <dgm:cxn modelId="{0DB416ED-2EF5-41BF-9D1F-FDEB6675A2E8}" type="presOf" srcId="{F8E08C8C-DB3D-4109-8B14-CED8DF3182E4}" destId="{CFD32630-F080-45C9-98F2-12452179F281}" srcOrd="0" destOrd="0" presId="urn:microsoft.com/office/officeart/2005/8/layout/default"/>
    <dgm:cxn modelId="{7C1FABDA-CFDF-453A-877A-6404D554685C}" srcId="{5EE6F386-CCD9-4F4E-82DF-0845148D3670}" destId="{17150D13-CBC1-4B2B-9A10-CB91702EE980}" srcOrd="0" destOrd="0" parTransId="{72D271F2-0524-4B6E-A1F1-D4B4FB7292B6}" sibTransId="{9FC2C2A0-0B8A-4C33-99C2-7E6DB985F607}"/>
    <dgm:cxn modelId="{CBD15866-5258-4EDA-98A6-C46CE2AC8F8B}" srcId="{5EE6F386-CCD9-4F4E-82DF-0845148D3670}" destId="{E7DF4371-B4FE-4BBD-A50B-D1E16D6A9C85}" srcOrd="3" destOrd="0" parTransId="{1223FDFA-EFBF-4B4A-A55D-2C1762F5FF22}" sibTransId="{74767C75-8D6F-4BCF-BF8A-A4CD3DFBFDD4}"/>
    <dgm:cxn modelId="{62D3F7F0-3D48-415C-A8B2-30BCD49C9661}" type="presParOf" srcId="{A33A33B0-CA4F-4DBA-9268-BC0587E79E4A}" destId="{2CDB372F-9BC7-4544-9F6C-10003BA366E9}" srcOrd="0" destOrd="0" presId="urn:microsoft.com/office/officeart/2005/8/layout/default"/>
    <dgm:cxn modelId="{D4F77CB7-4517-4331-9BC3-DF5E9FC0ED17}" type="presParOf" srcId="{A33A33B0-CA4F-4DBA-9268-BC0587E79E4A}" destId="{C4143866-9698-43CC-8A11-9667E623DBA7}" srcOrd="1" destOrd="0" presId="urn:microsoft.com/office/officeart/2005/8/layout/default"/>
    <dgm:cxn modelId="{0CBC4D1F-483D-417D-B505-13164DC44B04}" type="presParOf" srcId="{A33A33B0-CA4F-4DBA-9268-BC0587E79E4A}" destId="{D29A4725-84B4-41A6-8AEB-EEE828E9B9C1}" srcOrd="2" destOrd="0" presId="urn:microsoft.com/office/officeart/2005/8/layout/default"/>
    <dgm:cxn modelId="{F74C5F99-1586-41E2-B08B-934190CB3774}" type="presParOf" srcId="{A33A33B0-CA4F-4DBA-9268-BC0587E79E4A}" destId="{8DD13D50-C98D-4DC9-A3A7-77261A62ACDC}" srcOrd="3" destOrd="0" presId="urn:microsoft.com/office/officeart/2005/8/layout/default"/>
    <dgm:cxn modelId="{FB694F3B-DE10-4601-820D-2B806AC0EE4A}" type="presParOf" srcId="{A33A33B0-CA4F-4DBA-9268-BC0587E79E4A}" destId="{C4A09C3A-810F-4330-88F7-BCA0D7167616}" srcOrd="4" destOrd="0" presId="urn:microsoft.com/office/officeart/2005/8/layout/default"/>
    <dgm:cxn modelId="{74CB6592-F454-43B4-9A03-1914FCF7F31F}" type="presParOf" srcId="{A33A33B0-CA4F-4DBA-9268-BC0587E79E4A}" destId="{60F375A8-5A1B-4D99-B3C0-1B97DFD2885A}" srcOrd="5" destOrd="0" presId="urn:microsoft.com/office/officeart/2005/8/layout/default"/>
    <dgm:cxn modelId="{8D2EC4D7-8E49-4418-82C3-F9B68C04A047}" type="presParOf" srcId="{A33A33B0-CA4F-4DBA-9268-BC0587E79E4A}" destId="{35DF5B72-E405-488A-BA00-43F0C88E144B}" srcOrd="6" destOrd="0" presId="urn:microsoft.com/office/officeart/2005/8/layout/default"/>
    <dgm:cxn modelId="{4E139976-D840-4871-8FA7-160ED87704B6}" type="presParOf" srcId="{A33A33B0-CA4F-4DBA-9268-BC0587E79E4A}" destId="{7447C7A1-9208-42A0-9EC7-8A8FBA2CE5E1}" srcOrd="7" destOrd="0" presId="urn:microsoft.com/office/officeart/2005/8/layout/default"/>
    <dgm:cxn modelId="{70269B08-62D9-4C32-A3E9-EC3AA6D9AF9B}" type="presParOf" srcId="{A33A33B0-CA4F-4DBA-9268-BC0587E79E4A}" destId="{CFD32630-F080-45C9-98F2-12452179F28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3F38A5-CB66-42ED-B3E5-7C2EF46B89CF}"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17B3CB93-0F8C-473E-A2A4-FF77CA847F68}">
      <dgm:prSet phldrT="[Text]"/>
      <dgm:spPr/>
      <dgm:t>
        <a:bodyPr/>
        <a:lstStyle/>
        <a:p>
          <a:r>
            <a:rPr lang="en-US" dirty="0" smtClean="0"/>
            <a:t>Possible Solutions</a:t>
          </a:r>
          <a:endParaRPr lang="en-US" dirty="0"/>
        </a:p>
      </dgm:t>
    </dgm:pt>
    <dgm:pt modelId="{9F8B1B66-8D13-44A5-8009-0564B3E42277}" type="parTrans" cxnId="{1D63BA35-F022-4523-B95C-71FDAA6BDAAA}">
      <dgm:prSet/>
      <dgm:spPr/>
      <dgm:t>
        <a:bodyPr/>
        <a:lstStyle/>
        <a:p>
          <a:endParaRPr lang="en-US"/>
        </a:p>
      </dgm:t>
    </dgm:pt>
    <dgm:pt modelId="{A5753C51-83E1-4AAD-A47F-1B1A1CF9C1E8}" type="sibTrans" cxnId="{1D63BA35-F022-4523-B95C-71FDAA6BDAAA}">
      <dgm:prSet/>
      <dgm:spPr/>
      <dgm:t>
        <a:bodyPr/>
        <a:lstStyle/>
        <a:p>
          <a:endParaRPr lang="en-US"/>
        </a:p>
      </dgm:t>
    </dgm:pt>
    <dgm:pt modelId="{A18D652A-1145-4BF1-9D81-A70C2B165CCB}">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The response teams and hospitals must be given special provisions in the hours in which most accidents are occurred.</a:t>
          </a:r>
          <a:endParaRPr lang="en-US" dirty="0"/>
        </a:p>
      </dgm:t>
    </dgm:pt>
    <dgm:pt modelId="{0C29FA35-D1F3-45DD-8699-70D394454920}" type="parTrans" cxnId="{58BA5387-4019-403C-AB6C-C768B3A02803}">
      <dgm:prSet/>
      <dgm:spPr/>
      <dgm:t>
        <a:bodyPr/>
        <a:lstStyle/>
        <a:p>
          <a:endParaRPr lang="en-US"/>
        </a:p>
      </dgm:t>
    </dgm:pt>
    <dgm:pt modelId="{BAAF6021-AA97-4FD2-A6D7-6560F2C090F7}" type="sibTrans" cxnId="{58BA5387-4019-403C-AB6C-C768B3A02803}">
      <dgm:prSet/>
      <dgm:spPr/>
      <dgm:t>
        <a:bodyPr/>
        <a:lstStyle/>
        <a:p>
          <a:endParaRPr lang="en-US"/>
        </a:p>
      </dgm:t>
    </dgm:pt>
    <dgm:pt modelId="{C4A7DF57-B58C-4135-B389-5D7054C76307}">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Warning signs about speed limits are to be put in the accident prone streets.</a:t>
          </a:r>
          <a:endParaRPr lang="en-US" dirty="0"/>
        </a:p>
      </dgm:t>
    </dgm:pt>
    <dgm:pt modelId="{DA0885E7-E2B3-4CA3-8405-855ECE0593EE}" type="parTrans" cxnId="{B6635DED-D221-4CE6-BBB5-FC1E3A7FCD0D}">
      <dgm:prSet/>
      <dgm:spPr/>
      <dgm:t>
        <a:bodyPr/>
        <a:lstStyle/>
        <a:p>
          <a:endParaRPr lang="en-US"/>
        </a:p>
      </dgm:t>
    </dgm:pt>
    <dgm:pt modelId="{BFCA5351-E476-4CE7-B15A-09CF6EE8F3E6}" type="sibTrans" cxnId="{B6635DED-D221-4CE6-BBB5-FC1E3A7FCD0D}">
      <dgm:prSet/>
      <dgm:spPr/>
      <dgm:t>
        <a:bodyPr/>
        <a:lstStyle/>
        <a:p>
          <a:endParaRPr lang="en-US"/>
        </a:p>
      </dgm:t>
    </dgm:pt>
    <dgm:pt modelId="{861AF462-1F24-4D03-9EC5-C858DEF3D193}">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The state with highest accidents must be provided with better resources and budget plans to avoid accidents and rescue the victims.</a:t>
          </a:r>
          <a:endParaRPr lang="en-US" dirty="0"/>
        </a:p>
      </dgm:t>
    </dgm:pt>
    <dgm:pt modelId="{92DE01FA-E45A-49BA-815B-37B515D25532}" type="parTrans" cxnId="{560E80B2-DCF3-4AAC-AF99-691E20999B32}">
      <dgm:prSet/>
      <dgm:spPr/>
      <dgm:t>
        <a:bodyPr/>
        <a:lstStyle/>
        <a:p>
          <a:endParaRPr lang="en-US"/>
        </a:p>
      </dgm:t>
    </dgm:pt>
    <dgm:pt modelId="{DB479A2D-C9AF-4FFA-9577-BF0CA62535D8}" type="sibTrans" cxnId="{560E80B2-DCF3-4AAC-AF99-691E20999B32}">
      <dgm:prSet/>
      <dgm:spPr/>
      <dgm:t>
        <a:bodyPr/>
        <a:lstStyle/>
        <a:p>
          <a:endParaRPr lang="en-US"/>
        </a:p>
      </dgm:t>
    </dgm:pt>
    <dgm:pt modelId="{1FB3F384-CE06-4DE2-80C8-8D8BB7341BF4}">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Warnings are to be put depending on the weather conditions which cause accidents.</a:t>
          </a:r>
          <a:endParaRPr lang="en-US" dirty="0"/>
        </a:p>
      </dgm:t>
    </dgm:pt>
    <dgm:pt modelId="{92AA5480-A0AF-48D4-8826-9FF0CAE2BF65}" type="parTrans" cxnId="{151091A0-0420-49B3-ADFC-A99E03ACCF91}">
      <dgm:prSet/>
      <dgm:spPr/>
      <dgm:t>
        <a:bodyPr/>
        <a:lstStyle/>
        <a:p>
          <a:endParaRPr lang="en-US"/>
        </a:p>
      </dgm:t>
    </dgm:pt>
    <dgm:pt modelId="{E2D56BBE-C132-44E6-9462-1B2D54B525C8}" type="sibTrans" cxnId="{151091A0-0420-49B3-ADFC-A99E03ACCF91}">
      <dgm:prSet/>
      <dgm:spPr/>
      <dgm:t>
        <a:bodyPr/>
        <a:lstStyle/>
        <a:p>
          <a:endParaRPr lang="en-US"/>
        </a:p>
      </dgm:t>
    </dgm:pt>
    <dgm:pt modelId="{7FF78D34-7434-4107-B072-BA87A9B928B1}">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A mandate of vehicles to have first aid kit should be passed.</a:t>
          </a:r>
          <a:endParaRPr lang="en-US" dirty="0"/>
        </a:p>
      </dgm:t>
    </dgm:pt>
    <dgm:pt modelId="{87F623E4-C2D2-4EC0-97F8-7FE9FF535322}" type="parTrans" cxnId="{D801BAE4-C822-4A4E-A9C3-956E08A42D35}">
      <dgm:prSet/>
      <dgm:spPr/>
      <dgm:t>
        <a:bodyPr/>
        <a:lstStyle/>
        <a:p>
          <a:endParaRPr lang="en-US"/>
        </a:p>
      </dgm:t>
    </dgm:pt>
    <dgm:pt modelId="{01D0DAE3-0899-4889-A8CA-42DA4C2F6C77}" type="sibTrans" cxnId="{D801BAE4-C822-4A4E-A9C3-956E08A42D35}">
      <dgm:prSet/>
      <dgm:spPr/>
      <dgm:t>
        <a:bodyPr/>
        <a:lstStyle/>
        <a:p>
          <a:endParaRPr lang="en-US"/>
        </a:p>
      </dgm:t>
    </dgm:pt>
    <dgm:pt modelId="{AFB85881-BDE0-44CC-B795-E4EA1A592BF5}">
      <dgm:prSet phldrT="[Text]"/>
      <dgm:spPr/>
      <dgm:t>
        <a:bodyPr/>
        <a:lstStyle/>
        <a:p>
          <a:r>
            <a:rPr lang="en-US" dirty="0" smtClean="0">
              <a:latin typeface="Times New Roman" panose="02020603050405020304" pitchFamily="18" charset="0"/>
              <a:ea typeface="SimSun" panose="02010600030101010101" pitchFamily="2" charset="-122"/>
              <a:cs typeface="Times New Roman" panose="02020603050405020304" pitchFamily="18" charset="0"/>
            </a:rPr>
            <a:t>Online surveillance for prompt response from emergency services should be implemented.</a:t>
          </a:r>
          <a:endParaRPr lang="en-US" dirty="0"/>
        </a:p>
      </dgm:t>
    </dgm:pt>
    <dgm:pt modelId="{CCFC9A79-E752-46AB-B1E5-848CC697A8D4}" type="parTrans" cxnId="{F7BCB066-EA8F-4E3C-9C63-8F740CD1F6BE}">
      <dgm:prSet/>
      <dgm:spPr/>
      <dgm:t>
        <a:bodyPr/>
        <a:lstStyle/>
        <a:p>
          <a:endParaRPr lang="en-US"/>
        </a:p>
      </dgm:t>
    </dgm:pt>
    <dgm:pt modelId="{590BAF10-E93D-4D76-B991-E23311370678}" type="sibTrans" cxnId="{F7BCB066-EA8F-4E3C-9C63-8F740CD1F6BE}">
      <dgm:prSet/>
      <dgm:spPr/>
      <dgm:t>
        <a:bodyPr/>
        <a:lstStyle/>
        <a:p>
          <a:endParaRPr lang="en-US"/>
        </a:p>
      </dgm:t>
    </dgm:pt>
    <dgm:pt modelId="{BBFF15A2-BB54-41E9-9615-1928581716BA}">
      <dgm:prSet phldrT="[Text]"/>
      <dgm:spPr/>
      <dgm:t>
        <a:bodyPr/>
        <a:lstStyle/>
        <a:p>
          <a:r>
            <a:rPr lang="en-US" smtClean="0">
              <a:latin typeface="Times New Roman" panose="02020603050405020304" pitchFamily="18" charset="0"/>
              <a:ea typeface="SimSun" panose="02010600030101010101" pitchFamily="2" charset="-122"/>
              <a:cs typeface="Times New Roman" panose="02020603050405020304" pitchFamily="18" charset="0"/>
            </a:rPr>
            <a:t>To have enough response teams to rescue in accident prone locations</a:t>
          </a:r>
          <a:endParaRPr lang="en-US" dirty="0"/>
        </a:p>
      </dgm:t>
    </dgm:pt>
    <dgm:pt modelId="{62BC5B3C-FAEF-4B39-B992-15E435C215EE}" type="parTrans" cxnId="{E652F340-5F18-4B99-B359-586A24CFF78D}">
      <dgm:prSet/>
      <dgm:spPr/>
      <dgm:t>
        <a:bodyPr/>
        <a:lstStyle/>
        <a:p>
          <a:endParaRPr lang="en-US"/>
        </a:p>
      </dgm:t>
    </dgm:pt>
    <dgm:pt modelId="{BE9787C2-92CF-4032-82B4-C52F0D963774}" type="sibTrans" cxnId="{E652F340-5F18-4B99-B359-586A24CFF78D}">
      <dgm:prSet/>
      <dgm:spPr/>
      <dgm:t>
        <a:bodyPr/>
        <a:lstStyle/>
        <a:p>
          <a:endParaRPr lang="en-US"/>
        </a:p>
      </dgm:t>
    </dgm:pt>
    <dgm:pt modelId="{EE01F588-B9AA-4483-86CD-53168B0911E4}" type="pres">
      <dgm:prSet presAssocID="{9E3F38A5-CB66-42ED-B3E5-7C2EF46B89CF}" presName="vert0" presStyleCnt="0">
        <dgm:presLayoutVars>
          <dgm:dir/>
          <dgm:animOne val="branch"/>
          <dgm:animLvl val="lvl"/>
        </dgm:presLayoutVars>
      </dgm:prSet>
      <dgm:spPr/>
      <dgm:t>
        <a:bodyPr/>
        <a:lstStyle/>
        <a:p>
          <a:endParaRPr lang="en-US"/>
        </a:p>
      </dgm:t>
    </dgm:pt>
    <dgm:pt modelId="{A183E319-DA5B-4939-83B9-E3A51ED60DB4}" type="pres">
      <dgm:prSet presAssocID="{17B3CB93-0F8C-473E-A2A4-FF77CA847F68}" presName="thickLine" presStyleLbl="alignNode1" presStyleIdx="0" presStyleCnt="1"/>
      <dgm:spPr/>
    </dgm:pt>
    <dgm:pt modelId="{6B3DC4A1-AC98-4FC1-9B2B-7241567AA2F4}" type="pres">
      <dgm:prSet presAssocID="{17B3CB93-0F8C-473E-A2A4-FF77CA847F68}" presName="horz1" presStyleCnt="0"/>
      <dgm:spPr/>
    </dgm:pt>
    <dgm:pt modelId="{B8570740-07C0-4EF3-BB11-DFD33C498E31}" type="pres">
      <dgm:prSet presAssocID="{17B3CB93-0F8C-473E-A2A4-FF77CA847F68}" presName="tx1" presStyleLbl="revTx" presStyleIdx="0" presStyleCnt="8"/>
      <dgm:spPr/>
      <dgm:t>
        <a:bodyPr/>
        <a:lstStyle/>
        <a:p>
          <a:endParaRPr lang="en-US"/>
        </a:p>
      </dgm:t>
    </dgm:pt>
    <dgm:pt modelId="{37F7FC61-E1EC-4023-AAB3-55B54F6A24D7}" type="pres">
      <dgm:prSet presAssocID="{17B3CB93-0F8C-473E-A2A4-FF77CA847F68}" presName="vert1" presStyleCnt="0"/>
      <dgm:spPr/>
    </dgm:pt>
    <dgm:pt modelId="{D23E3FFC-EF5D-4AC3-8F82-128926AE3C5F}" type="pres">
      <dgm:prSet presAssocID="{A18D652A-1145-4BF1-9D81-A70C2B165CCB}" presName="vertSpace2a" presStyleCnt="0"/>
      <dgm:spPr/>
    </dgm:pt>
    <dgm:pt modelId="{9488F5F4-8316-4DA9-A29C-EEE7492523F8}" type="pres">
      <dgm:prSet presAssocID="{A18D652A-1145-4BF1-9D81-A70C2B165CCB}" presName="horz2" presStyleCnt="0"/>
      <dgm:spPr/>
    </dgm:pt>
    <dgm:pt modelId="{EBC07CB4-B37A-4515-BF0D-09B65EFA00B7}" type="pres">
      <dgm:prSet presAssocID="{A18D652A-1145-4BF1-9D81-A70C2B165CCB}" presName="horzSpace2" presStyleCnt="0"/>
      <dgm:spPr/>
    </dgm:pt>
    <dgm:pt modelId="{74557E38-3F71-452C-9E4B-E603CEE008D7}" type="pres">
      <dgm:prSet presAssocID="{A18D652A-1145-4BF1-9D81-A70C2B165CCB}" presName="tx2" presStyleLbl="revTx" presStyleIdx="1" presStyleCnt="8"/>
      <dgm:spPr/>
      <dgm:t>
        <a:bodyPr/>
        <a:lstStyle/>
        <a:p>
          <a:endParaRPr lang="en-US"/>
        </a:p>
      </dgm:t>
    </dgm:pt>
    <dgm:pt modelId="{56A52E63-787B-4899-9900-6D1C1398A39A}" type="pres">
      <dgm:prSet presAssocID="{A18D652A-1145-4BF1-9D81-A70C2B165CCB}" presName="vert2" presStyleCnt="0"/>
      <dgm:spPr/>
    </dgm:pt>
    <dgm:pt modelId="{4543CD0D-5E44-4848-9B65-6CB0FD123DBA}" type="pres">
      <dgm:prSet presAssocID="{A18D652A-1145-4BF1-9D81-A70C2B165CCB}" presName="thinLine2b" presStyleLbl="callout" presStyleIdx="0" presStyleCnt="7"/>
      <dgm:spPr/>
    </dgm:pt>
    <dgm:pt modelId="{7F9D01B5-34A4-4188-9629-A0ED552D7147}" type="pres">
      <dgm:prSet presAssocID="{A18D652A-1145-4BF1-9D81-A70C2B165CCB}" presName="vertSpace2b" presStyleCnt="0"/>
      <dgm:spPr/>
    </dgm:pt>
    <dgm:pt modelId="{73E0E8AA-00FF-4874-9BF1-35895E1AD494}" type="pres">
      <dgm:prSet presAssocID="{C4A7DF57-B58C-4135-B389-5D7054C76307}" presName="horz2" presStyleCnt="0"/>
      <dgm:spPr/>
    </dgm:pt>
    <dgm:pt modelId="{8BC60E08-5CAC-4B8D-9964-53860D0D83C0}" type="pres">
      <dgm:prSet presAssocID="{C4A7DF57-B58C-4135-B389-5D7054C76307}" presName="horzSpace2" presStyleCnt="0"/>
      <dgm:spPr/>
    </dgm:pt>
    <dgm:pt modelId="{F2D11DB1-7216-4963-8418-BBCA3DB94289}" type="pres">
      <dgm:prSet presAssocID="{C4A7DF57-B58C-4135-B389-5D7054C76307}" presName="tx2" presStyleLbl="revTx" presStyleIdx="2" presStyleCnt="8"/>
      <dgm:spPr/>
      <dgm:t>
        <a:bodyPr/>
        <a:lstStyle/>
        <a:p>
          <a:endParaRPr lang="en-US"/>
        </a:p>
      </dgm:t>
    </dgm:pt>
    <dgm:pt modelId="{E9968589-3B32-4C7C-8B76-D0D1AA246CA8}" type="pres">
      <dgm:prSet presAssocID="{C4A7DF57-B58C-4135-B389-5D7054C76307}" presName="vert2" presStyleCnt="0"/>
      <dgm:spPr/>
    </dgm:pt>
    <dgm:pt modelId="{B5D983EB-C794-47B4-A438-E0AD248D2572}" type="pres">
      <dgm:prSet presAssocID="{C4A7DF57-B58C-4135-B389-5D7054C76307}" presName="thinLine2b" presStyleLbl="callout" presStyleIdx="1" presStyleCnt="7"/>
      <dgm:spPr/>
    </dgm:pt>
    <dgm:pt modelId="{3B4CF484-4088-4629-ABB2-C4787EC7264B}" type="pres">
      <dgm:prSet presAssocID="{C4A7DF57-B58C-4135-B389-5D7054C76307}" presName="vertSpace2b" presStyleCnt="0"/>
      <dgm:spPr/>
    </dgm:pt>
    <dgm:pt modelId="{5D447309-9D33-49EA-8BA2-7C6C5A15A4C6}" type="pres">
      <dgm:prSet presAssocID="{861AF462-1F24-4D03-9EC5-C858DEF3D193}" presName="horz2" presStyleCnt="0"/>
      <dgm:spPr/>
    </dgm:pt>
    <dgm:pt modelId="{E4106A0D-8519-4158-986E-F706CA5E0854}" type="pres">
      <dgm:prSet presAssocID="{861AF462-1F24-4D03-9EC5-C858DEF3D193}" presName="horzSpace2" presStyleCnt="0"/>
      <dgm:spPr/>
    </dgm:pt>
    <dgm:pt modelId="{A8AEE593-D595-4B54-BD30-91B1B98A173A}" type="pres">
      <dgm:prSet presAssocID="{861AF462-1F24-4D03-9EC5-C858DEF3D193}" presName="tx2" presStyleLbl="revTx" presStyleIdx="3" presStyleCnt="8"/>
      <dgm:spPr/>
      <dgm:t>
        <a:bodyPr/>
        <a:lstStyle/>
        <a:p>
          <a:endParaRPr lang="en-US"/>
        </a:p>
      </dgm:t>
    </dgm:pt>
    <dgm:pt modelId="{5A50352D-36D4-4C23-8293-F133BDF48B5E}" type="pres">
      <dgm:prSet presAssocID="{861AF462-1F24-4D03-9EC5-C858DEF3D193}" presName="vert2" presStyleCnt="0"/>
      <dgm:spPr/>
    </dgm:pt>
    <dgm:pt modelId="{54FC8519-8680-45A2-BBBD-CF9BB5A41704}" type="pres">
      <dgm:prSet presAssocID="{861AF462-1F24-4D03-9EC5-C858DEF3D193}" presName="thinLine2b" presStyleLbl="callout" presStyleIdx="2" presStyleCnt="7"/>
      <dgm:spPr/>
    </dgm:pt>
    <dgm:pt modelId="{1B058A04-7246-45AA-B9E3-8A82630F0D5A}" type="pres">
      <dgm:prSet presAssocID="{861AF462-1F24-4D03-9EC5-C858DEF3D193}" presName="vertSpace2b" presStyleCnt="0"/>
      <dgm:spPr/>
    </dgm:pt>
    <dgm:pt modelId="{4A4FEBDF-6901-4E45-BAA4-CD1872888E56}" type="pres">
      <dgm:prSet presAssocID="{1FB3F384-CE06-4DE2-80C8-8D8BB7341BF4}" presName="horz2" presStyleCnt="0"/>
      <dgm:spPr/>
    </dgm:pt>
    <dgm:pt modelId="{20B3FC6E-264F-444B-9166-81B1DA46C21A}" type="pres">
      <dgm:prSet presAssocID="{1FB3F384-CE06-4DE2-80C8-8D8BB7341BF4}" presName="horzSpace2" presStyleCnt="0"/>
      <dgm:spPr/>
    </dgm:pt>
    <dgm:pt modelId="{5D125E57-80E0-4A26-A9C2-B70E46885D33}" type="pres">
      <dgm:prSet presAssocID="{1FB3F384-CE06-4DE2-80C8-8D8BB7341BF4}" presName="tx2" presStyleLbl="revTx" presStyleIdx="4" presStyleCnt="8"/>
      <dgm:spPr/>
      <dgm:t>
        <a:bodyPr/>
        <a:lstStyle/>
        <a:p>
          <a:endParaRPr lang="en-US"/>
        </a:p>
      </dgm:t>
    </dgm:pt>
    <dgm:pt modelId="{B2E488BC-2ECE-4E7F-BEF8-D94DEA99308D}" type="pres">
      <dgm:prSet presAssocID="{1FB3F384-CE06-4DE2-80C8-8D8BB7341BF4}" presName="vert2" presStyleCnt="0"/>
      <dgm:spPr/>
    </dgm:pt>
    <dgm:pt modelId="{BFA5AC72-B179-4B35-A1F8-D63F42A158F2}" type="pres">
      <dgm:prSet presAssocID="{1FB3F384-CE06-4DE2-80C8-8D8BB7341BF4}" presName="thinLine2b" presStyleLbl="callout" presStyleIdx="3" presStyleCnt="7"/>
      <dgm:spPr/>
    </dgm:pt>
    <dgm:pt modelId="{26A70D60-9C5D-4AF9-AB2A-E5F4439DB379}" type="pres">
      <dgm:prSet presAssocID="{1FB3F384-CE06-4DE2-80C8-8D8BB7341BF4}" presName="vertSpace2b" presStyleCnt="0"/>
      <dgm:spPr/>
    </dgm:pt>
    <dgm:pt modelId="{326A7CFD-7978-4DD7-981E-238B5EC540A1}" type="pres">
      <dgm:prSet presAssocID="{7FF78D34-7434-4107-B072-BA87A9B928B1}" presName="horz2" presStyleCnt="0"/>
      <dgm:spPr/>
    </dgm:pt>
    <dgm:pt modelId="{3A6A5B55-C217-4825-96CD-A491B5A2C0EE}" type="pres">
      <dgm:prSet presAssocID="{7FF78D34-7434-4107-B072-BA87A9B928B1}" presName="horzSpace2" presStyleCnt="0"/>
      <dgm:spPr/>
    </dgm:pt>
    <dgm:pt modelId="{D6EBD9F7-154A-4775-ABD8-D35966AF9D58}" type="pres">
      <dgm:prSet presAssocID="{7FF78D34-7434-4107-B072-BA87A9B928B1}" presName="tx2" presStyleLbl="revTx" presStyleIdx="5" presStyleCnt="8"/>
      <dgm:spPr/>
      <dgm:t>
        <a:bodyPr/>
        <a:lstStyle/>
        <a:p>
          <a:endParaRPr lang="en-US"/>
        </a:p>
      </dgm:t>
    </dgm:pt>
    <dgm:pt modelId="{93DF1EE7-7734-4751-94FF-2247154D64A1}" type="pres">
      <dgm:prSet presAssocID="{7FF78D34-7434-4107-B072-BA87A9B928B1}" presName="vert2" presStyleCnt="0"/>
      <dgm:spPr/>
    </dgm:pt>
    <dgm:pt modelId="{E01CA0BA-523D-4EC4-A10F-CDFC18992441}" type="pres">
      <dgm:prSet presAssocID="{7FF78D34-7434-4107-B072-BA87A9B928B1}" presName="thinLine2b" presStyleLbl="callout" presStyleIdx="4" presStyleCnt="7"/>
      <dgm:spPr/>
    </dgm:pt>
    <dgm:pt modelId="{077B126E-5E45-4ED1-A58A-E9DCEE7ADFFD}" type="pres">
      <dgm:prSet presAssocID="{7FF78D34-7434-4107-B072-BA87A9B928B1}" presName="vertSpace2b" presStyleCnt="0"/>
      <dgm:spPr/>
    </dgm:pt>
    <dgm:pt modelId="{58A2CDA7-EE03-4A34-BE66-7DDA3A267F6F}" type="pres">
      <dgm:prSet presAssocID="{AFB85881-BDE0-44CC-B795-E4EA1A592BF5}" presName="horz2" presStyleCnt="0"/>
      <dgm:spPr/>
    </dgm:pt>
    <dgm:pt modelId="{820C7472-0B04-40BE-B818-7E9FA6020EEC}" type="pres">
      <dgm:prSet presAssocID="{AFB85881-BDE0-44CC-B795-E4EA1A592BF5}" presName="horzSpace2" presStyleCnt="0"/>
      <dgm:spPr/>
    </dgm:pt>
    <dgm:pt modelId="{0D694868-5072-43AF-9BF7-EDD39B27DCDA}" type="pres">
      <dgm:prSet presAssocID="{AFB85881-BDE0-44CC-B795-E4EA1A592BF5}" presName="tx2" presStyleLbl="revTx" presStyleIdx="6" presStyleCnt="8"/>
      <dgm:spPr/>
      <dgm:t>
        <a:bodyPr/>
        <a:lstStyle/>
        <a:p>
          <a:endParaRPr lang="en-US"/>
        </a:p>
      </dgm:t>
    </dgm:pt>
    <dgm:pt modelId="{C7A660B5-708D-4EE1-AA69-D75C1DF9F9F1}" type="pres">
      <dgm:prSet presAssocID="{AFB85881-BDE0-44CC-B795-E4EA1A592BF5}" presName="vert2" presStyleCnt="0"/>
      <dgm:spPr/>
    </dgm:pt>
    <dgm:pt modelId="{994596C5-46D8-4698-8F1A-4EB4BE5617EA}" type="pres">
      <dgm:prSet presAssocID="{AFB85881-BDE0-44CC-B795-E4EA1A592BF5}" presName="thinLine2b" presStyleLbl="callout" presStyleIdx="5" presStyleCnt="7"/>
      <dgm:spPr/>
    </dgm:pt>
    <dgm:pt modelId="{A9A9391E-F878-4496-8EF9-FAB9FA746690}" type="pres">
      <dgm:prSet presAssocID="{AFB85881-BDE0-44CC-B795-E4EA1A592BF5}" presName="vertSpace2b" presStyleCnt="0"/>
      <dgm:spPr/>
    </dgm:pt>
    <dgm:pt modelId="{C71D97E1-605A-4B77-8546-925D1F5164D0}" type="pres">
      <dgm:prSet presAssocID="{BBFF15A2-BB54-41E9-9615-1928581716BA}" presName="horz2" presStyleCnt="0"/>
      <dgm:spPr/>
    </dgm:pt>
    <dgm:pt modelId="{3AE2D0E4-3583-4CBD-9F29-243EF924F896}" type="pres">
      <dgm:prSet presAssocID="{BBFF15A2-BB54-41E9-9615-1928581716BA}" presName="horzSpace2" presStyleCnt="0"/>
      <dgm:spPr/>
    </dgm:pt>
    <dgm:pt modelId="{3F0D8D9D-06C7-4962-A044-089C0EC2FFEC}" type="pres">
      <dgm:prSet presAssocID="{BBFF15A2-BB54-41E9-9615-1928581716BA}" presName="tx2" presStyleLbl="revTx" presStyleIdx="7" presStyleCnt="8"/>
      <dgm:spPr/>
      <dgm:t>
        <a:bodyPr/>
        <a:lstStyle/>
        <a:p>
          <a:endParaRPr lang="en-US"/>
        </a:p>
      </dgm:t>
    </dgm:pt>
    <dgm:pt modelId="{E33D8127-EE3A-490B-94D3-2C9E7506F0CE}" type="pres">
      <dgm:prSet presAssocID="{BBFF15A2-BB54-41E9-9615-1928581716BA}" presName="vert2" presStyleCnt="0"/>
      <dgm:spPr/>
    </dgm:pt>
    <dgm:pt modelId="{B4B1E934-1F98-4780-9FCE-DF340A4DA28F}" type="pres">
      <dgm:prSet presAssocID="{BBFF15A2-BB54-41E9-9615-1928581716BA}" presName="thinLine2b" presStyleLbl="callout" presStyleIdx="6" presStyleCnt="7"/>
      <dgm:spPr/>
    </dgm:pt>
    <dgm:pt modelId="{DB2016B5-542C-4078-BFD6-C39D418A0E12}" type="pres">
      <dgm:prSet presAssocID="{BBFF15A2-BB54-41E9-9615-1928581716BA}" presName="vertSpace2b" presStyleCnt="0"/>
      <dgm:spPr/>
    </dgm:pt>
  </dgm:ptLst>
  <dgm:cxnLst>
    <dgm:cxn modelId="{57AF7662-3047-44FD-A5E3-778702E235DF}" type="presOf" srcId="{17B3CB93-0F8C-473E-A2A4-FF77CA847F68}" destId="{B8570740-07C0-4EF3-BB11-DFD33C498E31}" srcOrd="0" destOrd="0" presId="urn:microsoft.com/office/officeart/2008/layout/LinedList"/>
    <dgm:cxn modelId="{560E80B2-DCF3-4AAC-AF99-691E20999B32}" srcId="{17B3CB93-0F8C-473E-A2A4-FF77CA847F68}" destId="{861AF462-1F24-4D03-9EC5-C858DEF3D193}" srcOrd="2" destOrd="0" parTransId="{92DE01FA-E45A-49BA-815B-37B515D25532}" sibTransId="{DB479A2D-C9AF-4FFA-9577-BF0CA62535D8}"/>
    <dgm:cxn modelId="{8FF9A394-68AE-4FA0-AABF-EF2B02FB463C}" type="presOf" srcId="{BBFF15A2-BB54-41E9-9615-1928581716BA}" destId="{3F0D8D9D-06C7-4962-A044-089C0EC2FFEC}" srcOrd="0" destOrd="0" presId="urn:microsoft.com/office/officeart/2008/layout/LinedList"/>
    <dgm:cxn modelId="{D111D81E-99AF-4A5A-93FE-CD19FDB7133C}" type="presOf" srcId="{A18D652A-1145-4BF1-9D81-A70C2B165CCB}" destId="{74557E38-3F71-452C-9E4B-E603CEE008D7}" srcOrd="0" destOrd="0" presId="urn:microsoft.com/office/officeart/2008/layout/LinedList"/>
    <dgm:cxn modelId="{589DF1F8-2D41-4ECA-ABDF-69BDF86C8EF8}" type="presOf" srcId="{1FB3F384-CE06-4DE2-80C8-8D8BB7341BF4}" destId="{5D125E57-80E0-4A26-A9C2-B70E46885D33}" srcOrd="0" destOrd="0" presId="urn:microsoft.com/office/officeart/2008/layout/LinedList"/>
    <dgm:cxn modelId="{E652F340-5F18-4B99-B359-586A24CFF78D}" srcId="{17B3CB93-0F8C-473E-A2A4-FF77CA847F68}" destId="{BBFF15A2-BB54-41E9-9615-1928581716BA}" srcOrd="6" destOrd="0" parTransId="{62BC5B3C-FAEF-4B39-B992-15E435C215EE}" sibTransId="{BE9787C2-92CF-4032-82B4-C52F0D963774}"/>
    <dgm:cxn modelId="{58BA5387-4019-403C-AB6C-C768B3A02803}" srcId="{17B3CB93-0F8C-473E-A2A4-FF77CA847F68}" destId="{A18D652A-1145-4BF1-9D81-A70C2B165CCB}" srcOrd="0" destOrd="0" parTransId="{0C29FA35-D1F3-45DD-8699-70D394454920}" sibTransId="{BAAF6021-AA97-4FD2-A6D7-6560F2C090F7}"/>
    <dgm:cxn modelId="{D801BAE4-C822-4A4E-A9C3-956E08A42D35}" srcId="{17B3CB93-0F8C-473E-A2A4-FF77CA847F68}" destId="{7FF78D34-7434-4107-B072-BA87A9B928B1}" srcOrd="4" destOrd="0" parTransId="{87F623E4-C2D2-4EC0-97F8-7FE9FF535322}" sibTransId="{01D0DAE3-0899-4889-A8CA-42DA4C2F6C77}"/>
    <dgm:cxn modelId="{9CB1BD0A-338D-4D1B-9EB3-B963F3E4EDD2}" type="presOf" srcId="{861AF462-1F24-4D03-9EC5-C858DEF3D193}" destId="{A8AEE593-D595-4B54-BD30-91B1B98A173A}" srcOrd="0" destOrd="0" presId="urn:microsoft.com/office/officeart/2008/layout/LinedList"/>
    <dgm:cxn modelId="{6457F4F4-E645-46E9-8044-7BCFCCF69591}" type="presOf" srcId="{9E3F38A5-CB66-42ED-B3E5-7C2EF46B89CF}" destId="{EE01F588-B9AA-4483-86CD-53168B0911E4}" srcOrd="0" destOrd="0" presId="urn:microsoft.com/office/officeart/2008/layout/LinedList"/>
    <dgm:cxn modelId="{1D63BA35-F022-4523-B95C-71FDAA6BDAAA}" srcId="{9E3F38A5-CB66-42ED-B3E5-7C2EF46B89CF}" destId="{17B3CB93-0F8C-473E-A2A4-FF77CA847F68}" srcOrd="0" destOrd="0" parTransId="{9F8B1B66-8D13-44A5-8009-0564B3E42277}" sibTransId="{A5753C51-83E1-4AAD-A47F-1B1A1CF9C1E8}"/>
    <dgm:cxn modelId="{B6635DED-D221-4CE6-BBB5-FC1E3A7FCD0D}" srcId="{17B3CB93-0F8C-473E-A2A4-FF77CA847F68}" destId="{C4A7DF57-B58C-4135-B389-5D7054C76307}" srcOrd="1" destOrd="0" parTransId="{DA0885E7-E2B3-4CA3-8405-855ECE0593EE}" sibTransId="{BFCA5351-E476-4CE7-B15A-09CF6EE8F3E6}"/>
    <dgm:cxn modelId="{6C7EBDD0-2621-423B-8E14-DB50EBD6CA05}" type="presOf" srcId="{C4A7DF57-B58C-4135-B389-5D7054C76307}" destId="{F2D11DB1-7216-4963-8418-BBCA3DB94289}" srcOrd="0" destOrd="0" presId="urn:microsoft.com/office/officeart/2008/layout/LinedList"/>
    <dgm:cxn modelId="{151091A0-0420-49B3-ADFC-A99E03ACCF91}" srcId="{17B3CB93-0F8C-473E-A2A4-FF77CA847F68}" destId="{1FB3F384-CE06-4DE2-80C8-8D8BB7341BF4}" srcOrd="3" destOrd="0" parTransId="{92AA5480-A0AF-48D4-8826-9FF0CAE2BF65}" sibTransId="{E2D56BBE-C132-44E6-9462-1B2D54B525C8}"/>
    <dgm:cxn modelId="{17DEC0E9-ED5A-4127-A163-A519A32723FF}" type="presOf" srcId="{AFB85881-BDE0-44CC-B795-E4EA1A592BF5}" destId="{0D694868-5072-43AF-9BF7-EDD39B27DCDA}" srcOrd="0" destOrd="0" presId="urn:microsoft.com/office/officeart/2008/layout/LinedList"/>
    <dgm:cxn modelId="{2CA2AA2B-3009-4390-BC1B-77234BBE49EA}" type="presOf" srcId="{7FF78D34-7434-4107-B072-BA87A9B928B1}" destId="{D6EBD9F7-154A-4775-ABD8-D35966AF9D58}" srcOrd="0" destOrd="0" presId="urn:microsoft.com/office/officeart/2008/layout/LinedList"/>
    <dgm:cxn modelId="{F7BCB066-EA8F-4E3C-9C63-8F740CD1F6BE}" srcId="{17B3CB93-0F8C-473E-A2A4-FF77CA847F68}" destId="{AFB85881-BDE0-44CC-B795-E4EA1A592BF5}" srcOrd="5" destOrd="0" parTransId="{CCFC9A79-E752-46AB-B1E5-848CC697A8D4}" sibTransId="{590BAF10-E93D-4D76-B991-E23311370678}"/>
    <dgm:cxn modelId="{D541B92C-BEFB-4183-AA9E-D5BA74BC6861}" type="presParOf" srcId="{EE01F588-B9AA-4483-86CD-53168B0911E4}" destId="{A183E319-DA5B-4939-83B9-E3A51ED60DB4}" srcOrd="0" destOrd="0" presId="urn:microsoft.com/office/officeart/2008/layout/LinedList"/>
    <dgm:cxn modelId="{3F1E9211-066A-42BA-9005-E38DCBF2C0E9}" type="presParOf" srcId="{EE01F588-B9AA-4483-86CD-53168B0911E4}" destId="{6B3DC4A1-AC98-4FC1-9B2B-7241567AA2F4}" srcOrd="1" destOrd="0" presId="urn:microsoft.com/office/officeart/2008/layout/LinedList"/>
    <dgm:cxn modelId="{DDFDAAF5-9359-450C-A20C-2E2043876FDF}" type="presParOf" srcId="{6B3DC4A1-AC98-4FC1-9B2B-7241567AA2F4}" destId="{B8570740-07C0-4EF3-BB11-DFD33C498E31}" srcOrd="0" destOrd="0" presId="urn:microsoft.com/office/officeart/2008/layout/LinedList"/>
    <dgm:cxn modelId="{BC76FA88-E52B-46DA-A877-E28A465E59B7}" type="presParOf" srcId="{6B3DC4A1-AC98-4FC1-9B2B-7241567AA2F4}" destId="{37F7FC61-E1EC-4023-AAB3-55B54F6A24D7}" srcOrd="1" destOrd="0" presId="urn:microsoft.com/office/officeart/2008/layout/LinedList"/>
    <dgm:cxn modelId="{F6CEB590-CE5B-4B6C-98F8-ED1280E9021A}" type="presParOf" srcId="{37F7FC61-E1EC-4023-AAB3-55B54F6A24D7}" destId="{D23E3FFC-EF5D-4AC3-8F82-128926AE3C5F}" srcOrd="0" destOrd="0" presId="urn:microsoft.com/office/officeart/2008/layout/LinedList"/>
    <dgm:cxn modelId="{48770609-5025-4D3B-8F81-BB887D2EFCB4}" type="presParOf" srcId="{37F7FC61-E1EC-4023-AAB3-55B54F6A24D7}" destId="{9488F5F4-8316-4DA9-A29C-EEE7492523F8}" srcOrd="1" destOrd="0" presId="urn:microsoft.com/office/officeart/2008/layout/LinedList"/>
    <dgm:cxn modelId="{3605EEF8-BE4B-49F8-AC0D-5EAD22BA7D17}" type="presParOf" srcId="{9488F5F4-8316-4DA9-A29C-EEE7492523F8}" destId="{EBC07CB4-B37A-4515-BF0D-09B65EFA00B7}" srcOrd="0" destOrd="0" presId="urn:microsoft.com/office/officeart/2008/layout/LinedList"/>
    <dgm:cxn modelId="{7F112CB3-F44A-4B5F-ABEF-532590000CD9}" type="presParOf" srcId="{9488F5F4-8316-4DA9-A29C-EEE7492523F8}" destId="{74557E38-3F71-452C-9E4B-E603CEE008D7}" srcOrd="1" destOrd="0" presId="urn:microsoft.com/office/officeart/2008/layout/LinedList"/>
    <dgm:cxn modelId="{E0337E05-2A8F-4A93-BBB3-8FD1881A2C9B}" type="presParOf" srcId="{9488F5F4-8316-4DA9-A29C-EEE7492523F8}" destId="{56A52E63-787B-4899-9900-6D1C1398A39A}" srcOrd="2" destOrd="0" presId="urn:microsoft.com/office/officeart/2008/layout/LinedList"/>
    <dgm:cxn modelId="{ABFC4E14-DA53-4835-B285-B6DF78762D94}" type="presParOf" srcId="{37F7FC61-E1EC-4023-AAB3-55B54F6A24D7}" destId="{4543CD0D-5E44-4848-9B65-6CB0FD123DBA}" srcOrd="2" destOrd="0" presId="urn:microsoft.com/office/officeart/2008/layout/LinedList"/>
    <dgm:cxn modelId="{5034B06B-031D-4C2B-BC1E-08F36B4ADB95}" type="presParOf" srcId="{37F7FC61-E1EC-4023-AAB3-55B54F6A24D7}" destId="{7F9D01B5-34A4-4188-9629-A0ED552D7147}" srcOrd="3" destOrd="0" presId="urn:microsoft.com/office/officeart/2008/layout/LinedList"/>
    <dgm:cxn modelId="{B9B70C99-4187-47EA-B5D1-852394758635}" type="presParOf" srcId="{37F7FC61-E1EC-4023-AAB3-55B54F6A24D7}" destId="{73E0E8AA-00FF-4874-9BF1-35895E1AD494}" srcOrd="4" destOrd="0" presId="urn:microsoft.com/office/officeart/2008/layout/LinedList"/>
    <dgm:cxn modelId="{81EF2536-48B7-4825-A469-1808711F66C0}" type="presParOf" srcId="{73E0E8AA-00FF-4874-9BF1-35895E1AD494}" destId="{8BC60E08-5CAC-4B8D-9964-53860D0D83C0}" srcOrd="0" destOrd="0" presId="urn:microsoft.com/office/officeart/2008/layout/LinedList"/>
    <dgm:cxn modelId="{7B92BCDC-FEE4-4F2E-A73F-0C723D836C54}" type="presParOf" srcId="{73E0E8AA-00FF-4874-9BF1-35895E1AD494}" destId="{F2D11DB1-7216-4963-8418-BBCA3DB94289}" srcOrd="1" destOrd="0" presId="urn:microsoft.com/office/officeart/2008/layout/LinedList"/>
    <dgm:cxn modelId="{BC9A9889-FA93-49C2-81BE-DD17B51E1CD9}" type="presParOf" srcId="{73E0E8AA-00FF-4874-9BF1-35895E1AD494}" destId="{E9968589-3B32-4C7C-8B76-D0D1AA246CA8}" srcOrd="2" destOrd="0" presId="urn:microsoft.com/office/officeart/2008/layout/LinedList"/>
    <dgm:cxn modelId="{40AFB77D-E03C-4DFA-8D4F-978CBF708EF9}" type="presParOf" srcId="{37F7FC61-E1EC-4023-AAB3-55B54F6A24D7}" destId="{B5D983EB-C794-47B4-A438-E0AD248D2572}" srcOrd="5" destOrd="0" presId="urn:microsoft.com/office/officeart/2008/layout/LinedList"/>
    <dgm:cxn modelId="{4883F3B7-EA20-4F39-9169-5EF1D803EF85}" type="presParOf" srcId="{37F7FC61-E1EC-4023-AAB3-55B54F6A24D7}" destId="{3B4CF484-4088-4629-ABB2-C4787EC7264B}" srcOrd="6" destOrd="0" presId="urn:microsoft.com/office/officeart/2008/layout/LinedList"/>
    <dgm:cxn modelId="{3D2E3790-8734-4C80-AF61-467FC0EF5B55}" type="presParOf" srcId="{37F7FC61-E1EC-4023-AAB3-55B54F6A24D7}" destId="{5D447309-9D33-49EA-8BA2-7C6C5A15A4C6}" srcOrd="7" destOrd="0" presId="urn:microsoft.com/office/officeart/2008/layout/LinedList"/>
    <dgm:cxn modelId="{73E8B645-CDB6-4AC5-9911-3C72F8FAD693}" type="presParOf" srcId="{5D447309-9D33-49EA-8BA2-7C6C5A15A4C6}" destId="{E4106A0D-8519-4158-986E-F706CA5E0854}" srcOrd="0" destOrd="0" presId="urn:microsoft.com/office/officeart/2008/layout/LinedList"/>
    <dgm:cxn modelId="{D474512D-AD4E-41AC-92C1-188AC26E861A}" type="presParOf" srcId="{5D447309-9D33-49EA-8BA2-7C6C5A15A4C6}" destId="{A8AEE593-D595-4B54-BD30-91B1B98A173A}" srcOrd="1" destOrd="0" presId="urn:microsoft.com/office/officeart/2008/layout/LinedList"/>
    <dgm:cxn modelId="{A804E082-08AA-43D0-84B7-C195D7A7DB06}" type="presParOf" srcId="{5D447309-9D33-49EA-8BA2-7C6C5A15A4C6}" destId="{5A50352D-36D4-4C23-8293-F133BDF48B5E}" srcOrd="2" destOrd="0" presId="urn:microsoft.com/office/officeart/2008/layout/LinedList"/>
    <dgm:cxn modelId="{3C594E81-C569-40F3-B352-F966939B4521}" type="presParOf" srcId="{37F7FC61-E1EC-4023-AAB3-55B54F6A24D7}" destId="{54FC8519-8680-45A2-BBBD-CF9BB5A41704}" srcOrd="8" destOrd="0" presId="urn:microsoft.com/office/officeart/2008/layout/LinedList"/>
    <dgm:cxn modelId="{DF954566-41BA-4333-873A-D534C55196B1}" type="presParOf" srcId="{37F7FC61-E1EC-4023-AAB3-55B54F6A24D7}" destId="{1B058A04-7246-45AA-B9E3-8A82630F0D5A}" srcOrd="9" destOrd="0" presId="urn:microsoft.com/office/officeart/2008/layout/LinedList"/>
    <dgm:cxn modelId="{365E8517-180C-43BF-A09C-400A473528E8}" type="presParOf" srcId="{37F7FC61-E1EC-4023-AAB3-55B54F6A24D7}" destId="{4A4FEBDF-6901-4E45-BAA4-CD1872888E56}" srcOrd="10" destOrd="0" presId="urn:microsoft.com/office/officeart/2008/layout/LinedList"/>
    <dgm:cxn modelId="{7B0CD8D0-58F9-4CF4-8F10-2B0F6E1292E1}" type="presParOf" srcId="{4A4FEBDF-6901-4E45-BAA4-CD1872888E56}" destId="{20B3FC6E-264F-444B-9166-81B1DA46C21A}" srcOrd="0" destOrd="0" presId="urn:microsoft.com/office/officeart/2008/layout/LinedList"/>
    <dgm:cxn modelId="{9CB3E87A-2EA3-4C3D-BEDC-B2C2053E638F}" type="presParOf" srcId="{4A4FEBDF-6901-4E45-BAA4-CD1872888E56}" destId="{5D125E57-80E0-4A26-A9C2-B70E46885D33}" srcOrd="1" destOrd="0" presId="urn:microsoft.com/office/officeart/2008/layout/LinedList"/>
    <dgm:cxn modelId="{5A79218C-F124-4889-BE72-CFA7372E554A}" type="presParOf" srcId="{4A4FEBDF-6901-4E45-BAA4-CD1872888E56}" destId="{B2E488BC-2ECE-4E7F-BEF8-D94DEA99308D}" srcOrd="2" destOrd="0" presId="urn:microsoft.com/office/officeart/2008/layout/LinedList"/>
    <dgm:cxn modelId="{43DAFF98-8E28-466A-A564-5E8FFB79BE7B}" type="presParOf" srcId="{37F7FC61-E1EC-4023-AAB3-55B54F6A24D7}" destId="{BFA5AC72-B179-4B35-A1F8-D63F42A158F2}" srcOrd="11" destOrd="0" presId="urn:microsoft.com/office/officeart/2008/layout/LinedList"/>
    <dgm:cxn modelId="{B93AD725-A76D-4987-B6E2-29031D4602B5}" type="presParOf" srcId="{37F7FC61-E1EC-4023-AAB3-55B54F6A24D7}" destId="{26A70D60-9C5D-4AF9-AB2A-E5F4439DB379}" srcOrd="12" destOrd="0" presId="urn:microsoft.com/office/officeart/2008/layout/LinedList"/>
    <dgm:cxn modelId="{BB9A18CA-9891-4A22-9E40-A4DCAF64DC2C}" type="presParOf" srcId="{37F7FC61-E1EC-4023-AAB3-55B54F6A24D7}" destId="{326A7CFD-7978-4DD7-981E-238B5EC540A1}" srcOrd="13" destOrd="0" presId="urn:microsoft.com/office/officeart/2008/layout/LinedList"/>
    <dgm:cxn modelId="{42B441B0-7ABE-4D85-91D4-5B14305F3BE5}" type="presParOf" srcId="{326A7CFD-7978-4DD7-981E-238B5EC540A1}" destId="{3A6A5B55-C217-4825-96CD-A491B5A2C0EE}" srcOrd="0" destOrd="0" presId="urn:microsoft.com/office/officeart/2008/layout/LinedList"/>
    <dgm:cxn modelId="{5A617FA1-4FAC-4AD0-B569-D681C381E1CA}" type="presParOf" srcId="{326A7CFD-7978-4DD7-981E-238B5EC540A1}" destId="{D6EBD9F7-154A-4775-ABD8-D35966AF9D58}" srcOrd="1" destOrd="0" presId="urn:microsoft.com/office/officeart/2008/layout/LinedList"/>
    <dgm:cxn modelId="{2E5C4686-A955-4E79-A7F5-AF972A55931D}" type="presParOf" srcId="{326A7CFD-7978-4DD7-981E-238B5EC540A1}" destId="{93DF1EE7-7734-4751-94FF-2247154D64A1}" srcOrd="2" destOrd="0" presId="urn:microsoft.com/office/officeart/2008/layout/LinedList"/>
    <dgm:cxn modelId="{84493515-381F-4215-BBF4-1D968D4EF682}" type="presParOf" srcId="{37F7FC61-E1EC-4023-AAB3-55B54F6A24D7}" destId="{E01CA0BA-523D-4EC4-A10F-CDFC18992441}" srcOrd="14" destOrd="0" presId="urn:microsoft.com/office/officeart/2008/layout/LinedList"/>
    <dgm:cxn modelId="{44EDAA75-F636-4A1D-8AFE-3DA423E6034F}" type="presParOf" srcId="{37F7FC61-E1EC-4023-AAB3-55B54F6A24D7}" destId="{077B126E-5E45-4ED1-A58A-E9DCEE7ADFFD}" srcOrd="15" destOrd="0" presId="urn:microsoft.com/office/officeart/2008/layout/LinedList"/>
    <dgm:cxn modelId="{073A0148-5838-43C5-A22B-1E8A56DB9153}" type="presParOf" srcId="{37F7FC61-E1EC-4023-AAB3-55B54F6A24D7}" destId="{58A2CDA7-EE03-4A34-BE66-7DDA3A267F6F}" srcOrd="16" destOrd="0" presId="urn:microsoft.com/office/officeart/2008/layout/LinedList"/>
    <dgm:cxn modelId="{F3D2A540-FC13-49F7-AFC2-DB9A9A13737C}" type="presParOf" srcId="{58A2CDA7-EE03-4A34-BE66-7DDA3A267F6F}" destId="{820C7472-0B04-40BE-B818-7E9FA6020EEC}" srcOrd="0" destOrd="0" presId="urn:microsoft.com/office/officeart/2008/layout/LinedList"/>
    <dgm:cxn modelId="{2F63682F-4CE0-4805-B1C5-9A89F5A92137}" type="presParOf" srcId="{58A2CDA7-EE03-4A34-BE66-7DDA3A267F6F}" destId="{0D694868-5072-43AF-9BF7-EDD39B27DCDA}" srcOrd="1" destOrd="0" presId="urn:microsoft.com/office/officeart/2008/layout/LinedList"/>
    <dgm:cxn modelId="{3EE148B2-E952-4993-9B54-4DE45799F7E1}" type="presParOf" srcId="{58A2CDA7-EE03-4A34-BE66-7DDA3A267F6F}" destId="{C7A660B5-708D-4EE1-AA69-D75C1DF9F9F1}" srcOrd="2" destOrd="0" presId="urn:microsoft.com/office/officeart/2008/layout/LinedList"/>
    <dgm:cxn modelId="{E05507CE-E759-4F27-865C-82DA6D62016A}" type="presParOf" srcId="{37F7FC61-E1EC-4023-AAB3-55B54F6A24D7}" destId="{994596C5-46D8-4698-8F1A-4EB4BE5617EA}" srcOrd="17" destOrd="0" presId="urn:microsoft.com/office/officeart/2008/layout/LinedList"/>
    <dgm:cxn modelId="{1A557366-DBC4-4645-8F66-84384BA15E71}" type="presParOf" srcId="{37F7FC61-E1EC-4023-AAB3-55B54F6A24D7}" destId="{A9A9391E-F878-4496-8EF9-FAB9FA746690}" srcOrd="18" destOrd="0" presId="urn:microsoft.com/office/officeart/2008/layout/LinedList"/>
    <dgm:cxn modelId="{BEA88F8B-DAF6-45DA-9209-E078B44D8D56}" type="presParOf" srcId="{37F7FC61-E1EC-4023-AAB3-55B54F6A24D7}" destId="{C71D97E1-605A-4B77-8546-925D1F5164D0}" srcOrd="19" destOrd="0" presId="urn:microsoft.com/office/officeart/2008/layout/LinedList"/>
    <dgm:cxn modelId="{8CA02B4F-9FB3-469B-A6D8-7AEB254644AD}" type="presParOf" srcId="{C71D97E1-605A-4B77-8546-925D1F5164D0}" destId="{3AE2D0E4-3583-4CBD-9F29-243EF924F896}" srcOrd="0" destOrd="0" presId="urn:microsoft.com/office/officeart/2008/layout/LinedList"/>
    <dgm:cxn modelId="{626DE754-297C-416D-91B3-EA7DB6C42DF0}" type="presParOf" srcId="{C71D97E1-605A-4B77-8546-925D1F5164D0}" destId="{3F0D8D9D-06C7-4962-A044-089C0EC2FFEC}" srcOrd="1" destOrd="0" presId="urn:microsoft.com/office/officeart/2008/layout/LinedList"/>
    <dgm:cxn modelId="{086246FE-7F3C-4E69-BCBC-E949E4081708}" type="presParOf" srcId="{C71D97E1-605A-4B77-8546-925D1F5164D0}" destId="{E33D8127-EE3A-490B-94D3-2C9E7506F0CE}" srcOrd="2" destOrd="0" presId="urn:microsoft.com/office/officeart/2008/layout/LinedList"/>
    <dgm:cxn modelId="{519F9879-0B3D-496B-9737-A0A67660F25F}" type="presParOf" srcId="{37F7FC61-E1EC-4023-AAB3-55B54F6A24D7}" destId="{B4B1E934-1F98-4780-9FCE-DF340A4DA28F}" srcOrd="20" destOrd="0" presId="urn:microsoft.com/office/officeart/2008/layout/LinedList"/>
    <dgm:cxn modelId="{128352E4-1B01-477A-B67F-E61AF64399CB}" type="presParOf" srcId="{37F7FC61-E1EC-4023-AAB3-55B54F6A24D7}" destId="{DB2016B5-542C-4078-BFD6-C39D418A0E12}" srcOrd="2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EF7CA6-BAB7-481F-9488-DF5121B1A050}">
      <dsp:nvSpPr>
        <dsp:cNvPr id="0" name=""/>
        <dsp:cNvSpPr/>
      </dsp:nvSpPr>
      <dsp:spPr>
        <a:xfrm>
          <a:off x="-5228194" y="-800771"/>
          <a:ext cx="6225794" cy="6225794"/>
        </a:xfrm>
        <a:prstGeom prst="blockArc">
          <a:avLst>
            <a:gd name="adj1" fmla="val 18900000"/>
            <a:gd name="adj2" fmla="val 2700000"/>
            <a:gd name="adj3" fmla="val 347"/>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8EE5A8-4ECC-4C52-AAF6-35D950739323}">
      <dsp:nvSpPr>
        <dsp:cNvPr id="0" name=""/>
        <dsp:cNvSpPr/>
      </dsp:nvSpPr>
      <dsp:spPr>
        <a:xfrm>
          <a:off x="522319" y="355512"/>
          <a:ext cx="6665274"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assess the current situation on Accidents happening all over the states.</a:t>
          </a:r>
          <a:endParaRPr lang="en-US" sz="2100" kern="1200" dirty="0"/>
        </a:p>
      </dsp:txBody>
      <dsp:txXfrm>
        <a:off x="522319" y="355512"/>
        <a:ext cx="6665274" cy="711394"/>
      </dsp:txXfrm>
    </dsp:sp>
    <dsp:sp modelId="{6B3E594C-74CF-48E4-ADA4-0BF27CF51F27}">
      <dsp:nvSpPr>
        <dsp:cNvPr id="0" name=""/>
        <dsp:cNvSpPr/>
      </dsp:nvSpPr>
      <dsp:spPr>
        <a:xfrm>
          <a:off x="77698" y="266588"/>
          <a:ext cx="889243" cy="889243"/>
        </a:xfrm>
        <a:prstGeom prst="ellipse">
          <a:avLst/>
        </a:prstGeom>
        <a:solidFill>
          <a:schemeClr val="lt1"/>
        </a:solidFill>
        <a:ln w="12700" cap="flat" cmpd="sng" algn="ctr">
          <a:solidFill>
            <a:schemeClr val="accent2"/>
          </a:solidFill>
          <a:prstDash val="solid"/>
        </a:ln>
        <a:effectLst/>
      </dsp:spPr>
      <dsp:style>
        <a:lnRef idx="2">
          <a:schemeClr val="accent2"/>
        </a:lnRef>
        <a:fillRef idx="1">
          <a:schemeClr val="lt1"/>
        </a:fillRef>
        <a:effectRef idx="0">
          <a:schemeClr val="accent2"/>
        </a:effectRef>
        <a:fontRef idx="minor">
          <a:schemeClr val="dk1"/>
        </a:fontRef>
      </dsp:style>
    </dsp:sp>
    <dsp:sp modelId="{534DBA4A-3B60-4754-B351-C4EB1BD25A00}">
      <dsp:nvSpPr>
        <dsp:cNvPr id="0" name=""/>
        <dsp:cNvSpPr/>
      </dsp:nvSpPr>
      <dsp:spPr>
        <a:xfrm>
          <a:off x="930179" y="1422789"/>
          <a:ext cx="6257415"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focus on critical issues, goals and objectives.</a:t>
          </a:r>
          <a:endParaRPr lang="en-US" sz="2100" kern="1200" dirty="0"/>
        </a:p>
      </dsp:txBody>
      <dsp:txXfrm>
        <a:off x="930179" y="1422789"/>
        <a:ext cx="6257415" cy="711394"/>
      </dsp:txXfrm>
    </dsp:sp>
    <dsp:sp modelId="{7F9257DE-37CF-4F6F-A3BA-7529A913A18F}">
      <dsp:nvSpPr>
        <dsp:cNvPr id="0" name=""/>
        <dsp:cNvSpPr/>
      </dsp:nvSpPr>
      <dsp:spPr>
        <a:xfrm>
          <a:off x="485557" y="1333865"/>
          <a:ext cx="889243" cy="889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BE0D1D-085B-460B-83DD-44DF2797BDB5}">
      <dsp:nvSpPr>
        <dsp:cNvPr id="0" name=""/>
        <dsp:cNvSpPr/>
      </dsp:nvSpPr>
      <dsp:spPr>
        <a:xfrm>
          <a:off x="930179" y="2490067"/>
          <a:ext cx="6257415"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inforce action plans to reduce accidents on roads.</a:t>
          </a:r>
          <a:endParaRPr lang="en-US" sz="2100" kern="1200" dirty="0"/>
        </a:p>
      </dsp:txBody>
      <dsp:txXfrm>
        <a:off x="930179" y="2490067"/>
        <a:ext cx="6257415" cy="711394"/>
      </dsp:txXfrm>
    </dsp:sp>
    <dsp:sp modelId="{8551A4AF-BE33-4B22-8DCA-1902B8D89071}">
      <dsp:nvSpPr>
        <dsp:cNvPr id="0" name=""/>
        <dsp:cNvSpPr/>
      </dsp:nvSpPr>
      <dsp:spPr>
        <a:xfrm>
          <a:off x="485557" y="2401142"/>
          <a:ext cx="889243" cy="889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B7BE9D-CF64-4E45-B37F-3FAC01CFFC6C}">
      <dsp:nvSpPr>
        <dsp:cNvPr id="0" name=""/>
        <dsp:cNvSpPr/>
      </dsp:nvSpPr>
      <dsp:spPr>
        <a:xfrm>
          <a:off x="522319" y="3557344"/>
          <a:ext cx="6665274" cy="7113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4670" tIns="53340" rIns="53340" bIns="53340" numCol="1" spcCol="1270" anchor="ctr" anchorCtr="0">
          <a:noAutofit/>
        </a:bodyPr>
        <a:lstStyle/>
        <a:p>
          <a:pPr lvl="0" algn="l" defTabSz="933450">
            <a:lnSpc>
              <a:spcPct val="90000"/>
            </a:lnSpc>
            <a:spcBef>
              <a:spcPct val="0"/>
            </a:spcBef>
            <a:spcAft>
              <a:spcPct val="35000"/>
            </a:spcAft>
          </a:pPr>
          <a:r>
            <a:rPr lang="en-IN" sz="2100" kern="1200" dirty="0" smtClean="0"/>
            <a:t>To identify and add on barriers for the safety of road travellers.</a:t>
          </a:r>
          <a:endParaRPr lang="en-US" sz="2100" kern="1200" dirty="0"/>
        </a:p>
      </dsp:txBody>
      <dsp:txXfrm>
        <a:off x="522319" y="3557344"/>
        <a:ext cx="6665274" cy="711394"/>
      </dsp:txXfrm>
    </dsp:sp>
    <dsp:sp modelId="{CB5142F8-00D0-4A46-A2D1-3514FC58EC0F}">
      <dsp:nvSpPr>
        <dsp:cNvPr id="0" name=""/>
        <dsp:cNvSpPr/>
      </dsp:nvSpPr>
      <dsp:spPr>
        <a:xfrm>
          <a:off x="77698" y="3468420"/>
          <a:ext cx="889243" cy="88924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3B8A3-3BE2-4B0D-84F9-687551CC94A9}">
      <dsp:nvSpPr>
        <dsp:cNvPr id="0" name=""/>
        <dsp:cNvSpPr/>
      </dsp:nvSpPr>
      <dsp:spPr>
        <a:xfrm>
          <a:off x="0" y="244354"/>
          <a:ext cx="2447109" cy="24471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kern="1200" dirty="0" smtClean="0"/>
            <a:t>Agenda</a:t>
          </a:r>
          <a:endParaRPr lang="en-US" sz="3200" kern="1200" dirty="0"/>
        </a:p>
      </dsp:txBody>
      <dsp:txXfrm>
        <a:off x="358371" y="602725"/>
        <a:ext cx="1730367" cy="1730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DB372F-9BC7-4544-9F6C-10003BA366E9}">
      <dsp:nvSpPr>
        <dsp:cNvPr id="0" name=""/>
        <dsp:cNvSpPr/>
      </dsp:nvSpPr>
      <dsp:spPr>
        <a:xfrm>
          <a:off x="460449" y="2856"/>
          <a:ext cx="3187307" cy="191238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Weather updates</a:t>
          </a:r>
          <a:endParaRPr lang="en-US" sz="2700" kern="1200" dirty="0"/>
        </a:p>
        <a:p>
          <a:pPr marL="228600" lvl="1" indent="-228600" algn="l" defTabSz="933450">
            <a:lnSpc>
              <a:spcPct val="90000"/>
            </a:lnSpc>
            <a:spcBef>
              <a:spcPct val="0"/>
            </a:spcBef>
            <a:spcAft>
              <a:spcPct val="15000"/>
            </a:spcAft>
            <a:buChar char="••"/>
          </a:pPr>
          <a:r>
            <a:rPr lang="en-US" sz="2100" kern="1200" dirty="0" smtClean="0"/>
            <a:t>Travelers not getting accurate weather updates beforehand.</a:t>
          </a:r>
          <a:endParaRPr lang="en-US" sz="2100" kern="1200" dirty="0"/>
        </a:p>
      </dsp:txBody>
      <dsp:txXfrm>
        <a:off x="460449" y="2856"/>
        <a:ext cx="3187307" cy="1912384"/>
      </dsp:txXfrm>
    </dsp:sp>
    <dsp:sp modelId="{D29A4725-84B4-41A6-8AEB-EEE828E9B9C1}">
      <dsp:nvSpPr>
        <dsp:cNvPr id="0" name=""/>
        <dsp:cNvSpPr/>
      </dsp:nvSpPr>
      <dsp:spPr>
        <a:xfrm>
          <a:off x="3966488" y="2856"/>
          <a:ext cx="3187307" cy="1912384"/>
        </a:xfrm>
        <a:prstGeom prst="rect">
          <a:avLst/>
        </a:prstGeom>
        <a:solidFill>
          <a:schemeClr val="accent5">
            <a:hueOff val="581886"/>
            <a:satOff val="1939"/>
            <a:lumOff val="220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Right Lane</a:t>
          </a:r>
          <a:endParaRPr lang="en-US" sz="2700" kern="1200" dirty="0"/>
        </a:p>
        <a:p>
          <a:pPr marL="228600" lvl="1" indent="-228600" algn="l" defTabSz="933450">
            <a:lnSpc>
              <a:spcPct val="90000"/>
            </a:lnSpc>
            <a:spcBef>
              <a:spcPct val="0"/>
            </a:spcBef>
            <a:spcAft>
              <a:spcPct val="15000"/>
            </a:spcAft>
            <a:buChar char="••"/>
          </a:pPr>
          <a:r>
            <a:rPr lang="en-US" sz="2100" kern="1200" dirty="0" smtClean="0"/>
            <a:t>Accidents happening due shifting lanes on right side.</a:t>
          </a:r>
          <a:endParaRPr lang="en-US" sz="2100" kern="1200" dirty="0"/>
        </a:p>
      </dsp:txBody>
      <dsp:txXfrm>
        <a:off x="3966488" y="2856"/>
        <a:ext cx="3187307" cy="1912384"/>
      </dsp:txXfrm>
    </dsp:sp>
    <dsp:sp modelId="{C4A09C3A-810F-4330-88F7-BCA0D7167616}">
      <dsp:nvSpPr>
        <dsp:cNvPr id="0" name=""/>
        <dsp:cNvSpPr/>
      </dsp:nvSpPr>
      <dsp:spPr>
        <a:xfrm>
          <a:off x="7472526" y="2856"/>
          <a:ext cx="3187307" cy="1912384"/>
        </a:xfrm>
        <a:prstGeom prst="rect">
          <a:avLst/>
        </a:prstGeom>
        <a:solidFill>
          <a:schemeClr val="accent5">
            <a:hueOff val="1163773"/>
            <a:satOff val="3877"/>
            <a:lumOff val="44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Freeways</a:t>
          </a:r>
          <a:endParaRPr lang="en-US" sz="2700" kern="1200" dirty="0"/>
        </a:p>
        <a:p>
          <a:pPr marL="228600" lvl="1" indent="-228600" algn="l" defTabSz="933450">
            <a:lnSpc>
              <a:spcPct val="90000"/>
            </a:lnSpc>
            <a:spcBef>
              <a:spcPct val="0"/>
            </a:spcBef>
            <a:spcAft>
              <a:spcPct val="15000"/>
            </a:spcAft>
            <a:buChar char="••"/>
          </a:pPr>
          <a:r>
            <a:rPr lang="en-US" sz="2100" kern="1200" dirty="0" smtClean="0"/>
            <a:t>Accidents due to high speed especially on freeways.</a:t>
          </a:r>
          <a:endParaRPr lang="en-US" sz="2100" kern="1200" dirty="0"/>
        </a:p>
      </dsp:txBody>
      <dsp:txXfrm>
        <a:off x="7472526" y="2856"/>
        <a:ext cx="3187307" cy="1912384"/>
      </dsp:txXfrm>
    </dsp:sp>
    <dsp:sp modelId="{35DF5B72-E405-488A-BA00-43F0C88E144B}">
      <dsp:nvSpPr>
        <dsp:cNvPr id="0" name=""/>
        <dsp:cNvSpPr/>
      </dsp:nvSpPr>
      <dsp:spPr>
        <a:xfrm>
          <a:off x="2213468" y="2233972"/>
          <a:ext cx="3187307" cy="1912384"/>
        </a:xfrm>
        <a:prstGeom prst="rect">
          <a:avLst/>
        </a:prstGeom>
        <a:solidFill>
          <a:schemeClr val="accent5">
            <a:hueOff val="1745659"/>
            <a:satOff val="5816"/>
            <a:lumOff val="66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Hospitals</a:t>
          </a:r>
          <a:endParaRPr lang="en-US" sz="2700" kern="1200" dirty="0"/>
        </a:p>
        <a:p>
          <a:pPr marL="228600" lvl="1" indent="-228600" algn="l" defTabSz="933450">
            <a:lnSpc>
              <a:spcPct val="90000"/>
            </a:lnSpc>
            <a:spcBef>
              <a:spcPct val="0"/>
            </a:spcBef>
            <a:spcAft>
              <a:spcPct val="15000"/>
            </a:spcAft>
            <a:buChar char="••"/>
          </a:pPr>
          <a:r>
            <a:rPr lang="en-US" sz="2100" kern="1200" dirty="0" smtClean="0"/>
            <a:t>Not enough hospitals near highways.</a:t>
          </a:r>
          <a:endParaRPr lang="en-US" sz="2100" kern="1200" dirty="0"/>
        </a:p>
      </dsp:txBody>
      <dsp:txXfrm>
        <a:off x="2213468" y="2233972"/>
        <a:ext cx="3187307" cy="1912384"/>
      </dsp:txXfrm>
    </dsp:sp>
    <dsp:sp modelId="{CFD32630-F080-45C9-98F2-12452179F281}">
      <dsp:nvSpPr>
        <dsp:cNvPr id="0" name=""/>
        <dsp:cNvSpPr/>
      </dsp:nvSpPr>
      <dsp:spPr>
        <a:xfrm>
          <a:off x="5719507" y="2233972"/>
          <a:ext cx="3187307" cy="1912384"/>
        </a:xfrm>
        <a:prstGeom prst="rect">
          <a:avLst/>
        </a:prstGeom>
        <a:solidFill>
          <a:schemeClr val="accent5">
            <a:hueOff val="2327545"/>
            <a:satOff val="7755"/>
            <a:lumOff val="88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smtClean="0"/>
            <a:t>Distractions </a:t>
          </a:r>
          <a:endParaRPr lang="en-US" sz="2700" kern="1200" dirty="0"/>
        </a:p>
        <a:p>
          <a:pPr marL="228600" lvl="1" indent="-228600" algn="l" defTabSz="933450">
            <a:lnSpc>
              <a:spcPct val="90000"/>
            </a:lnSpc>
            <a:spcBef>
              <a:spcPct val="0"/>
            </a:spcBef>
            <a:spcAft>
              <a:spcPct val="15000"/>
            </a:spcAft>
            <a:buChar char="••"/>
          </a:pPr>
          <a:r>
            <a:rPr lang="en-US" sz="2100" kern="1200" dirty="0" smtClean="0"/>
            <a:t>More advertisements on freeways.</a:t>
          </a:r>
          <a:endParaRPr lang="en-US" sz="2100" kern="1200" dirty="0"/>
        </a:p>
      </dsp:txBody>
      <dsp:txXfrm>
        <a:off x="5719507" y="2233972"/>
        <a:ext cx="3187307" cy="19123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3E319-DA5B-4939-83B9-E3A51ED60DB4}">
      <dsp:nvSpPr>
        <dsp:cNvPr id="0" name=""/>
        <dsp:cNvSpPr/>
      </dsp:nvSpPr>
      <dsp:spPr>
        <a:xfrm>
          <a:off x="0" y="0"/>
          <a:ext cx="12192000" cy="0"/>
        </a:xfrm>
        <a:prstGeom prst="line">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B8570740-07C0-4EF3-BB11-DFD33C498E31}">
      <dsp:nvSpPr>
        <dsp:cNvPr id="0" name=""/>
        <dsp:cNvSpPr/>
      </dsp:nvSpPr>
      <dsp:spPr>
        <a:xfrm>
          <a:off x="0" y="0"/>
          <a:ext cx="2438400" cy="5158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l" defTabSz="1778000">
            <a:lnSpc>
              <a:spcPct val="90000"/>
            </a:lnSpc>
            <a:spcBef>
              <a:spcPct val="0"/>
            </a:spcBef>
            <a:spcAft>
              <a:spcPct val="35000"/>
            </a:spcAft>
          </a:pPr>
          <a:r>
            <a:rPr lang="en-US" sz="4000" kern="1200" dirty="0" smtClean="0"/>
            <a:t>Possible Solutions</a:t>
          </a:r>
          <a:endParaRPr lang="en-US" sz="4000" kern="1200" dirty="0"/>
        </a:p>
      </dsp:txBody>
      <dsp:txXfrm>
        <a:off x="0" y="0"/>
        <a:ext cx="2438400" cy="5158679"/>
      </dsp:txXfrm>
    </dsp:sp>
    <dsp:sp modelId="{74557E38-3F71-452C-9E4B-E603CEE008D7}">
      <dsp:nvSpPr>
        <dsp:cNvPr id="0" name=""/>
        <dsp:cNvSpPr/>
      </dsp:nvSpPr>
      <dsp:spPr>
        <a:xfrm>
          <a:off x="2621280" y="34823"/>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The response teams and hospitals must be given special provisions in the hours in which most accidents are occurred.</a:t>
          </a:r>
          <a:endParaRPr lang="en-US" sz="2000" kern="1200" dirty="0"/>
        </a:p>
      </dsp:txBody>
      <dsp:txXfrm>
        <a:off x="2621280" y="34823"/>
        <a:ext cx="9570720" cy="696472"/>
      </dsp:txXfrm>
    </dsp:sp>
    <dsp:sp modelId="{4543CD0D-5E44-4848-9B65-6CB0FD123DBA}">
      <dsp:nvSpPr>
        <dsp:cNvPr id="0" name=""/>
        <dsp:cNvSpPr/>
      </dsp:nvSpPr>
      <dsp:spPr>
        <a:xfrm>
          <a:off x="2438399" y="731295"/>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F2D11DB1-7216-4963-8418-BBCA3DB94289}">
      <dsp:nvSpPr>
        <dsp:cNvPr id="0" name=""/>
        <dsp:cNvSpPr/>
      </dsp:nvSpPr>
      <dsp:spPr>
        <a:xfrm>
          <a:off x="2621280" y="766119"/>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Warning signs about speed limits are to be put in the accident prone streets.</a:t>
          </a:r>
          <a:endParaRPr lang="en-US" sz="2000" kern="1200" dirty="0"/>
        </a:p>
      </dsp:txBody>
      <dsp:txXfrm>
        <a:off x="2621280" y="766119"/>
        <a:ext cx="9570720" cy="696472"/>
      </dsp:txXfrm>
    </dsp:sp>
    <dsp:sp modelId="{B5D983EB-C794-47B4-A438-E0AD248D2572}">
      <dsp:nvSpPr>
        <dsp:cNvPr id="0" name=""/>
        <dsp:cNvSpPr/>
      </dsp:nvSpPr>
      <dsp:spPr>
        <a:xfrm>
          <a:off x="2438399" y="1462591"/>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A8AEE593-D595-4B54-BD30-91B1B98A173A}">
      <dsp:nvSpPr>
        <dsp:cNvPr id="0" name=""/>
        <dsp:cNvSpPr/>
      </dsp:nvSpPr>
      <dsp:spPr>
        <a:xfrm>
          <a:off x="2621280" y="1497415"/>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The state with highest accidents must be provided with better resources and budget plans to avoid accidents and rescue the victims.</a:t>
          </a:r>
          <a:endParaRPr lang="en-US" sz="2000" kern="1200" dirty="0"/>
        </a:p>
      </dsp:txBody>
      <dsp:txXfrm>
        <a:off x="2621280" y="1497415"/>
        <a:ext cx="9570720" cy="696472"/>
      </dsp:txXfrm>
    </dsp:sp>
    <dsp:sp modelId="{54FC8519-8680-45A2-BBBD-CF9BB5A41704}">
      <dsp:nvSpPr>
        <dsp:cNvPr id="0" name=""/>
        <dsp:cNvSpPr/>
      </dsp:nvSpPr>
      <dsp:spPr>
        <a:xfrm>
          <a:off x="2438399" y="2193887"/>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5D125E57-80E0-4A26-A9C2-B70E46885D33}">
      <dsp:nvSpPr>
        <dsp:cNvPr id="0" name=""/>
        <dsp:cNvSpPr/>
      </dsp:nvSpPr>
      <dsp:spPr>
        <a:xfrm>
          <a:off x="2621280" y="2228710"/>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Warnings are to be put depending on the weather conditions which cause accidents.</a:t>
          </a:r>
          <a:endParaRPr lang="en-US" sz="2000" kern="1200" dirty="0"/>
        </a:p>
      </dsp:txBody>
      <dsp:txXfrm>
        <a:off x="2621280" y="2228710"/>
        <a:ext cx="9570720" cy="696472"/>
      </dsp:txXfrm>
    </dsp:sp>
    <dsp:sp modelId="{BFA5AC72-B179-4B35-A1F8-D63F42A158F2}">
      <dsp:nvSpPr>
        <dsp:cNvPr id="0" name=""/>
        <dsp:cNvSpPr/>
      </dsp:nvSpPr>
      <dsp:spPr>
        <a:xfrm>
          <a:off x="2438399" y="2925183"/>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D6EBD9F7-154A-4775-ABD8-D35966AF9D58}">
      <dsp:nvSpPr>
        <dsp:cNvPr id="0" name=""/>
        <dsp:cNvSpPr/>
      </dsp:nvSpPr>
      <dsp:spPr>
        <a:xfrm>
          <a:off x="2621280" y="2960006"/>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A mandate of vehicles to have first aid kit should be passed.</a:t>
          </a:r>
          <a:endParaRPr lang="en-US" sz="2000" kern="1200" dirty="0"/>
        </a:p>
      </dsp:txBody>
      <dsp:txXfrm>
        <a:off x="2621280" y="2960006"/>
        <a:ext cx="9570720" cy="696472"/>
      </dsp:txXfrm>
    </dsp:sp>
    <dsp:sp modelId="{E01CA0BA-523D-4EC4-A10F-CDFC18992441}">
      <dsp:nvSpPr>
        <dsp:cNvPr id="0" name=""/>
        <dsp:cNvSpPr/>
      </dsp:nvSpPr>
      <dsp:spPr>
        <a:xfrm>
          <a:off x="2438399" y="3656478"/>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0D694868-5072-43AF-9BF7-EDD39B27DCDA}">
      <dsp:nvSpPr>
        <dsp:cNvPr id="0" name=""/>
        <dsp:cNvSpPr/>
      </dsp:nvSpPr>
      <dsp:spPr>
        <a:xfrm>
          <a:off x="2621280" y="3691302"/>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Times New Roman" panose="02020603050405020304" pitchFamily="18" charset="0"/>
              <a:ea typeface="SimSun" panose="02010600030101010101" pitchFamily="2" charset="-122"/>
              <a:cs typeface="Times New Roman" panose="02020603050405020304" pitchFamily="18" charset="0"/>
            </a:rPr>
            <a:t>Online surveillance for prompt response from emergency services should be implemented.</a:t>
          </a:r>
          <a:endParaRPr lang="en-US" sz="2000" kern="1200" dirty="0"/>
        </a:p>
      </dsp:txBody>
      <dsp:txXfrm>
        <a:off x="2621280" y="3691302"/>
        <a:ext cx="9570720" cy="696472"/>
      </dsp:txXfrm>
    </dsp:sp>
    <dsp:sp modelId="{994596C5-46D8-4698-8F1A-4EB4BE5617EA}">
      <dsp:nvSpPr>
        <dsp:cNvPr id="0" name=""/>
        <dsp:cNvSpPr/>
      </dsp:nvSpPr>
      <dsp:spPr>
        <a:xfrm>
          <a:off x="2438399" y="4387774"/>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3F0D8D9D-06C7-4962-A044-089C0EC2FFEC}">
      <dsp:nvSpPr>
        <dsp:cNvPr id="0" name=""/>
        <dsp:cNvSpPr/>
      </dsp:nvSpPr>
      <dsp:spPr>
        <a:xfrm>
          <a:off x="2621280" y="4422598"/>
          <a:ext cx="9570720" cy="69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smtClean="0">
              <a:latin typeface="Times New Roman" panose="02020603050405020304" pitchFamily="18" charset="0"/>
              <a:ea typeface="SimSun" panose="02010600030101010101" pitchFamily="2" charset="-122"/>
              <a:cs typeface="Times New Roman" panose="02020603050405020304" pitchFamily="18" charset="0"/>
            </a:rPr>
            <a:t>To have enough response teams to rescue in accident prone locations</a:t>
          </a:r>
          <a:endParaRPr lang="en-US" sz="2000" kern="1200" dirty="0"/>
        </a:p>
      </dsp:txBody>
      <dsp:txXfrm>
        <a:off x="2621280" y="4422598"/>
        <a:ext cx="9570720" cy="696472"/>
      </dsp:txXfrm>
    </dsp:sp>
    <dsp:sp modelId="{B4B1E934-1F98-4780-9FCE-DF340A4DA28F}">
      <dsp:nvSpPr>
        <dsp:cNvPr id="0" name=""/>
        <dsp:cNvSpPr/>
      </dsp:nvSpPr>
      <dsp:spPr>
        <a:xfrm>
          <a:off x="2438399" y="5119070"/>
          <a:ext cx="975360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RadialPictureList">
  <dgm:title val="Radial Picture List"/>
  <dgm:desc val="Use to show relationships to a central idea. The Level 1 shape contains text and all Level 2 shapes contain a picture with corresponding text. Limited to four Level 2 pictures.  Unused pictures do not appear, but remain available if you switch layouts. Works best with a small amount of Level 2 text."/>
  <dgm:catLst>
    <dgm:cat type="picture" pri="2500"/>
    <dgm:cat type="officeonline" pri="25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Lst>
      <dgm:cxnLst>
        <dgm:cxn modelId="1" srcId="0" destId="10" srcOrd="0" destOrd="0"/>
        <dgm:cxn modelId="2" srcId="10" destId="11" srcOrd="0" destOrd="0"/>
        <dgm:cxn modelId="3" srcId="10" destId="1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Lst>
      <dgm:cxnLst>
        <dgm:cxn modelId="1" srcId="0" destId="10" srcOrd="0" destOrd="0"/>
        <dgm:cxn modelId="2" srcId="10" destId="11" srcOrd="0" destOrd="0"/>
        <dgm:cxn modelId="3" srcId="10" destId="12" srcOrd="1" destOrd="0"/>
        <dgm:cxn modelId="4" srcId="10" destId="13" srcOrd="2" destOrd="0"/>
        <dgm:cxn modelId="5" srcId="10" destId="14" srcOrd="3" destOrd="0"/>
      </dgm:cxnLst>
      <dgm:bg/>
      <dgm:whole/>
    </dgm:dataModel>
  </dgm:clrData>
  <dgm:layoutNode name="Name0">
    <dgm:varLst>
      <dgm:chMax val="1"/>
      <dgm:chPref val="1"/>
      <dgm:dir/>
      <dgm:resizeHandles/>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l" for="ch" forName="Accent" refType="w" fact="0"/>
              <dgm:constr type="t" for="ch" forName="Accent" refType="h" fact="0"/>
              <dgm:constr type="w" for="ch" forName="Accent" refType="w" fact="0.6747"/>
              <dgm:constr type="h" for="ch" forName="Accent" refType="h"/>
              <dgm:constr type="l" for="ch" forName="Child1" refType="w" fact="0.76"/>
              <dgm:constr type="t" for="ch" forName="Child1" refType="h" fact="0.3739"/>
              <dgm:constr type="w" for="ch" forName="Child1" refType="w" fact="0.24"/>
              <dgm:constr type="h" for="ch" forName="Child1" refType="h" fact="0.255"/>
              <dgm:constr type="l" for="ch" forName="Parent" refType="w" fact="0.1726"/>
              <dgm:constr type="t" for="ch" forName="Parent" refType="h" fact="0.2646"/>
              <dgm:constr type="w" for="ch" forName="Parent" refType="w" fact="0.3347"/>
              <dgm:constr type="h" for="ch" forName="Parent" refType="h" fact="0.4759"/>
              <dgm:constr type="l" for="ch" forName="Image1" refType="w" fact="0.5661"/>
              <dgm:constr type="t" for="ch" forName="Image1" refType="h" fact="0.3744"/>
              <dgm:constr type="w" for="ch" forName="Image1" refType="w" fact="0.1793"/>
              <dgm:constr type="h" for="ch" forName="Image1" refType="h" fact="0.255"/>
            </dgm:constrLst>
          </dgm:if>
          <dgm:if name="Name6"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 refType="w" fact="0"/>
              <dgm:constr type="t" for="ch" forName="Accent" refType="h" fact="0"/>
              <dgm:constr type="w" for="ch" forName="Accent" refType="w" fact="0.6946"/>
              <dgm:constr type="h" for="ch" forName="Accent" refType="h"/>
              <dgm:constr type="l" for="ch" forName="Parent" refType="w" fact="0.1777"/>
              <dgm:constr type="t" for="ch" forName="Parent" refType="h" fact="0.2646"/>
              <dgm:constr type="w" for="ch" forName="Parent" refType="w" fact="0.3446"/>
              <dgm:constr type="h" for="ch" forName="Parent" refType="h" fact="0.4759"/>
              <dgm:constr type="l" for="ch" forName="Image1" refType="w" fact="0.5531"/>
              <dgm:constr type="t" for="ch" forName="Image1" refType="h" fact="0.1585"/>
              <dgm:constr type="w" for="ch" forName="Image1" refType="w" fact="0.1846"/>
              <dgm:constr type="h" for="ch" forName="Image1" refType="h" fact="0.255"/>
              <dgm:constr type="l" for="ch" forName="Image2" refType="w" fact="0.5531"/>
              <dgm:constr type="t" for="ch" forName="Image2" refType="h" fact="0.5624"/>
              <dgm:constr type="w" for="ch" forName="Image2" refType="w" fact="0.1846"/>
              <dgm:constr type="h" for="ch" forName="Image2" refType="h" fact="0.255"/>
              <dgm:constr type="l" for="ch" forName="Child1" refType="w" fact="0.7529"/>
              <dgm:constr type="t" for="ch" forName="Child1" refType="h" fact="0.1618"/>
              <dgm:constr type="w" for="ch" forName="Child1" refType="w" fact="0.2471"/>
              <dgm:constr type="h" for="ch" forName="Child1" refType="h" fact="0.2468"/>
              <dgm:constr type="l" for="ch" forName="Child2" refType="w" fact="0.7529"/>
              <dgm:constr type="t" for="ch" forName="Child2" refType="h" fact="0.5657"/>
              <dgm:constr type="w" for="ch" forName="Child2" refType="w" fact="0.2471"/>
              <dgm:constr type="h" for="ch" forName="Child2" refType="h" fact="0.2468"/>
            </dgm:constrLst>
          </dgm:if>
          <dgm:if name="Name7"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 refType="w" fact="0"/>
              <dgm:constr type="t" for="ch" forName="Accent" refType="h" fact="0"/>
              <dgm:constr type="w" for="ch" forName="Accent" refType="w" fact="0.6747"/>
              <dgm:constr type="h" for="ch" forName="Accent" refType="h"/>
              <dgm:constr type="l" for="ch" forName="Parent" refType="w" fact="0.1726"/>
              <dgm:constr type="t" for="ch" forName="Parent" refType="h" fact="0.2646"/>
              <dgm:constr type="w" for="ch" forName="Parent" refType="w" fact="0.3347"/>
              <dgm:constr type="h" for="ch" forName="Parent" refType="h" fact="0.4759"/>
              <dgm:constr type="l" for="ch" forName="Image1" refType="w" fact="0.4968"/>
              <dgm:constr type="t" for="ch" forName="Image1" refType="h" fact="0.0843"/>
              <dgm:constr type="w" for="ch" forName="Image1" refType="w" fact="0.1793"/>
              <dgm:constr type="h" for="ch" forName="Image1" refType="h" fact="0.255"/>
              <dgm:constr type="l" for="ch" forName="Image2" refType="w" fact="0.5661"/>
              <dgm:constr type="t" for="ch" forName="Image2" refType="h" fact="0.3744"/>
              <dgm:constr type="w" for="ch" forName="Image2" refType="w" fact="0.1793"/>
              <dgm:constr type="h" for="ch" forName="Image2" refType="h" fact="0.255"/>
              <dgm:constr type="l" for="ch" forName="Image3" refType="w" fact="0.4968"/>
              <dgm:constr type="t" for="ch" forName="Image3" refType="h" fact="0.6686"/>
              <dgm:constr type="w" for="ch" forName="Image3" refType="w" fact="0.1793"/>
              <dgm:constr type="h" for="ch" forName="Image3" refType="h" fact="0.255"/>
              <dgm:constr type="l" for="ch" forName="Child1" refType="w" fact="0.6897"/>
              <dgm:constr type="t" for="ch" forName="Child1" refType="h" fact="0.0884"/>
              <dgm:constr type="w" for="ch" forName="Child1" refType="w" fact="0.24"/>
              <dgm:constr type="h" for="ch" forName="Child1" refType="h" fact="0.2468"/>
              <dgm:constr type="l" for="ch" forName="Child2" refType="w" fact="0.76"/>
              <dgm:constr type="t" for="ch" forName="Child2" refType="h" fact="0.378"/>
              <dgm:constr type="w" for="ch" forName="Child2" refType="w" fact="0.24"/>
              <dgm:constr type="h" for="ch" forName="Child2" refType="h" fact="0.2468"/>
              <dgm:constr type="l" for="ch" forName="Child3" refType="w" fact="0.6897"/>
              <dgm:constr type="t" for="ch" forName="Child3" refType="h" fact="0.6738"/>
              <dgm:constr type="w" for="ch" forName="Child3" refType="w" fact="0.24"/>
              <dgm:constr type="h" for="ch" forName="Child3" refType="h" fact="0.2468"/>
            </dgm:constrLst>
          </dgm:if>
          <dgm:else name="Name8">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 refType="w" fact="0"/>
              <dgm:constr type="t" for="ch" forName="Accent" refType="h" fact="0.0361"/>
              <dgm:constr type="w" for="ch" forName="Accent" refType="w" fact="0.6865"/>
              <dgm:constr type="h" for="ch" forName="Accent" refType="h" fact="0.9197"/>
              <dgm:constr type="l" for="ch" forName="Parent" refType="w" fact="0.1756"/>
              <dgm:constr type="t" for="ch" forName="Parent" refType="h" fact="0.2795"/>
              <dgm:constr type="w" for="ch" forName="Parent" refType="w" fact="0.3406"/>
              <dgm:constr type="h" for="ch" forName="Parent" refType="h" fact="0.4377"/>
              <dgm:constr type="l" for="ch" forName="Image1" refType="w" fact="0.425"/>
              <dgm:constr type="t" for="ch" forName="Image1" refType="h" fact="0"/>
              <dgm:constr type="w" for="ch" forName="Image1" refType="w" fact="0.1825"/>
              <dgm:constr type="h" for="ch" forName="Image1" refType="h" fact="0.2345"/>
              <dgm:constr type="l" for="ch" forName="Image2" refType="w" fact="0.5598"/>
              <dgm:constr type="t" for="ch" forName="Image2" refType="h" fact="0.2184"/>
              <dgm:constr type="w" for="ch" forName="Image2" refType="w" fact="0.1825"/>
              <dgm:constr type="h" for="ch" forName="Image2" refType="h" fact="0.2345"/>
              <dgm:constr type="l" for="ch" forName="Image3" refType="w" fact="0.5591"/>
              <dgm:constr type="t" for="ch" forName="Image3" refType="h" fact="0.5395"/>
              <dgm:constr type="w" for="ch" forName="Image3" refType="w" fact="0.1825"/>
              <dgm:constr type="h" for="ch" forName="Image3" refType="h" fact="0.2345"/>
              <dgm:constr type="l" for="ch" forName="Image4" refType="w" fact="0.425"/>
              <dgm:constr type="t" for="ch" forName="Image4" refType="h" fact="0.7655"/>
              <dgm:constr type="w" for="ch" forName="Image4" refType="w" fact="0.1825"/>
              <dgm:constr type="h" for="ch" forName="Image4" refType="h" fact="0.2345"/>
              <dgm:constr type="l" for="ch" forName="Child1" refType="w" fact="0.6214"/>
              <dgm:constr type="t" for="ch" forName="Child1" refType="h" fact="0.003"/>
              <dgm:constr type="w" for="ch" forName="Child1" refType="w" fact="0.2443"/>
              <dgm:constr type="h" for="ch" forName="Child1" refType="h" fact="0.227"/>
              <dgm:constr type="l" for="ch" forName="Child2" refType="w" fact="0.7557"/>
              <dgm:constr type="t" for="ch" forName="Child2" refType="h" fact="0.2225"/>
              <dgm:constr type="w" for="ch" forName="Child2" refType="w" fact="0.2443"/>
              <dgm:constr type="h" for="ch" forName="Child2" refType="h" fact="0.227"/>
              <dgm:constr type="l" for="ch" forName="Child3" refType="w" fact="0.7557"/>
              <dgm:constr type="t" for="ch" forName="Child3" refType="h" fact="0.5433"/>
              <dgm:constr type="w" for="ch" forName="Child3" refType="w" fact="0.2443"/>
              <dgm:constr type="h" for="ch" forName="Child3" refType="h" fact="0.227"/>
              <dgm:constr type="l" for="ch" forName="Child4" refType="w" fact="0.6214"/>
              <dgm:constr type="t" for="ch" forName="Child4" refType="h" fact="0.7703"/>
              <dgm:constr type="w" for="ch" forName="Child4" refType="w" fact="0.2443"/>
              <dgm:constr type="h" for="ch" forName="Child4" refType="h" fact="0.227"/>
            </dgm:constrLst>
          </dgm:else>
        </dgm:choose>
      </dgm:if>
      <dgm:else name="Name9">
        <dgm:choose name="Name10">
          <dgm:if name="Name11" axis="ch ch" ptType="node node" st="1 1" cnt="1 0" func="cnt" op="equ" val="0">
            <dgm:alg type="composite">
              <dgm:param type="ar" val="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2" axis="ch ch" ptType="node node" st="1 1" cnt="1 0" func="cnt" op="equ" val="1">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r" for="ch" forName="Accent" refType="w"/>
              <dgm:constr type="t" for="ch" forName="Accent" refType="h" fact="0"/>
              <dgm:constr type="w" for="ch" forName="Accent" refType="w" fact="0.6747"/>
              <dgm:constr type="h" for="ch" forName="Accent" refType="h"/>
              <dgm:constr type="r" for="ch" forName="Child1" refType="w" fact="0.24"/>
              <dgm:constr type="t" for="ch" forName="Child1" refType="h" fact="0.3739"/>
              <dgm:constr type="w" for="ch" forName="Child1" refType="w" fact="0.24"/>
              <dgm:constr type="h" for="ch" forName="Child1" refType="h" fact="0.255"/>
              <dgm:constr type="r" for="ch" forName="Parent" refType="w" fact="0.8274"/>
              <dgm:constr type="t" for="ch" forName="Parent" refType="h" fact="0.2646"/>
              <dgm:constr type="w" for="ch" forName="Parent" refType="w" fact="0.3347"/>
              <dgm:constr type="h" for="ch" forName="Parent" refType="h" fact="0.4759"/>
              <dgm:constr type="r" for="ch" forName="Image1" refType="w" fact="0.4339"/>
              <dgm:constr type="t" for="ch" forName="Image1" refType="h" fact="0.3744"/>
              <dgm:constr type="w" for="ch" forName="Image1" refType="w" fact="0.1793"/>
              <dgm:constr type="h" for="ch" forName="Image1" refType="h" fact="0.255"/>
            </dgm:constrLst>
          </dgm:if>
          <dgm:if name="Name13" axis="ch ch" ptType="node node" st="1 1" cnt="1 0" func="cnt" op="equ" val="2">
            <dgm:alg type="composite">
              <dgm:param type="ar" val="1.381"/>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 refType="w"/>
              <dgm:constr type="t" for="ch" forName="Accent" refType="h" fact="0"/>
              <dgm:constr type="w" for="ch" forName="Accent" refType="w" fact="0.6946"/>
              <dgm:constr type="h" for="ch" forName="Accent" refType="h"/>
              <dgm:constr type="r" for="ch" forName="Parent" refType="w" fact="0.8223"/>
              <dgm:constr type="t" for="ch" forName="Parent" refType="h" fact="0.2646"/>
              <dgm:constr type="w" for="ch" forName="Parent" refType="w" fact="0.3446"/>
              <dgm:constr type="h" for="ch" forName="Parent" refType="h" fact="0.4759"/>
              <dgm:constr type="r" for="ch" forName="Image1" refType="w" fact="0.4469"/>
              <dgm:constr type="t" for="ch" forName="Image1" refType="h" fact="0.1585"/>
              <dgm:constr type="w" for="ch" forName="Image1" refType="w" fact="0.1846"/>
              <dgm:constr type="h" for="ch" forName="Image1" refType="h" fact="0.255"/>
              <dgm:constr type="r" for="ch" forName="Image2" refType="w" fact="0.4469"/>
              <dgm:constr type="t" for="ch" forName="Image2" refType="h" fact="0.5624"/>
              <dgm:constr type="w" for="ch" forName="Image2" refType="w" fact="0.1846"/>
              <dgm:constr type="h" for="ch" forName="Image2" refType="h" fact="0.255"/>
              <dgm:constr type="r" for="ch" forName="Child1" refType="w" fact="0.2471"/>
              <dgm:constr type="t" for="ch" forName="Child1" refType="h" fact="0.1618"/>
              <dgm:constr type="w" for="ch" forName="Child1" refType="w" fact="0.2471"/>
              <dgm:constr type="h" for="ch" forName="Child1" refType="h" fact="0.2468"/>
              <dgm:constr type="r" for="ch" forName="Child2" refType="w" fact="0.2471"/>
              <dgm:constr type="t" for="ch" forName="Child2" refType="h" fact="0.5657"/>
              <dgm:constr type="w" for="ch" forName="Child2" refType="w" fact="0.2471"/>
              <dgm:constr type="h" for="ch" forName="Child2" refType="h" fact="0.2468"/>
            </dgm:constrLst>
          </dgm:if>
          <dgm:if name="Name14" axis="ch ch" ptType="node node" st="1 1" cnt="1 0" func="cnt" op="equ" val="3">
            <dgm:alg type="composite">
              <dgm:param type="ar" val="1.4218"/>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 refType="w"/>
              <dgm:constr type="t" for="ch" forName="Accent" refType="h" fact="0"/>
              <dgm:constr type="w" for="ch" forName="Accent" refType="w" fact="0.6747"/>
              <dgm:constr type="h" for="ch" forName="Accent" refType="h"/>
              <dgm:constr type="r" for="ch" forName="Parent" refType="w" fact="0.8274"/>
              <dgm:constr type="t" for="ch" forName="Parent" refType="h" fact="0.2646"/>
              <dgm:constr type="w" for="ch" forName="Parent" refType="w" fact="0.3347"/>
              <dgm:constr type="h" for="ch" forName="Parent" refType="h" fact="0.4759"/>
              <dgm:constr type="r" for="ch" forName="Image1" refType="w" fact="0.5032"/>
              <dgm:constr type="t" for="ch" forName="Image1" refType="h" fact="0.0843"/>
              <dgm:constr type="w" for="ch" forName="Image1" refType="w" fact="0.1793"/>
              <dgm:constr type="h" for="ch" forName="Image1" refType="h" fact="0.255"/>
              <dgm:constr type="r" for="ch" forName="Image2" refType="w" fact="0.4339"/>
              <dgm:constr type="t" for="ch" forName="Image2" refType="h" fact="0.3744"/>
              <dgm:constr type="w" for="ch" forName="Image2" refType="w" fact="0.1793"/>
              <dgm:constr type="h" for="ch" forName="Image2" refType="h" fact="0.255"/>
              <dgm:constr type="r" for="ch" forName="Image3" refType="w" fact="0.5032"/>
              <dgm:constr type="t" for="ch" forName="Image3" refType="h" fact="0.6686"/>
              <dgm:constr type="w" for="ch" forName="Image3" refType="w" fact="0.1793"/>
              <dgm:constr type="h" for="ch" forName="Image3" refType="h" fact="0.255"/>
              <dgm:constr type="r" for="ch" forName="Child1" refType="w" fact="0.3103"/>
              <dgm:constr type="t" for="ch" forName="Child1" refType="h" fact="0.0884"/>
              <dgm:constr type="w" for="ch" forName="Child1" refType="w" fact="0.24"/>
              <dgm:constr type="h" for="ch" forName="Child1" refType="h" fact="0.2468"/>
              <dgm:constr type="r" for="ch" forName="Child2" refType="w" fact="0.24"/>
              <dgm:constr type="t" for="ch" forName="Child2" refType="h" fact="0.378"/>
              <dgm:constr type="w" for="ch" forName="Child2" refType="w" fact="0.24"/>
              <dgm:constr type="h" for="ch" forName="Child2" refType="h" fact="0.2468"/>
              <dgm:constr type="r" for="ch" forName="Child3" refType="w" fact="0.3103"/>
              <dgm:constr type="t" for="ch" forName="Child3" refType="h" fact="0.6738"/>
              <dgm:constr type="w" for="ch" forName="Child3" refType="w" fact="0.24"/>
              <dgm:constr type="h" for="ch" forName="Child3" refType="h" fact="0.2468"/>
            </dgm:constrLst>
          </dgm:if>
          <dgm:else name="Name15">
            <dgm:alg type="composite">
              <dgm:param type="ar" val="1.2852"/>
            </dgm:alg>
            <dgm:constrLst>
              <dgm:constr type="primFontSz" for="des" forName="Child1" val="65"/>
              <dgm:constr type="primFontSz" for="des" forName="Parent"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 refType="w"/>
              <dgm:constr type="t" for="ch" forName="Accent" refType="h" fact="0.0361"/>
              <dgm:constr type="w" for="ch" forName="Accent" refType="w" fact="0.6865"/>
              <dgm:constr type="h" for="ch" forName="Accent" refType="h" fact="0.9197"/>
              <dgm:constr type="r" for="ch" forName="Parent" refType="w" fact="0.8244"/>
              <dgm:constr type="t" for="ch" forName="Parent" refType="h" fact="0.2795"/>
              <dgm:constr type="w" for="ch" forName="Parent" refType="w" fact="0.3406"/>
              <dgm:constr type="h" for="ch" forName="Parent" refType="h" fact="0.4377"/>
              <dgm:constr type="r" for="ch" forName="Image1" refType="w" fact="0.575"/>
              <dgm:constr type="t" for="ch" forName="Image1" refType="h" fact="0"/>
              <dgm:constr type="w" for="ch" forName="Image1" refType="w" fact="0.1825"/>
              <dgm:constr type="h" for="ch" forName="Image1" refType="h" fact="0.2345"/>
              <dgm:constr type="r" for="ch" forName="Image2" refType="w" fact="0.4402"/>
              <dgm:constr type="t" for="ch" forName="Image2" refType="h" fact="0.2184"/>
              <dgm:constr type="w" for="ch" forName="Image2" refType="w" fact="0.1825"/>
              <dgm:constr type="h" for="ch" forName="Image2" refType="h" fact="0.2345"/>
              <dgm:constr type="r" for="ch" forName="Image3" refType="w" fact="0.4409"/>
              <dgm:constr type="t" for="ch" forName="Image3" refType="h" fact="0.5395"/>
              <dgm:constr type="w" for="ch" forName="Image3" refType="w" fact="0.1825"/>
              <dgm:constr type="h" for="ch" forName="Image3" refType="h" fact="0.2345"/>
              <dgm:constr type="r" for="ch" forName="Image4" refType="w" fact="0.575"/>
              <dgm:constr type="t" for="ch" forName="Image4" refType="h" fact="0.7655"/>
              <dgm:constr type="w" for="ch" forName="Image4" refType="w" fact="0.1825"/>
              <dgm:constr type="h" for="ch" forName="Image4" refType="h" fact="0.2345"/>
              <dgm:constr type="r" for="ch" forName="Child1" refType="w" fact="0.3786"/>
              <dgm:constr type="t" for="ch" forName="Child1" refType="h" fact="0.003"/>
              <dgm:constr type="w" for="ch" forName="Child1" refType="w" fact="0.2443"/>
              <dgm:constr type="h" for="ch" forName="Child1" refType="h" fact="0.227"/>
              <dgm:constr type="r" for="ch" forName="Child2" refType="w" fact="0.2443"/>
              <dgm:constr type="t" for="ch" forName="Child2" refType="h" fact="0.2225"/>
              <dgm:constr type="w" for="ch" forName="Child2" refType="w" fact="0.2443"/>
              <dgm:constr type="h" for="ch" forName="Child2" refType="h" fact="0.227"/>
              <dgm:constr type="r" for="ch" forName="Child3" refType="w" fact="0.2443"/>
              <dgm:constr type="t" for="ch" forName="Child3" refType="h" fact="0.5433"/>
              <dgm:constr type="w" for="ch" forName="Child3" refType="w" fact="0.2443"/>
              <dgm:constr type="h" for="ch" forName="Child3" refType="h" fact="0.227"/>
              <dgm:constr type="r" for="ch" forName="Child4" refType="w" fact="0.3786"/>
              <dgm:constr type="t" for="ch" forName="Child4" refType="h" fact="0.7703"/>
              <dgm:constr type="w" for="ch" forName="Child4" refType="w" fact="0.2443"/>
              <dgm:constr type="h" for="ch" forName="Child4" refType="h" fact="0.227"/>
            </dgm:constrLst>
          </dgm:else>
        </dgm:choose>
      </dgm:else>
    </dgm:choose>
    <dgm:forEach name="wrapper" axis="self" ptType="parTrans">
      <dgm:forEach name="ImageRepeat" axis="self">
        <dgm:layoutNode name="Image" styleLbl="fgImgPlace1">
          <dgm:alg type="sp"/>
          <dgm:shape xmlns:r="http://schemas.openxmlformats.org/officeDocument/2006/relationships" type="ellipse" r:blip="" blipPhldr="1">
            <dgm:adjLst/>
          </dgm:shape>
          <dgm:presOf/>
        </dgm:layoutNode>
      </dgm:forEach>
    </dgm:forEach>
    <dgm:forEach name="Name16" axis="ch" ptType="node" cnt="1">
      <dgm:layoutNode name="Parent" styleLbl="node1">
        <dgm:varLst>
          <dgm:chMax val="4"/>
          <dgm:chPref val="3"/>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7" axis="ch ch" ptType="node node" st="1 1" cnt="1 1">
      <dgm:layoutNode name="Accent" styleLbl="node1">
        <dgm:alg type="sp"/>
        <dgm:choose name="Name18">
          <dgm:if name="Name19" func="var" arg="dir" op="equ" val="norm">
            <dgm:choose name="Name20">
              <dgm:if name="Name21" axis="followSib" ptType="node" func="cnt" op="equ" val="0">
                <dgm:shape xmlns:r="http://schemas.openxmlformats.org/officeDocument/2006/relationships" type="blockArc" r:blip="">
                  <dgm:adjLst>
                    <dgm:adj idx="1" val="-49.0368"/>
                    <dgm:adj idx="2" val="49.4265"/>
                    <dgm:adj idx="3" val="0.0564"/>
                  </dgm:adjLst>
                </dgm:shape>
              </dgm:if>
              <dgm:if name="Name22" axis="followSib" ptType="node" func="cnt" op="equ" val="1">
                <dgm:shape xmlns:r="http://schemas.openxmlformats.org/officeDocument/2006/relationships" type="blockArc" r:blip="">
                  <dgm:adjLst>
                    <dgm:adj idx="1" val="-64.2028"/>
                    <dgm:adj idx="2" val="64.5456"/>
                    <dgm:adj idx="3" val="0.0558"/>
                  </dgm:adjLst>
                </dgm:shape>
              </dgm:if>
              <dgm:if name="Name23" axis="followSib" ptType="node" func="cnt" op="equ" val="2">
                <dgm:shape xmlns:r="http://schemas.openxmlformats.org/officeDocument/2006/relationships" type="blockArc" r:blip="">
                  <dgm:adjLst>
                    <dgm:adj idx="1" val="-67.8702"/>
                    <dgm:adj idx="2" val="68.6519"/>
                    <dgm:adj idx="3" val="0.0575"/>
                  </dgm:adjLst>
                </dgm:shape>
              </dgm:if>
              <dgm:else name="Name24">
                <dgm:shape xmlns:r="http://schemas.openxmlformats.org/officeDocument/2006/relationships" type="blockArc" r:blip="">
                  <dgm:adjLst>
                    <dgm:adj idx="1" val="-84.8426"/>
                    <dgm:adj idx="2" val="84.8009"/>
                    <dgm:adj idx="3" val="0.0524"/>
                  </dgm:adjLst>
                </dgm:shape>
              </dgm:else>
            </dgm:choose>
          </dgm:if>
          <dgm:else name="Name25">
            <dgm:choose name="Name26">
              <dgm:if name="Name27" axis="followSib" ptType="node" func="cnt" op="equ" val="0">
                <dgm:shape xmlns:r="http://schemas.openxmlformats.org/officeDocument/2006/relationships" rot="180" type="blockArc" r:blip="">
                  <dgm:adjLst>
                    <dgm:adj idx="1" val="-49.0368"/>
                    <dgm:adj idx="2" val="49.4265"/>
                    <dgm:adj idx="3" val="0.0564"/>
                  </dgm:adjLst>
                </dgm:shape>
              </dgm:if>
              <dgm:if name="Name28" axis="followSib" ptType="node" func="cnt" op="equ" val="1">
                <dgm:shape xmlns:r="http://schemas.openxmlformats.org/officeDocument/2006/relationships" rot="180" type="blockArc" r:blip="">
                  <dgm:adjLst>
                    <dgm:adj idx="1" val="-64.2028"/>
                    <dgm:adj idx="2" val="64.5456"/>
                    <dgm:adj idx="3" val="0.0558"/>
                  </dgm:adjLst>
                </dgm:shape>
              </dgm:if>
              <dgm:if name="Name29" axis="followSib" ptType="node" func="cnt" op="equ" val="2">
                <dgm:shape xmlns:r="http://schemas.openxmlformats.org/officeDocument/2006/relationships" rot="180" type="blockArc" r:blip="">
                  <dgm:adjLst>
                    <dgm:adj idx="1" val="-67.8702"/>
                    <dgm:adj idx="2" val="68.6519"/>
                    <dgm:adj idx="3" val="0.0575"/>
                  </dgm:adjLst>
                </dgm:shape>
              </dgm:if>
              <dgm:else name="Name30">
                <dgm:shape xmlns:r="http://schemas.openxmlformats.org/officeDocument/2006/relationships" rot="180" type="blockArc" r:blip="">
                  <dgm:adjLst>
                    <dgm:adj idx="1" val="-84.8426"/>
                    <dgm:adj idx="2" val="84.8009"/>
                    <dgm:adj idx="3" val="0.0524"/>
                  </dgm:adjLst>
                </dgm:shape>
              </dgm:else>
            </dgm:choose>
          </dgm:else>
        </dgm:choose>
        <dgm:presOf/>
      </dgm:layoutNode>
      <dgm:layoutNode name="Image1" styleLbl="fgImgPlace1">
        <dgm:alg type="sp"/>
        <dgm:shape xmlns:r="http://schemas.openxmlformats.org/officeDocument/2006/relationships" type="ellipse" r:blip="" blipPhldr="1">
          <dgm:adjLst/>
        </dgm:shape>
        <dgm:presOf/>
      </dgm:layoutNode>
      <dgm:layoutNode name="Child1" styleLbl="revTx">
        <dgm:varLst>
          <dgm:chMax val="0"/>
          <dgm:chPref val="0"/>
          <dgm:bulletEnabled val="1"/>
        </dgm:varLst>
        <dgm:choose name="Name31">
          <dgm:if name="Name32" func="var" arg="dir" op="equ" val="norm">
            <dgm:alg type="tx">
              <dgm:param type="parTxLTRAlign" val="l"/>
              <dgm:param type="shpTxLTRAlignCh" val="l"/>
              <dgm:param type="parTxRTLAlign" val="l"/>
              <dgm:param type="shpTxRTLAlignCh" val="l"/>
              <dgm:param type="lnSpAfParP" val="10"/>
            </dgm:alg>
          </dgm:if>
          <dgm:else name="Name3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4" axis="ch ch" ptType="node node" st="1 2" cnt="1 1">
      <dgm:layoutNode name="Image2">
        <dgm:alg type="sp"/>
        <dgm:shape xmlns:r="http://schemas.openxmlformats.org/officeDocument/2006/relationships" r:blip="">
          <dgm:adjLst/>
        </dgm:shape>
        <dgm:presOf/>
        <dgm:constrLst/>
        <dgm:forEach name="Name35" ref="ImageRepeat"/>
      </dgm:layoutNode>
      <dgm:layoutNode name="Child2" styleLbl="revTx">
        <dgm:varLst>
          <dgm:chMax val="0"/>
          <dgm:chPref val="0"/>
          <dgm:bulletEnabled val="1"/>
        </dgm:varLst>
        <dgm:choose name="Name36">
          <dgm:if name="Name37" func="var" arg="dir" op="equ" val="norm">
            <dgm:alg type="tx">
              <dgm:param type="parTxLTRAlign" val="l"/>
              <dgm:param type="shpTxLTRAlignCh" val="l"/>
              <dgm:param type="parTxRTLAlign" val="l"/>
              <dgm:param type="shpTxRTLAlignCh" val="l"/>
              <dgm:param type="lnSpAfParP" val="10"/>
            </dgm:alg>
          </dgm:if>
          <dgm:else name="Name3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9" axis="ch ch" ptType="node node" st="1 3" cnt="1 1">
      <dgm:layoutNode name="Image3">
        <dgm:alg type="sp"/>
        <dgm:shape xmlns:r="http://schemas.openxmlformats.org/officeDocument/2006/relationships" r:blip="">
          <dgm:adjLst/>
        </dgm:shape>
        <dgm:presOf/>
        <dgm:constrLst/>
        <dgm:forEach name="Name40" ref="ImageRepeat"/>
      </dgm:layoutNode>
      <dgm:layoutNode name="Child3" styleLbl="revTx">
        <dgm:varLst>
          <dgm:chMax val="0"/>
          <dgm:chPref val="0"/>
          <dgm:bulletEnabled val="1"/>
        </dgm:varLst>
        <dgm:choose name="Name41">
          <dgm:if name="Name42" func="var" arg="dir" op="equ" val="norm">
            <dgm:alg type="tx">
              <dgm:param type="parTxLTRAlign" val="l"/>
              <dgm:param type="shpTxLTRAlignCh" val="l"/>
              <dgm:param type="parTxRTLAlign" val="l"/>
              <dgm:param type="shpTxRTLAlignCh" val="l"/>
              <dgm:param type="lnSpAfParP" val="10"/>
            </dgm:alg>
          </dgm:if>
          <dgm:else name="Name43">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4" axis="ch ch" ptType="node node" st="1 4" cnt="1 1">
      <dgm:layoutNode name="Image4">
        <dgm:alg type="sp"/>
        <dgm:shape xmlns:r="http://schemas.openxmlformats.org/officeDocument/2006/relationships" r:blip="">
          <dgm:adjLst/>
        </dgm:shape>
        <dgm:presOf/>
        <dgm:constrLst/>
        <dgm:forEach name="Name45" ref="ImageRepeat"/>
      </dgm:layoutNode>
      <dgm:layoutNode name="Child4" styleLbl="revTx">
        <dgm:varLst>
          <dgm:chMax val="0"/>
          <dgm:chPref val="0"/>
          <dgm:bulletEnabled val="1"/>
        </dgm:varLst>
        <dgm:choose name="Name46">
          <dgm:if name="Name47" func="var" arg="dir" op="equ" val="norm">
            <dgm:alg type="tx">
              <dgm:param type="parTxLTRAlign" val="l"/>
              <dgm:param type="shpTxLTRAlignCh" val="l"/>
              <dgm:param type="parTxRTLAlign" val="l"/>
              <dgm:param type="shpTxRTLAlignCh" val="l"/>
              <dgm:param type="lnSpAfParP" val="10"/>
            </dgm:alg>
          </dgm:if>
          <dgm:else name="Name48">
            <dgm:alg type="tx">
              <dgm:param type="parTxLTRAlign" val="r"/>
              <dgm:param type="shpTxLTRAlignCh" val="r"/>
              <dgm:param type="parTxRTLAlign" val="r"/>
              <dgm:param type="shpTxRTLAlignCh" val="r"/>
              <dgm:param type="lnSpAfParP" val="10"/>
            </dgm:alg>
          </dgm:else>
        </dgm:choose>
        <dgm:shape xmlns:r="http://schemas.openxmlformats.org/officeDocument/2006/relationships" type="rect" r:blip="">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E0A0D5-8F98-4CC1-A28E-021F0B6B475C}" type="datetimeFigureOut">
              <a:rPr lang="en-US" smtClean="0"/>
              <a:t>5/12/2022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03C52C-5E29-41AF-BAA3-8217E886DA08}" type="slidenum">
              <a:rPr lang="en-US" smtClean="0"/>
              <a:t>‹#›</a:t>
            </a:fld>
            <a:endParaRPr lang="en-US" dirty="0"/>
          </a:p>
        </p:txBody>
      </p:sp>
    </p:spTree>
    <p:extLst>
      <p:ext uri="{BB962C8B-B14F-4D97-AF65-F5344CB8AC3E}">
        <p14:creationId xmlns:p14="http://schemas.microsoft.com/office/powerpoint/2010/main" val="196196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3A750590-9F9A-443B-9295-A3931D8194B1}" type="datetime1">
              <a:rPr lang="en-US" smtClean="0"/>
              <a:t>5/12/2022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F35805F-452B-497C-9BD6-2CDB6902F369}"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D3F7C6B-C82D-4D42-9929-D6E7E11D9A64}" type="datetime1">
              <a:rPr lang="en-US" smtClean="0"/>
              <a:t>5/12/2022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0CF4779-62E8-4B21-A5D7-0AFB9DBD4358}" type="datetime1">
              <a:rPr lang="en-US" smtClean="0"/>
              <a:t>5/12/2022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F9D3375-5CD0-4576-BF96-ADFF24726FF8}" type="datetime1">
              <a:rPr lang="en-US" smtClean="0"/>
              <a:t>5/12/2022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FACD1F8-971E-4F8C-8737-750C12E93E08}"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C7D1621-FA30-4D98-85E5-1409E6BEECDC}"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96F347-1B2F-4097-AEB5-4A26FB45D67A}"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CC1DEE0-34E5-4E0F-BEC1-4B8835F82CD1}" type="datetime1">
              <a:rPr lang="en-US" smtClean="0"/>
              <a:t>5/12/2022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75B4BE-627A-4EC1-99E1-6F1AA97AB802}" type="datetime1">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BFACF8-E63D-4673-A128-83547867BB7A}" type="datetime1">
              <a:rPr lang="en-US" smtClean="0"/>
              <a:t>5/12/2022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BED6AC-4FBA-40BD-BE75-20DB64DA4BAD}"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933C87-D201-458A-93C0-8EDD9AC92D93}" type="datetime1">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CE6829-5A25-485A-91B1-5D6D58BB9F23}" type="datetime1">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12F5CD-23D0-4DD1-85B1-71F1825FB3EC}" type="datetime1">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8BA5035-C284-496A-B076-BA73A8FA5D8B}"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0EB420-1875-490A-8C4B-7AAB939FBE08}" type="datetime1">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359126-4846-4E88-BDD9-5585CC877E47}" type="datetime1">
              <a:rPr lang="en-US" smtClean="0"/>
              <a:t>5/12/2022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E5CD8D-E704-46A1-BC3E-9A644A9FFD4E}"/>
              </a:ext>
            </a:extLst>
          </p:cNvPr>
          <p:cNvSpPr>
            <a:spLocks noGrp="1"/>
          </p:cNvSpPr>
          <p:nvPr>
            <p:ph type="ctrTitle"/>
          </p:nvPr>
        </p:nvSpPr>
        <p:spPr>
          <a:xfrm>
            <a:off x="792483" y="821265"/>
            <a:ext cx="6098705" cy="5222117"/>
          </a:xfrm>
        </p:spPr>
        <p:txBody>
          <a:bodyPr anchor="ctr">
            <a:normAutofit/>
          </a:bodyPr>
          <a:lstStyle/>
          <a:p>
            <a:pPr algn="r"/>
            <a:r>
              <a:rPr lang="en-US" sz="5400" dirty="0" smtClean="0"/>
              <a:t>US Accident</a:t>
            </a:r>
            <a:br>
              <a:rPr lang="en-US" sz="5400" dirty="0" smtClean="0"/>
            </a:br>
            <a:r>
              <a:rPr lang="en-US" sz="5400" dirty="0" smtClean="0"/>
              <a:t>ANALYSIS </a:t>
            </a:r>
            <a:r>
              <a:rPr lang="en-US" sz="5400" dirty="0"/>
              <a:t/>
            </a:r>
            <a:br>
              <a:rPr lang="en-US" sz="5400" dirty="0"/>
            </a:br>
            <a:r>
              <a:rPr lang="en-US" sz="5400" dirty="0" smtClean="0"/>
              <a:t/>
            </a:r>
            <a:br>
              <a:rPr lang="en-US" sz="5400" dirty="0" smtClean="0"/>
            </a:br>
            <a:r>
              <a:rPr lang="en-US" sz="1200" dirty="0" smtClean="0"/>
              <a:t>funded by </a:t>
            </a:r>
            <a:br>
              <a:rPr lang="en-US" sz="1200" dirty="0" smtClean="0"/>
            </a:br>
            <a:r>
              <a:rPr lang="en-US" sz="1200" dirty="0" smtClean="0"/>
              <a:t>Department </a:t>
            </a:r>
            <a:r>
              <a:rPr lang="en-US" sz="1200" dirty="0"/>
              <a:t>for </a:t>
            </a:r>
            <a:r>
              <a:rPr lang="en-US" sz="1200" dirty="0" smtClean="0"/>
              <a:t/>
            </a:r>
            <a:br>
              <a:rPr lang="en-US" sz="1200" dirty="0" smtClean="0"/>
            </a:br>
            <a:r>
              <a:rPr lang="en-US" sz="1200" dirty="0" smtClean="0"/>
              <a:t>road </a:t>
            </a:r>
            <a:r>
              <a:rPr lang="en-US" sz="1200" dirty="0"/>
              <a:t>safety </a:t>
            </a:r>
            <a:r>
              <a:rPr lang="en-US" sz="1200" dirty="0" smtClean="0"/>
              <a:t>of USa </a:t>
            </a:r>
            <a:endParaRPr lang="en-US" sz="5400"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309A740-48C5-4AE5-879B-F567D3D7ACDC}"/>
              </a:ext>
            </a:extLst>
          </p:cNvPr>
          <p:cNvSpPr>
            <a:spLocks noGrp="1"/>
          </p:cNvSpPr>
          <p:nvPr>
            <p:ph type="subTitle" idx="1"/>
          </p:nvPr>
        </p:nvSpPr>
        <p:spPr>
          <a:xfrm>
            <a:off x="7903028" y="821265"/>
            <a:ext cx="3265713" cy="5222117"/>
          </a:xfrm>
        </p:spPr>
        <p:txBody>
          <a:bodyPr anchor="ctr">
            <a:normAutofit/>
          </a:bodyPr>
          <a:lstStyle/>
          <a:p>
            <a:r>
              <a:rPr lang="en-US" dirty="0" smtClean="0"/>
              <a:t>   Urvish Patel</a:t>
            </a:r>
          </a:p>
          <a:p>
            <a:r>
              <a:rPr lang="en-US" sz="1200" dirty="0"/>
              <a:t> </a:t>
            </a:r>
            <a:r>
              <a:rPr lang="en-US" sz="1200" dirty="0" smtClean="0"/>
              <a:t>   (Chief-Executive of the project)</a:t>
            </a:r>
            <a:endParaRPr lang="en-US" sz="1200" dirty="0"/>
          </a:p>
        </p:txBody>
      </p:sp>
      <p:pic>
        <p:nvPicPr>
          <p:cNvPr id="21" name="Picture 20">
            <a:extLst>
              <a:ext uri="{FF2B5EF4-FFF2-40B4-BE49-F238E27FC236}">
                <a16:creationId xmlns:a16="http://schemas.microsoft.com/office/drawing/2014/main" id="{D912EF34-0253-41FD-9940-D8FBB7DE74B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spTree>
    <p:extLst>
      <p:ext uri="{BB962C8B-B14F-4D97-AF65-F5344CB8AC3E}">
        <p14:creationId xmlns:p14="http://schemas.microsoft.com/office/powerpoint/2010/main" val="37546649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1400" y="632434"/>
            <a:ext cx="8610600" cy="1293028"/>
          </a:xfrm>
        </p:spPr>
        <p:txBody>
          <a:bodyPr/>
          <a:lstStyle/>
          <a:p>
            <a:r>
              <a:rPr lang="en-IN" dirty="0" smtClean="0"/>
              <a:t>Critical Issues while driving on ro</a:t>
            </a:r>
            <a:r>
              <a:rPr lang="en-IN" dirty="0"/>
              <a:t>a</a:t>
            </a:r>
            <a:r>
              <a:rPr lang="en-IN" dirty="0" smtClean="0"/>
              <a:t>d</a:t>
            </a:r>
            <a:endParaRPr lang="en-IN" dirty="0"/>
          </a:p>
        </p:txBody>
      </p:sp>
      <p:graphicFrame>
        <p:nvGraphicFramePr>
          <p:cNvPr id="4" name="Diagram 3"/>
          <p:cNvGraphicFramePr/>
          <p:nvPr>
            <p:extLst>
              <p:ext uri="{D42A27DB-BD31-4B8C-83A1-F6EECF244321}">
                <p14:modId xmlns:p14="http://schemas.microsoft.com/office/powerpoint/2010/main" val="3956917965"/>
              </p:ext>
            </p:extLst>
          </p:nvPr>
        </p:nvGraphicFramePr>
        <p:xfrm>
          <a:off x="580103" y="2310579"/>
          <a:ext cx="11120284" cy="4149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70109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81400" y="406292"/>
            <a:ext cx="8610600" cy="1293028"/>
          </a:xfrm>
        </p:spPr>
        <p:txBody>
          <a:bodyPr/>
          <a:lstStyle/>
          <a:p>
            <a:r>
              <a:rPr lang="en-IN" dirty="0" smtClean="0"/>
              <a:t>Recommendations for the issues. </a:t>
            </a:r>
            <a:endParaRPr lang="en-IN" dirty="0"/>
          </a:p>
        </p:txBody>
      </p:sp>
      <p:graphicFrame>
        <p:nvGraphicFramePr>
          <p:cNvPr id="8" name="Diagram 7"/>
          <p:cNvGraphicFramePr/>
          <p:nvPr>
            <p:extLst>
              <p:ext uri="{D42A27DB-BD31-4B8C-83A1-F6EECF244321}">
                <p14:modId xmlns:p14="http://schemas.microsoft.com/office/powerpoint/2010/main" val="3772952634"/>
              </p:ext>
            </p:extLst>
          </p:nvPr>
        </p:nvGraphicFramePr>
        <p:xfrm>
          <a:off x="0" y="1699321"/>
          <a:ext cx="12192000" cy="5158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7451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09317" y="245687"/>
            <a:ext cx="8610600" cy="1293028"/>
          </a:xfrm>
        </p:spPr>
        <p:txBody>
          <a:bodyPr/>
          <a:lstStyle/>
          <a:p>
            <a:r>
              <a:rPr lang="en-US" dirty="0"/>
              <a:t>Factors Affecting Road Traffic Accidents</a:t>
            </a:r>
            <a:endParaRPr lang="en-IN" dirty="0"/>
          </a:p>
        </p:txBody>
      </p:sp>
      <p:grpSp>
        <p:nvGrpSpPr>
          <p:cNvPr id="7" name="Group 6">
            <a:extLst>
              <a:ext uri="{FF2B5EF4-FFF2-40B4-BE49-F238E27FC236}">
                <a16:creationId xmlns:a16="http://schemas.microsoft.com/office/drawing/2014/main" id="{C43FBA6B-E380-4E0D-814D-93DE08BB0B8D}"/>
              </a:ext>
            </a:extLst>
          </p:cNvPr>
          <p:cNvGrpSpPr/>
          <p:nvPr/>
        </p:nvGrpSpPr>
        <p:grpSpPr>
          <a:xfrm>
            <a:off x="2645799" y="1753943"/>
            <a:ext cx="3931238" cy="3092824"/>
            <a:chOff x="3241579" y="1246094"/>
            <a:chExt cx="5708842" cy="4491318"/>
          </a:xfrm>
        </p:grpSpPr>
        <p:sp>
          <p:nvSpPr>
            <p:cNvPr id="8" name="Freeform 20">
              <a:extLst>
                <a:ext uri="{FF2B5EF4-FFF2-40B4-BE49-F238E27FC236}">
                  <a16:creationId xmlns:a16="http://schemas.microsoft.com/office/drawing/2014/main" id="{9452F0A3-D3C6-43EC-B6D6-152E8F2CB244}"/>
                </a:ext>
              </a:extLst>
            </p:cNvPr>
            <p:cNvSpPr>
              <a:spLocks noEditPoints="1"/>
            </p:cNvSpPr>
            <p:nvPr/>
          </p:nvSpPr>
          <p:spPr bwMode="auto">
            <a:xfrm>
              <a:off x="3241579" y="1246094"/>
              <a:ext cx="2146452" cy="2480145"/>
            </a:xfrm>
            <a:custGeom>
              <a:avLst/>
              <a:gdLst>
                <a:gd name="T0" fmla="*/ 1904 w 3807"/>
                <a:gd name="T1" fmla="*/ 0 h 4398"/>
                <a:gd name="T2" fmla="*/ 0 w 3807"/>
                <a:gd name="T3" fmla="*/ 1100 h 4398"/>
                <a:gd name="T4" fmla="*/ 0 w 3807"/>
                <a:gd name="T5" fmla="*/ 3298 h 4398"/>
                <a:gd name="T6" fmla="*/ 1904 w 3807"/>
                <a:gd name="T7" fmla="*/ 4398 h 4398"/>
                <a:gd name="T8" fmla="*/ 3807 w 3807"/>
                <a:gd name="T9" fmla="*/ 3298 h 4398"/>
                <a:gd name="T10" fmla="*/ 3807 w 3807"/>
                <a:gd name="T11" fmla="*/ 1100 h 4398"/>
                <a:gd name="T12" fmla="*/ 1904 w 3807"/>
                <a:gd name="T13" fmla="*/ 0 h 4398"/>
                <a:gd name="T14" fmla="*/ 1904 w 3807"/>
                <a:gd name="T15" fmla="*/ 421 h 4398"/>
                <a:gd name="T16" fmla="*/ 3443 w 3807"/>
                <a:gd name="T17" fmla="*/ 1310 h 4398"/>
                <a:gd name="T18" fmla="*/ 3443 w 3807"/>
                <a:gd name="T19" fmla="*/ 3088 h 4398"/>
                <a:gd name="T20" fmla="*/ 1904 w 3807"/>
                <a:gd name="T21" fmla="*/ 3977 h 4398"/>
                <a:gd name="T22" fmla="*/ 364 w 3807"/>
                <a:gd name="T23" fmla="*/ 3088 h 4398"/>
                <a:gd name="T24" fmla="*/ 364 w 3807"/>
                <a:gd name="T25" fmla="*/ 1310 h 4398"/>
                <a:gd name="T26" fmla="*/ 1904 w 3807"/>
                <a:gd name="T27" fmla="*/ 421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8">
                  <a:moveTo>
                    <a:pt x="1904" y="0"/>
                  </a:moveTo>
                  <a:lnTo>
                    <a:pt x="0" y="1100"/>
                  </a:lnTo>
                  <a:lnTo>
                    <a:pt x="0" y="3298"/>
                  </a:lnTo>
                  <a:lnTo>
                    <a:pt x="1904" y="4398"/>
                  </a:lnTo>
                  <a:lnTo>
                    <a:pt x="3807" y="3298"/>
                  </a:lnTo>
                  <a:lnTo>
                    <a:pt x="3807" y="1100"/>
                  </a:lnTo>
                  <a:lnTo>
                    <a:pt x="1904" y="0"/>
                  </a:lnTo>
                  <a:close/>
                  <a:moveTo>
                    <a:pt x="1904" y="421"/>
                  </a:moveTo>
                  <a:lnTo>
                    <a:pt x="3443" y="1310"/>
                  </a:lnTo>
                  <a:lnTo>
                    <a:pt x="3443" y="3088"/>
                  </a:lnTo>
                  <a:lnTo>
                    <a:pt x="1904" y="3977"/>
                  </a:lnTo>
                  <a:lnTo>
                    <a:pt x="364" y="3088"/>
                  </a:lnTo>
                  <a:lnTo>
                    <a:pt x="364" y="1310"/>
                  </a:lnTo>
                  <a:lnTo>
                    <a:pt x="1904" y="42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a:solidFill>
                    <a:schemeClr val="accent6">
                      <a:lumMod val="50000"/>
                    </a:schemeClr>
                  </a:solidFill>
                </a:rPr>
                <a:t>D</a:t>
              </a:r>
            </a:p>
          </p:txBody>
        </p:sp>
        <p:sp>
          <p:nvSpPr>
            <p:cNvPr id="9" name="Freeform 22">
              <a:extLst>
                <a:ext uri="{FF2B5EF4-FFF2-40B4-BE49-F238E27FC236}">
                  <a16:creationId xmlns:a16="http://schemas.microsoft.com/office/drawing/2014/main" id="{F03475BE-3602-43D3-A94B-6EFCDF10DB67}"/>
                </a:ext>
              </a:extLst>
            </p:cNvPr>
            <p:cNvSpPr>
              <a:spLocks noEditPoints="1"/>
            </p:cNvSpPr>
            <p:nvPr/>
          </p:nvSpPr>
          <p:spPr bwMode="auto">
            <a:xfrm>
              <a:off x="5620264" y="1246094"/>
              <a:ext cx="2144198" cy="2480145"/>
            </a:xfrm>
            <a:custGeom>
              <a:avLst/>
              <a:gdLst>
                <a:gd name="T0" fmla="*/ 1903 w 3807"/>
                <a:gd name="T1" fmla="*/ 0 h 4398"/>
                <a:gd name="T2" fmla="*/ 0 w 3807"/>
                <a:gd name="T3" fmla="*/ 1100 h 4398"/>
                <a:gd name="T4" fmla="*/ 0 w 3807"/>
                <a:gd name="T5" fmla="*/ 3298 h 4398"/>
                <a:gd name="T6" fmla="*/ 1903 w 3807"/>
                <a:gd name="T7" fmla="*/ 4398 h 4398"/>
                <a:gd name="T8" fmla="*/ 3807 w 3807"/>
                <a:gd name="T9" fmla="*/ 3298 h 4398"/>
                <a:gd name="T10" fmla="*/ 3807 w 3807"/>
                <a:gd name="T11" fmla="*/ 1100 h 4398"/>
                <a:gd name="T12" fmla="*/ 1903 w 3807"/>
                <a:gd name="T13" fmla="*/ 0 h 4398"/>
                <a:gd name="T14" fmla="*/ 1903 w 3807"/>
                <a:gd name="T15" fmla="*/ 421 h 4398"/>
                <a:gd name="T16" fmla="*/ 3443 w 3807"/>
                <a:gd name="T17" fmla="*/ 1310 h 4398"/>
                <a:gd name="T18" fmla="*/ 3443 w 3807"/>
                <a:gd name="T19" fmla="*/ 3088 h 4398"/>
                <a:gd name="T20" fmla="*/ 1903 w 3807"/>
                <a:gd name="T21" fmla="*/ 3977 h 4398"/>
                <a:gd name="T22" fmla="*/ 364 w 3807"/>
                <a:gd name="T23" fmla="*/ 3088 h 4398"/>
                <a:gd name="T24" fmla="*/ 364 w 3807"/>
                <a:gd name="T25" fmla="*/ 1310 h 4398"/>
                <a:gd name="T26" fmla="*/ 1903 w 3807"/>
                <a:gd name="T27" fmla="*/ 421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8">
                  <a:moveTo>
                    <a:pt x="1903" y="0"/>
                  </a:moveTo>
                  <a:lnTo>
                    <a:pt x="0" y="1100"/>
                  </a:lnTo>
                  <a:lnTo>
                    <a:pt x="0" y="3298"/>
                  </a:lnTo>
                  <a:lnTo>
                    <a:pt x="1903" y="4398"/>
                  </a:lnTo>
                  <a:lnTo>
                    <a:pt x="3807" y="3298"/>
                  </a:lnTo>
                  <a:lnTo>
                    <a:pt x="3807" y="1100"/>
                  </a:lnTo>
                  <a:lnTo>
                    <a:pt x="1903" y="0"/>
                  </a:lnTo>
                  <a:close/>
                  <a:moveTo>
                    <a:pt x="1903" y="421"/>
                  </a:moveTo>
                  <a:lnTo>
                    <a:pt x="3443" y="1310"/>
                  </a:lnTo>
                  <a:lnTo>
                    <a:pt x="3443" y="3088"/>
                  </a:lnTo>
                  <a:lnTo>
                    <a:pt x="1903" y="3977"/>
                  </a:lnTo>
                  <a:lnTo>
                    <a:pt x="364" y="3088"/>
                  </a:lnTo>
                  <a:lnTo>
                    <a:pt x="364" y="1310"/>
                  </a:lnTo>
                  <a:lnTo>
                    <a:pt x="1903" y="42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a:solidFill>
                    <a:schemeClr val="accent2">
                      <a:lumMod val="75000"/>
                    </a:schemeClr>
                  </a:solidFill>
                </a:rPr>
                <a:t>V</a:t>
              </a:r>
            </a:p>
          </p:txBody>
        </p:sp>
        <p:sp>
          <p:nvSpPr>
            <p:cNvPr id="10" name="Freeform 24">
              <a:extLst>
                <a:ext uri="{FF2B5EF4-FFF2-40B4-BE49-F238E27FC236}">
                  <a16:creationId xmlns:a16="http://schemas.microsoft.com/office/drawing/2014/main" id="{F0BC306E-2B83-4C68-B5EB-5980DEAC7F78}"/>
                </a:ext>
              </a:extLst>
            </p:cNvPr>
            <p:cNvSpPr>
              <a:spLocks noEditPoints="1"/>
            </p:cNvSpPr>
            <p:nvPr/>
          </p:nvSpPr>
          <p:spPr bwMode="auto">
            <a:xfrm>
              <a:off x="4427539" y="3259521"/>
              <a:ext cx="2146452" cy="2477891"/>
            </a:xfrm>
            <a:custGeom>
              <a:avLst/>
              <a:gdLst>
                <a:gd name="T0" fmla="*/ 1904 w 3807"/>
                <a:gd name="T1" fmla="*/ 0 h 4397"/>
                <a:gd name="T2" fmla="*/ 0 w 3807"/>
                <a:gd name="T3" fmla="*/ 1099 h 4397"/>
                <a:gd name="T4" fmla="*/ 0 w 3807"/>
                <a:gd name="T5" fmla="*/ 3298 h 4397"/>
                <a:gd name="T6" fmla="*/ 1904 w 3807"/>
                <a:gd name="T7" fmla="*/ 4397 h 4397"/>
                <a:gd name="T8" fmla="*/ 3807 w 3807"/>
                <a:gd name="T9" fmla="*/ 3298 h 4397"/>
                <a:gd name="T10" fmla="*/ 3807 w 3807"/>
                <a:gd name="T11" fmla="*/ 1099 h 4397"/>
                <a:gd name="T12" fmla="*/ 1904 w 3807"/>
                <a:gd name="T13" fmla="*/ 0 h 4397"/>
                <a:gd name="T14" fmla="*/ 1904 w 3807"/>
                <a:gd name="T15" fmla="*/ 420 h 4397"/>
                <a:gd name="T16" fmla="*/ 3443 w 3807"/>
                <a:gd name="T17" fmla="*/ 1310 h 4397"/>
                <a:gd name="T18" fmla="*/ 3443 w 3807"/>
                <a:gd name="T19" fmla="*/ 3088 h 4397"/>
                <a:gd name="T20" fmla="*/ 1904 w 3807"/>
                <a:gd name="T21" fmla="*/ 3976 h 4397"/>
                <a:gd name="T22" fmla="*/ 364 w 3807"/>
                <a:gd name="T23" fmla="*/ 3088 h 4397"/>
                <a:gd name="T24" fmla="*/ 364 w 3807"/>
                <a:gd name="T25" fmla="*/ 1310 h 4397"/>
                <a:gd name="T26" fmla="*/ 1904 w 3807"/>
                <a:gd name="T27" fmla="*/ 420 h 4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7">
                  <a:moveTo>
                    <a:pt x="1904" y="0"/>
                  </a:moveTo>
                  <a:lnTo>
                    <a:pt x="0" y="1099"/>
                  </a:lnTo>
                  <a:lnTo>
                    <a:pt x="0" y="3298"/>
                  </a:lnTo>
                  <a:lnTo>
                    <a:pt x="1904" y="4397"/>
                  </a:lnTo>
                  <a:lnTo>
                    <a:pt x="3807" y="3298"/>
                  </a:lnTo>
                  <a:lnTo>
                    <a:pt x="3807" y="1099"/>
                  </a:lnTo>
                  <a:lnTo>
                    <a:pt x="1904" y="0"/>
                  </a:lnTo>
                  <a:close/>
                  <a:moveTo>
                    <a:pt x="1904" y="420"/>
                  </a:moveTo>
                  <a:lnTo>
                    <a:pt x="3443" y="1310"/>
                  </a:lnTo>
                  <a:lnTo>
                    <a:pt x="3443" y="3088"/>
                  </a:lnTo>
                  <a:lnTo>
                    <a:pt x="1904" y="3976"/>
                  </a:lnTo>
                  <a:lnTo>
                    <a:pt x="364" y="3088"/>
                  </a:lnTo>
                  <a:lnTo>
                    <a:pt x="364" y="1310"/>
                  </a:lnTo>
                  <a:lnTo>
                    <a:pt x="1904" y="42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a:solidFill>
                    <a:schemeClr val="accent3">
                      <a:lumMod val="50000"/>
                    </a:schemeClr>
                  </a:solidFill>
                </a:rPr>
                <a:t>R</a:t>
              </a:r>
            </a:p>
          </p:txBody>
        </p:sp>
        <p:sp>
          <p:nvSpPr>
            <p:cNvPr id="11" name="Freeform 26">
              <a:extLst>
                <a:ext uri="{FF2B5EF4-FFF2-40B4-BE49-F238E27FC236}">
                  <a16:creationId xmlns:a16="http://schemas.microsoft.com/office/drawing/2014/main" id="{FB11FA09-2EEB-44F2-8B16-8CC0B9186D37}"/>
                </a:ext>
              </a:extLst>
            </p:cNvPr>
            <p:cNvSpPr>
              <a:spLocks noEditPoints="1"/>
            </p:cNvSpPr>
            <p:nvPr/>
          </p:nvSpPr>
          <p:spPr bwMode="auto">
            <a:xfrm>
              <a:off x="6803969" y="3259521"/>
              <a:ext cx="2146452" cy="2477891"/>
            </a:xfrm>
            <a:custGeom>
              <a:avLst/>
              <a:gdLst>
                <a:gd name="T0" fmla="*/ 1902 w 3806"/>
                <a:gd name="T1" fmla="*/ 0 h 4397"/>
                <a:gd name="T2" fmla="*/ 0 w 3806"/>
                <a:gd name="T3" fmla="*/ 1099 h 4397"/>
                <a:gd name="T4" fmla="*/ 0 w 3806"/>
                <a:gd name="T5" fmla="*/ 3298 h 4397"/>
                <a:gd name="T6" fmla="*/ 1902 w 3806"/>
                <a:gd name="T7" fmla="*/ 4397 h 4397"/>
                <a:gd name="T8" fmla="*/ 3806 w 3806"/>
                <a:gd name="T9" fmla="*/ 3298 h 4397"/>
                <a:gd name="T10" fmla="*/ 3806 w 3806"/>
                <a:gd name="T11" fmla="*/ 1099 h 4397"/>
                <a:gd name="T12" fmla="*/ 1902 w 3806"/>
                <a:gd name="T13" fmla="*/ 0 h 4397"/>
                <a:gd name="T14" fmla="*/ 1902 w 3806"/>
                <a:gd name="T15" fmla="*/ 420 h 4397"/>
                <a:gd name="T16" fmla="*/ 3441 w 3806"/>
                <a:gd name="T17" fmla="*/ 1310 h 4397"/>
                <a:gd name="T18" fmla="*/ 3441 w 3806"/>
                <a:gd name="T19" fmla="*/ 3088 h 4397"/>
                <a:gd name="T20" fmla="*/ 1902 w 3806"/>
                <a:gd name="T21" fmla="*/ 3976 h 4397"/>
                <a:gd name="T22" fmla="*/ 364 w 3806"/>
                <a:gd name="T23" fmla="*/ 3088 h 4397"/>
                <a:gd name="T24" fmla="*/ 364 w 3806"/>
                <a:gd name="T25" fmla="*/ 1310 h 4397"/>
                <a:gd name="T26" fmla="*/ 1902 w 3806"/>
                <a:gd name="T27" fmla="*/ 420 h 4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6" h="4397">
                  <a:moveTo>
                    <a:pt x="1902" y="0"/>
                  </a:moveTo>
                  <a:lnTo>
                    <a:pt x="0" y="1099"/>
                  </a:lnTo>
                  <a:lnTo>
                    <a:pt x="0" y="3298"/>
                  </a:lnTo>
                  <a:lnTo>
                    <a:pt x="1902" y="4397"/>
                  </a:lnTo>
                  <a:lnTo>
                    <a:pt x="3806" y="3298"/>
                  </a:lnTo>
                  <a:lnTo>
                    <a:pt x="3806" y="1099"/>
                  </a:lnTo>
                  <a:lnTo>
                    <a:pt x="1902" y="0"/>
                  </a:lnTo>
                  <a:close/>
                  <a:moveTo>
                    <a:pt x="1902" y="420"/>
                  </a:moveTo>
                  <a:lnTo>
                    <a:pt x="3441" y="1310"/>
                  </a:lnTo>
                  <a:lnTo>
                    <a:pt x="3441" y="3088"/>
                  </a:lnTo>
                  <a:lnTo>
                    <a:pt x="1902" y="3976"/>
                  </a:lnTo>
                  <a:lnTo>
                    <a:pt x="364" y="3088"/>
                  </a:lnTo>
                  <a:lnTo>
                    <a:pt x="364" y="1310"/>
                  </a:lnTo>
                  <a:lnTo>
                    <a:pt x="1902" y="42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a:solidFill>
                    <a:schemeClr val="accent5">
                      <a:lumMod val="75000"/>
                    </a:schemeClr>
                  </a:solidFill>
                </a:rPr>
                <a:t>T</a:t>
              </a:r>
            </a:p>
          </p:txBody>
        </p:sp>
      </p:grpSp>
      <p:grpSp>
        <p:nvGrpSpPr>
          <p:cNvPr id="12" name="Group 11">
            <a:extLst>
              <a:ext uri="{FF2B5EF4-FFF2-40B4-BE49-F238E27FC236}">
                <a16:creationId xmlns:a16="http://schemas.microsoft.com/office/drawing/2014/main" id="{FF409A33-49A8-46FC-8718-4DA65EF72E31}"/>
              </a:ext>
            </a:extLst>
          </p:cNvPr>
          <p:cNvGrpSpPr/>
          <p:nvPr/>
        </p:nvGrpSpPr>
        <p:grpSpPr>
          <a:xfrm>
            <a:off x="6735406" y="3461827"/>
            <a:ext cx="4856826" cy="2468973"/>
            <a:chOff x="6691483" y="4757378"/>
            <a:chExt cx="2273840" cy="2468973"/>
          </a:xfrm>
        </p:grpSpPr>
        <p:sp>
          <p:nvSpPr>
            <p:cNvPr id="13" name="TextBox 12">
              <a:extLst>
                <a:ext uri="{FF2B5EF4-FFF2-40B4-BE49-F238E27FC236}">
                  <a16:creationId xmlns:a16="http://schemas.microsoft.com/office/drawing/2014/main" id="{1B3CD736-C101-4356-AE29-57E97E073752}"/>
                </a:ext>
              </a:extLst>
            </p:cNvPr>
            <p:cNvSpPr txBox="1"/>
            <p:nvPr/>
          </p:nvSpPr>
          <p:spPr>
            <a:xfrm>
              <a:off x="6691483" y="4757378"/>
              <a:ext cx="2273840" cy="400110"/>
            </a:xfrm>
            <a:prstGeom prst="rect">
              <a:avLst/>
            </a:prstGeom>
            <a:noFill/>
          </p:spPr>
          <p:txBody>
            <a:bodyPr wrap="square" lIns="0" rIns="0" rtlCol="0" anchor="b">
              <a:spAutoFit/>
            </a:bodyPr>
            <a:lstStyle/>
            <a:p>
              <a:r>
                <a:rPr lang="en-US" sz="2000" b="1" dirty="0"/>
                <a:t>Traffic </a:t>
              </a:r>
              <a:r>
                <a:rPr lang="en-US" sz="2000" b="1" dirty="0" smtClean="0"/>
                <a:t>volumes</a:t>
              </a:r>
              <a:endParaRPr lang="en-US" sz="2000" b="1" dirty="0"/>
            </a:p>
          </p:txBody>
        </p:sp>
        <p:sp>
          <p:nvSpPr>
            <p:cNvPr id="14" name="TextBox 13">
              <a:extLst>
                <a:ext uri="{FF2B5EF4-FFF2-40B4-BE49-F238E27FC236}">
                  <a16:creationId xmlns:a16="http://schemas.microsoft.com/office/drawing/2014/main" id="{C083246A-444D-4A2C-9D5C-1CE5137678D5}"/>
                </a:ext>
              </a:extLst>
            </p:cNvPr>
            <p:cNvSpPr txBox="1"/>
            <p:nvPr/>
          </p:nvSpPr>
          <p:spPr>
            <a:xfrm>
              <a:off x="6697330" y="5133470"/>
              <a:ext cx="2196970" cy="2092881"/>
            </a:xfrm>
            <a:prstGeom prst="rect">
              <a:avLst/>
            </a:prstGeom>
            <a:noFill/>
          </p:spPr>
          <p:txBody>
            <a:bodyPr wrap="square" lIns="0" rIns="0" rtlCol="0" anchor="t">
              <a:spAutoFit/>
            </a:bodyPr>
            <a:lstStyle/>
            <a:p>
              <a:pPr lvl="0"/>
              <a:r>
                <a:rPr lang="en-US" sz="1000" dirty="0" smtClean="0"/>
                <a:t>Average </a:t>
              </a:r>
              <a:r>
                <a:rPr lang="en-US" sz="1000" dirty="0"/>
                <a:t>annual daily traffic (AADT) or the vehicle miles travelled (VMT). AADT is the average number of vehicles passing a point along a particular road section each day. Thus, AADT represents the vehicle flow over a road section on an average day of the year. VMT refers to the distance travelled by vehicles on roads. It is often used as an indicator of traffic demand and is commonly applied to evaluate mobility patterns and travel trends.</a:t>
              </a:r>
            </a:p>
          </p:txBody>
        </p:sp>
      </p:grpSp>
      <p:grpSp>
        <p:nvGrpSpPr>
          <p:cNvPr id="15" name="Group 14">
            <a:extLst>
              <a:ext uri="{FF2B5EF4-FFF2-40B4-BE49-F238E27FC236}">
                <a16:creationId xmlns:a16="http://schemas.microsoft.com/office/drawing/2014/main" id="{798D1D1E-98A4-4B42-A415-FFA76648086F}"/>
              </a:ext>
            </a:extLst>
          </p:cNvPr>
          <p:cNvGrpSpPr/>
          <p:nvPr/>
        </p:nvGrpSpPr>
        <p:grpSpPr>
          <a:xfrm>
            <a:off x="1423754" y="3832633"/>
            <a:ext cx="2202816" cy="2161196"/>
            <a:chOff x="249702" y="4449602"/>
            <a:chExt cx="2202816" cy="2161196"/>
          </a:xfrm>
        </p:grpSpPr>
        <p:sp>
          <p:nvSpPr>
            <p:cNvPr id="16" name="TextBox 15">
              <a:extLst>
                <a:ext uri="{FF2B5EF4-FFF2-40B4-BE49-F238E27FC236}">
                  <a16:creationId xmlns:a16="http://schemas.microsoft.com/office/drawing/2014/main" id="{479919F2-E9BC-4563-84D9-BAD6DA5109FF}"/>
                </a:ext>
              </a:extLst>
            </p:cNvPr>
            <p:cNvSpPr txBox="1"/>
            <p:nvPr/>
          </p:nvSpPr>
          <p:spPr>
            <a:xfrm>
              <a:off x="249702" y="4449602"/>
              <a:ext cx="2202816" cy="707886"/>
            </a:xfrm>
            <a:prstGeom prst="rect">
              <a:avLst/>
            </a:prstGeom>
            <a:noFill/>
          </p:spPr>
          <p:txBody>
            <a:bodyPr wrap="square" lIns="0" rIns="0" rtlCol="0" anchor="b">
              <a:spAutoFit/>
            </a:bodyPr>
            <a:lstStyle/>
            <a:p>
              <a:pPr lvl="0"/>
              <a:r>
                <a:rPr lang="en-US" sz="2000" b="1" dirty="0"/>
                <a:t>Roadway characteristics</a:t>
              </a:r>
            </a:p>
          </p:txBody>
        </p:sp>
        <p:sp>
          <p:nvSpPr>
            <p:cNvPr id="17" name="TextBox 16">
              <a:extLst>
                <a:ext uri="{FF2B5EF4-FFF2-40B4-BE49-F238E27FC236}">
                  <a16:creationId xmlns:a16="http://schemas.microsoft.com/office/drawing/2014/main" id="{324EABF4-2602-499C-BC0C-A3037DDEEBE2}"/>
                </a:ext>
              </a:extLst>
            </p:cNvPr>
            <p:cNvSpPr txBox="1"/>
            <p:nvPr/>
          </p:nvSpPr>
          <p:spPr>
            <a:xfrm>
              <a:off x="255548" y="5133470"/>
              <a:ext cx="2196970" cy="1477328"/>
            </a:xfrm>
            <a:prstGeom prst="rect">
              <a:avLst/>
            </a:prstGeom>
            <a:noFill/>
          </p:spPr>
          <p:txBody>
            <a:bodyPr wrap="square" lIns="0" rIns="0" rtlCol="0" anchor="t">
              <a:spAutoFit/>
            </a:bodyPr>
            <a:lstStyle/>
            <a:p>
              <a:pPr lvl="0"/>
              <a:r>
                <a:rPr lang="en-US" sz="1000" dirty="0" smtClean="0"/>
                <a:t>Road </a:t>
              </a:r>
              <a:r>
                <a:rPr lang="en-US" sz="1000" dirty="0"/>
                <a:t>geometries and road side conditions, such as well-designed curves and grades, wide lanes, adequate sight distance, clearly visible striping, flared guardrails, good quality shoulders, roadsides free of obstacles, well-located crash attenuation devices, and well-planned use of traffic signals.</a:t>
              </a:r>
            </a:p>
          </p:txBody>
        </p:sp>
      </p:grpSp>
      <p:grpSp>
        <p:nvGrpSpPr>
          <p:cNvPr id="18" name="Group 17">
            <a:extLst>
              <a:ext uri="{FF2B5EF4-FFF2-40B4-BE49-F238E27FC236}">
                <a16:creationId xmlns:a16="http://schemas.microsoft.com/office/drawing/2014/main" id="{1BEC094C-050F-4F1D-9525-6A0A726600FF}"/>
              </a:ext>
            </a:extLst>
          </p:cNvPr>
          <p:cNvGrpSpPr/>
          <p:nvPr/>
        </p:nvGrpSpPr>
        <p:grpSpPr>
          <a:xfrm>
            <a:off x="5911114" y="1888472"/>
            <a:ext cx="6280885" cy="1391757"/>
            <a:chOff x="6697328" y="1266169"/>
            <a:chExt cx="3911306" cy="1391757"/>
          </a:xfrm>
        </p:grpSpPr>
        <p:sp>
          <p:nvSpPr>
            <p:cNvPr id="19" name="TextBox 18">
              <a:extLst>
                <a:ext uri="{FF2B5EF4-FFF2-40B4-BE49-F238E27FC236}">
                  <a16:creationId xmlns:a16="http://schemas.microsoft.com/office/drawing/2014/main" id="{ED67C952-E5FD-4A6C-A104-094DC57582C8}"/>
                </a:ext>
              </a:extLst>
            </p:cNvPr>
            <p:cNvSpPr txBox="1"/>
            <p:nvPr/>
          </p:nvSpPr>
          <p:spPr>
            <a:xfrm>
              <a:off x="6697328" y="1266169"/>
              <a:ext cx="3350867" cy="400110"/>
            </a:xfrm>
            <a:prstGeom prst="rect">
              <a:avLst/>
            </a:prstGeom>
            <a:noFill/>
          </p:spPr>
          <p:txBody>
            <a:bodyPr wrap="square" lIns="0" rIns="0" rtlCol="0" anchor="b">
              <a:spAutoFit/>
            </a:bodyPr>
            <a:lstStyle/>
            <a:p>
              <a:pPr lvl="0"/>
              <a:r>
                <a:rPr lang="en-US" sz="2000" b="1" dirty="0"/>
                <a:t>Vehicle factors</a:t>
              </a:r>
            </a:p>
          </p:txBody>
        </p:sp>
        <p:sp>
          <p:nvSpPr>
            <p:cNvPr id="20" name="TextBox 19">
              <a:extLst>
                <a:ext uri="{FF2B5EF4-FFF2-40B4-BE49-F238E27FC236}">
                  <a16:creationId xmlns:a16="http://schemas.microsoft.com/office/drawing/2014/main" id="{74621FB8-FBF6-468C-80B3-D97BE48E49F4}"/>
                </a:ext>
              </a:extLst>
            </p:cNvPr>
            <p:cNvSpPr txBox="1"/>
            <p:nvPr/>
          </p:nvSpPr>
          <p:spPr>
            <a:xfrm>
              <a:off x="6703175" y="1642263"/>
              <a:ext cx="3905459" cy="1015663"/>
            </a:xfrm>
            <a:prstGeom prst="rect">
              <a:avLst/>
            </a:prstGeom>
            <a:noFill/>
          </p:spPr>
          <p:txBody>
            <a:bodyPr wrap="square" lIns="0" rIns="0" rtlCol="0" anchor="t">
              <a:spAutoFit/>
            </a:bodyPr>
            <a:lstStyle/>
            <a:p>
              <a:pPr lvl="0"/>
              <a:r>
                <a:rPr lang="en-US" sz="1000" dirty="0" smtClean="0"/>
                <a:t>Vehicle </a:t>
              </a:r>
              <a:r>
                <a:rPr lang="en-US" sz="1000" dirty="0"/>
                <a:t>type, and the engineering and the safety design standards for vehicle performance. For example, the design of windshield glass and the location and durability of gas tanks can increase safety. Passenger protection systems in vehicles (i.e. air bags, safety belts), if used, can eliminate injuries or reduce their severity.</a:t>
              </a:r>
            </a:p>
          </p:txBody>
        </p:sp>
      </p:grpSp>
      <p:grpSp>
        <p:nvGrpSpPr>
          <p:cNvPr id="21" name="Group 20">
            <a:extLst>
              <a:ext uri="{FF2B5EF4-FFF2-40B4-BE49-F238E27FC236}">
                <a16:creationId xmlns:a16="http://schemas.microsoft.com/office/drawing/2014/main" id="{1BA9F3DF-DA37-444F-8D63-AC0E1FC26C92}"/>
              </a:ext>
            </a:extLst>
          </p:cNvPr>
          <p:cNvGrpSpPr/>
          <p:nvPr/>
        </p:nvGrpSpPr>
        <p:grpSpPr>
          <a:xfrm>
            <a:off x="362911" y="2088527"/>
            <a:ext cx="2202816" cy="1237867"/>
            <a:chOff x="255548" y="1266168"/>
            <a:chExt cx="2202816" cy="1237867"/>
          </a:xfrm>
        </p:grpSpPr>
        <p:sp>
          <p:nvSpPr>
            <p:cNvPr id="22" name="TextBox 21">
              <a:extLst>
                <a:ext uri="{FF2B5EF4-FFF2-40B4-BE49-F238E27FC236}">
                  <a16:creationId xmlns:a16="http://schemas.microsoft.com/office/drawing/2014/main" id="{469C25CF-46DC-410E-9A45-7419C94CADAB}"/>
                </a:ext>
              </a:extLst>
            </p:cNvPr>
            <p:cNvSpPr txBox="1"/>
            <p:nvPr/>
          </p:nvSpPr>
          <p:spPr>
            <a:xfrm>
              <a:off x="255548" y="1266168"/>
              <a:ext cx="2202816" cy="400110"/>
            </a:xfrm>
            <a:prstGeom prst="rect">
              <a:avLst/>
            </a:prstGeom>
            <a:noFill/>
          </p:spPr>
          <p:txBody>
            <a:bodyPr wrap="square" lIns="0" rIns="0" rtlCol="0" anchor="b">
              <a:spAutoFit/>
            </a:bodyPr>
            <a:lstStyle/>
            <a:p>
              <a:pPr lvl="0"/>
              <a:r>
                <a:rPr lang="en-US" sz="2000" b="1" dirty="0"/>
                <a:t>Driver </a:t>
              </a:r>
              <a:r>
                <a:rPr lang="en-US" sz="2000" b="1" dirty="0" smtClean="0"/>
                <a:t>Behavior</a:t>
              </a:r>
              <a:endParaRPr lang="en-US" sz="2000" b="1" dirty="0"/>
            </a:p>
          </p:txBody>
        </p:sp>
        <p:sp>
          <p:nvSpPr>
            <p:cNvPr id="23" name="TextBox 22">
              <a:extLst>
                <a:ext uri="{FF2B5EF4-FFF2-40B4-BE49-F238E27FC236}">
                  <a16:creationId xmlns:a16="http://schemas.microsoft.com/office/drawing/2014/main" id="{9D534B6F-E637-4F96-A4DE-D5ACD2BA2B13}"/>
                </a:ext>
              </a:extLst>
            </p:cNvPr>
            <p:cNvSpPr txBox="1"/>
            <p:nvPr/>
          </p:nvSpPr>
          <p:spPr>
            <a:xfrm>
              <a:off x="261394" y="1642261"/>
              <a:ext cx="2196970" cy="861774"/>
            </a:xfrm>
            <a:prstGeom prst="rect">
              <a:avLst/>
            </a:prstGeom>
            <a:noFill/>
          </p:spPr>
          <p:txBody>
            <a:bodyPr wrap="square" lIns="0" rIns="0" rtlCol="0" anchor="t">
              <a:spAutoFit/>
            </a:bodyPr>
            <a:lstStyle/>
            <a:p>
              <a:pPr lvl="0"/>
              <a:r>
                <a:rPr lang="en-US" sz="1000" dirty="0" smtClean="0"/>
                <a:t>Alcohol </a:t>
              </a:r>
              <a:r>
                <a:rPr lang="en-US" sz="1000" dirty="0"/>
                <a:t>and drug use, reckless operation of vehicle, failure to properly use occupant protection devices, the use of cell phones or texting, and fatigue.</a:t>
              </a:r>
            </a:p>
          </p:txBody>
        </p:sp>
      </p:grpSp>
      <p:sp>
        <p:nvSpPr>
          <p:cNvPr id="24" name="Freeform 20">
            <a:extLst>
              <a:ext uri="{FF2B5EF4-FFF2-40B4-BE49-F238E27FC236}">
                <a16:creationId xmlns:a16="http://schemas.microsoft.com/office/drawing/2014/main" id="{9452F0A3-D3C6-43EC-B6D6-152E8F2CB244}"/>
              </a:ext>
            </a:extLst>
          </p:cNvPr>
          <p:cNvSpPr>
            <a:spLocks noEditPoints="1"/>
          </p:cNvSpPr>
          <p:nvPr/>
        </p:nvSpPr>
        <p:spPr bwMode="auto">
          <a:xfrm>
            <a:off x="4283038" y="4510464"/>
            <a:ext cx="1478095" cy="1707884"/>
          </a:xfrm>
          <a:custGeom>
            <a:avLst/>
            <a:gdLst>
              <a:gd name="T0" fmla="*/ 1904 w 3807"/>
              <a:gd name="T1" fmla="*/ 0 h 4398"/>
              <a:gd name="T2" fmla="*/ 0 w 3807"/>
              <a:gd name="T3" fmla="*/ 1100 h 4398"/>
              <a:gd name="T4" fmla="*/ 0 w 3807"/>
              <a:gd name="T5" fmla="*/ 3298 h 4398"/>
              <a:gd name="T6" fmla="*/ 1904 w 3807"/>
              <a:gd name="T7" fmla="*/ 4398 h 4398"/>
              <a:gd name="T8" fmla="*/ 3807 w 3807"/>
              <a:gd name="T9" fmla="*/ 3298 h 4398"/>
              <a:gd name="T10" fmla="*/ 3807 w 3807"/>
              <a:gd name="T11" fmla="*/ 1100 h 4398"/>
              <a:gd name="T12" fmla="*/ 1904 w 3807"/>
              <a:gd name="T13" fmla="*/ 0 h 4398"/>
              <a:gd name="T14" fmla="*/ 1904 w 3807"/>
              <a:gd name="T15" fmla="*/ 421 h 4398"/>
              <a:gd name="T16" fmla="*/ 3443 w 3807"/>
              <a:gd name="T17" fmla="*/ 1310 h 4398"/>
              <a:gd name="T18" fmla="*/ 3443 w 3807"/>
              <a:gd name="T19" fmla="*/ 3088 h 4398"/>
              <a:gd name="T20" fmla="*/ 1904 w 3807"/>
              <a:gd name="T21" fmla="*/ 3977 h 4398"/>
              <a:gd name="T22" fmla="*/ 364 w 3807"/>
              <a:gd name="T23" fmla="*/ 3088 h 4398"/>
              <a:gd name="T24" fmla="*/ 364 w 3807"/>
              <a:gd name="T25" fmla="*/ 1310 h 4398"/>
              <a:gd name="T26" fmla="*/ 1904 w 3807"/>
              <a:gd name="T27" fmla="*/ 421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07" h="4398">
                <a:moveTo>
                  <a:pt x="1904" y="0"/>
                </a:moveTo>
                <a:lnTo>
                  <a:pt x="0" y="1100"/>
                </a:lnTo>
                <a:lnTo>
                  <a:pt x="0" y="3298"/>
                </a:lnTo>
                <a:lnTo>
                  <a:pt x="1904" y="4398"/>
                </a:lnTo>
                <a:lnTo>
                  <a:pt x="3807" y="3298"/>
                </a:lnTo>
                <a:lnTo>
                  <a:pt x="3807" y="1100"/>
                </a:lnTo>
                <a:lnTo>
                  <a:pt x="1904" y="0"/>
                </a:lnTo>
                <a:close/>
                <a:moveTo>
                  <a:pt x="1904" y="421"/>
                </a:moveTo>
                <a:lnTo>
                  <a:pt x="3443" y="1310"/>
                </a:lnTo>
                <a:lnTo>
                  <a:pt x="3443" y="3088"/>
                </a:lnTo>
                <a:lnTo>
                  <a:pt x="1904" y="3977"/>
                </a:lnTo>
                <a:lnTo>
                  <a:pt x="364" y="3088"/>
                </a:lnTo>
                <a:lnTo>
                  <a:pt x="364" y="1310"/>
                </a:lnTo>
                <a:lnTo>
                  <a:pt x="1904" y="42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algn="ctr"/>
            <a:r>
              <a:rPr lang="en-US" sz="7875" b="1" dirty="0" smtClean="0">
                <a:solidFill>
                  <a:schemeClr val="accent6">
                    <a:lumMod val="50000"/>
                  </a:schemeClr>
                </a:solidFill>
              </a:rPr>
              <a:t>T</a:t>
            </a:r>
            <a:endParaRPr lang="en-US" sz="7875" b="1" dirty="0">
              <a:solidFill>
                <a:schemeClr val="accent6">
                  <a:lumMod val="50000"/>
                </a:schemeClr>
              </a:solidFill>
            </a:endParaRPr>
          </a:p>
        </p:txBody>
      </p:sp>
      <p:grpSp>
        <p:nvGrpSpPr>
          <p:cNvPr id="25" name="Group 24">
            <a:extLst>
              <a:ext uri="{FF2B5EF4-FFF2-40B4-BE49-F238E27FC236}">
                <a16:creationId xmlns:a16="http://schemas.microsoft.com/office/drawing/2014/main" id="{FF409A33-49A8-46FC-8718-4DA65EF72E31}"/>
              </a:ext>
            </a:extLst>
          </p:cNvPr>
          <p:cNvGrpSpPr/>
          <p:nvPr/>
        </p:nvGrpSpPr>
        <p:grpSpPr>
          <a:xfrm>
            <a:off x="5837989" y="5310519"/>
            <a:ext cx="3563817" cy="776202"/>
            <a:chOff x="6691483" y="4757378"/>
            <a:chExt cx="3563817" cy="776202"/>
          </a:xfrm>
        </p:grpSpPr>
        <p:sp>
          <p:nvSpPr>
            <p:cNvPr id="26" name="TextBox 25">
              <a:extLst>
                <a:ext uri="{FF2B5EF4-FFF2-40B4-BE49-F238E27FC236}">
                  <a16:creationId xmlns:a16="http://schemas.microsoft.com/office/drawing/2014/main" id="{1B3CD736-C101-4356-AE29-57E97E073752}"/>
                </a:ext>
              </a:extLst>
            </p:cNvPr>
            <p:cNvSpPr txBox="1"/>
            <p:nvPr/>
          </p:nvSpPr>
          <p:spPr>
            <a:xfrm>
              <a:off x="6691483" y="4757378"/>
              <a:ext cx="2273840" cy="400110"/>
            </a:xfrm>
            <a:prstGeom prst="rect">
              <a:avLst/>
            </a:prstGeom>
            <a:noFill/>
          </p:spPr>
          <p:txBody>
            <a:bodyPr wrap="square" lIns="0" rIns="0" rtlCol="0" anchor="b">
              <a:spAutoFit/>
            </a:bodyPr>
            <a:lstStyle/>
            <a:p>
              <a:pPr lvl="0"/>
              <a:r>
                <a:rPr lang="en-US" sz="2000" b="1" dirty="0"/>
                <a:t>Time factors</a:t>
              </a:r>
            </a:p>
          </p:txBody>
        </p:sp>
        <p:sp>
          <p:nvSpPr>
            <p:cNvPr id="27" name="TextBox 26">
              <a:extLst>
                <a:ext uri="{FF2B5EF4-FFF2-40B4-BE49-F238E27FC236}">
                  <a16:creationId xmlns:a16="http://schemas.microsoft.com/office/drawing/2014/main" id="{C083246A-444D-4A2C-9D5C-1CE5137678D5}"/>
                </a:ext>
              </a:extLst>
            </p:cNvPr>
            <p:cNvSpPr txBox="1"/>
            <p:nvPr/>
          </p:nvSpPr>
          <p:spPr>
            <a:xfrm>
              <a:off x="6697330" y="5133470"/>
              <a:ext cx="3557970" cy="400110"/>
            </a:xfrm>
            <a:prstGeom prst="rect">
              <a:avLst/>
            </a:prstGeom>
            <a:noFill/>
          </p:spPr>
          <p:txBody>
            <a:bodyPr wrap="square" lIns="0" rIns="0" rtlCol="0" anchor="t">
              <a:spAutoFit/>
            </a:bodyPr>
            <a:lstStyle/>
            <a:p>
              <a:pPr lvl="0"/>
              <a:r>
                <a:rPr lang="en-US" sz="1000" dirty="0" smtClean="0"/>
                <a:t>The </a:t>
              </a:r>
              <a:r>
                <a:rPr lang="en-US" sz="1000" dirty="0"/>
                <a:t>season of the year, the month of the year, weekdays, and the hour of crash occurrence.</a:t>
              </a:r>
            </a:p>
          </p:txBody>
        </p:sp>
      </p:grpSp>
    </p:spTree>
    <p:extLst>
      <p:ext uri="{BB962C8B-B14F-4D97-AF65-F5344CB8AC3E}">
        <p14:creationId xmlns:p14="http://schemas.microsoft.com/office/powerpoint/2010/main" val="306156486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96E68079-0F49-439C-B8F3-819EB5D6DF31}"/>
              </a:ext>
            </a:extLst>
          </p:cNvPr>
          <p:cNvGrpSpPr/>
          <p:nvPr/>
        </p:nvGrpSpPr>
        <p:grpSpPr>
          <a:xfrm>
            <a:off x="6786372" y="3055033"/>
            <a:ext cx="4263381" cy="4263381"/>
            <a:chOff x="3656461" y="2067634"/>
            <a:chExt cx="3520870" cy="3520870"/>
          </a:xfrm>
          <a:scene3d>
            <a:camera prst="isometricOffAxis2Top">
              <a:rot lat="18448668" lon="2370243" rev="18834421"/>
            </a:camera>
            <a:lightRig rig="soft" dir="t"/>
          </a:scene3d>
        </p:grpSpPr>
        <p:sp>
          <p:nvSpPr>
            <p:cNvPr id="29" name="Oval 28">
              <a:extLst>
                <a:ext uri="{FF2B5EF4-FFF2-40B4-BE49-F238E27FC236}">
                  <a16:creationId xmlns:a16="http://schemas.microsoft.com/office/drawing/2014/main" id="{F8C917D5-6F29-4224-8086-FE3520003B28}"/>
                </a:ext>
              </a:extLst>
            </p:cNvPr>
            <p:cNvSpPr/>
            <p:nvPr/>
          </p:nvSpPr>
          <p:spPr>
            <a:xfrm>
              <a:off x="3656461" y="2067634"/>
              <a:ext cx="3520869" cy="3520869"/>
            </a:xfrm>
            <a:prstGeom prst="ellipse">
              <a:avLst/>
            </a:prstGeom>
            <a:solidFill>
              <a:schemeClr val="bg1"/>
            </a:solidFill>
            <a:ln>
              <a:noFill/>
            </a:ln>
            <a:sp3d extrusionH="4191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0" name="Freeform: Shape 33">
              <a:extLst>
                <a:ext uri="{FF2B5EF4-FFF2-40B4-BE49-F238E27FC236}">
                  <a16:creationId xmlns:a16="http://schemas.microsoft.com/office/drawing/2014/main" id="{BECAFBC4-96E3-4DA8-AEDC-2BED364D6E0B}"/>
                </a:ext>
              </a:extLst>
            </p:cNvPr>
            <p:cNvSpPr/>
            <p:nvPr/>
          </p:nvSpPr>
          <p:spPr>
            <a:xfrm>
              <a:off x="3656461" y="2067634"/>
              <a:ext cx="3520870" cy="3520870"/>
            </a:xfrm>
            <a:custGeom>
              <a:avLst/>
              <a:gdLst>
                <a:gd name="connsiteX0" fmla="*/ 1760434 w 3520870"/>
                <a:gd name="connsiteY0" fmla="*/ 1598208 h 3520870"/>
                <a:gd name="connsiteX1" fmla="*/ 1922660 w 3520870"/>
                <a:gd name="connsiteY1" fmla="*/ 1760434 h 3520870"/>
                <a:gd name="connsiteX2" fmla="*/ 1760434 w 3520870"/>
                <a:gd name="connsiteY2" fmla="*/ 1922660 h 3520870"/>
                <a:gd name="connsiteX3" fmla="*/ 1598208 w 3520870"/>
                <a:gd name="connsiteY3" fmla="*/ 1760434 h 3520870"/>
                <a:gd name="connsiteX4" fmla="*/ 1760434 w 3520870"/>
                <a:gd name="connsiteY4" fmla="*/ 1598208 h 3520870"/>
                <a:gd name="connsiteX5" fmla="*/ 1760435 w 3520870"/>
                <a:gd name="connsiteY5" fmla="*/ 1123219 h 3520870"/>
                <a:gd name="connsiteX6" fmla="*/ 1123219 w 3520870"/>
                <a:gd name="connsiteY6" fmla="*/ 1760435 h 3520870"/>
                <a:gd name="connsiteX7" fmla="*/ 1760435 w 3520870"/>
                <a:gd name="connsiteY7" fmla="*/ 2397651 h 3520870"/>
                <a:gd name="connsiteX8" fmla="*/ 2397651 w 3520870"/>
                <a:gd name="connsiteY8" fmla="*/ 1760435 h 3520870"/>
                <a:gd name="connsiteX9" fmla="*/ 1760435 w 3520870"/>
                <a:gd name="connsiteY9" fmla="*/ 1123219 h 3520870"/>
                <a:gd name="connsiteX10" fmla="*/ 1760436 w 3520870"/>
                <a:gd name="connsiteY10" fmla="*/ 788327 h 3520870"/>
                <a:gd name="connsiteX11" fmla="*/ 2732544 w 3520870"/>
                <a:gd name="connsiteY11" fmla="*/ 1760435 h 3520870"/>
                <a:gd name="connsiteX12" fmla="*/ 1760436 w 3520870"/>
                <a:gd name="connsiteY12" fmla="*/ 2732543 h 3520870"/>
                <a:gd name="connsiteX13" fmla="*/ 788328 w 3520870"/>
                <a:gd name="connsiteY13" fmla="*/ 1760435 h 3520870"/>
                <a:gd name="connsiteX14" fmla="*/ 1760436 w 3520870"/>
                <a:gd name="connsiteY14" fmla="*/ 788327 h 3520870"/>
                <a:gd name="connsiteX15" fmla="*/ 1760434 w 3520870"/>
                <a:gd name="connsiteY15" fmla="*/ 392331 h 3520870"/>
                <a:gd name="connsiteX16" fmla="*/ 392330 w 3520870"/>
                <a:gd name="connsiteY16" fmla="*/ 1760435 h 3520870"/>
                <a:gd name="connsiteX17" fmla="*/ 1760434 w 3520870"/>
                <a:gd name="connsiteY17" fmla="*/ 3128539 h 3520870"/>
                <a:gd name="connsiteX18" fmla="*/ 3128538 w 3520870"/>
                <a:gd name="connsiteY18" fmla="*/ 1760435 h 3520870"/>
                <a:gd name="connsiteX19" fmla="*/ 1760434 w 3520870"/>
                <a:gd name="connsiteY19" fmla="*/ 392331 h 3520870"/>
                <a:gd name="connsiteX20" fmla="*/ 1760435 w 3520870"/>
                <a:gd name="connsiteY20" fmla="*/ 0 h 3520870"/>
                <a:gd name="connsiteX21" fmla="*/ 3520870 w 3520870"/>
                <a:gd name="connsiteY21" fmla="*/ 1760435 h 3520870"/>
                <a:gd name="connsiteX22" fmla="*/ 1760435 w 3520870"/>
                <a:gd name="connsiteY22" fmla="*/ 3520870 h 3520870"/>
                <a:gd name="connsiteX23" fmla="*/ 0 w 3520870"/>
                <a:gd name="connsiteY23" fmla="*/ 1760435 h 3520870"/>
                <a:gd name="connsiteX24" fmla="*/ 1760435 w 3520870"/>
                <a:gd name="connsiteY24" fmla="*/ 0 h 3520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20870" h="3520870">
                  <a:moveTo>
                    <a:pt x="1760434" y="1598208"/>
                  </a:moveTo>
                  <a:cubicBezTo>
                    <a:pt x="1850029" y="1598208"/>
                    <a:pt x="1922660" y="1670839"/>
                    <a:pt x="1922660" y="1760434"/>
                  </a:cubicBezTo>
                  <a:cubicBezTo>
                    <a:pt x="1922660" y="1850029"/>
                    <a:pt x="1850029" y="1922660"/>
                    <a:pt x="1760434" y="1922660"/>
                  </a:cubicBezTo>
                  <a:cubicBezTo>
                    <a:pt x="1670839" y="1922660"/>
                    <a:pt x="1598208" y="1850029"/>
                    <a:pt x="1598208" y="1760434"/>
                  </a:cubicBezTo>
                  <a:cubicBezTo>
                    <a:pt x="1598208" y="1670839"/>
                    <a:pt x="1670839" y="1598208"/>
                    <a:pt x="1760434" y="1598208"/>
                  </a:cubicBezTo>
                  <a:close/>
                  <a:moveTo>
                    <a:pt x="1760435" y="1123219"/>
                  </a:moveTo>
                  <a:cubicBezTo>
                    <a:pt x="1408510" y="1123219"/>
                    <a:pt x="1123219" y="1408510"/>
                    <a:pt x="1123219" y="1760435"/>
                  </a:cubicBezTo>
                  <a:cubicBezTo>
                    <a:pt x="1123219" y="2112360"/>
                    <a:pt x="1408510" y="2397651"/>
                    <a:pt x="1760435" y="2397651"/>
                  </a:cubicBezTo>
                  <a:cubicBezTo>
                    <a:pt x="2112360" y="2397651"/>
                    <a:pt x="2397651" y="2112360"/>
                    <a:pt x="2397651" y="1760435"/>
                  </a:cubicBezTo>
                  <a:cubicBezTo>
                    <a:pt x="2397651" y="1408510"/>
                    <a:pt x="2112360" y="1123219"/>
                    <a:pt x="1760435" y="1123219"/>
                  </a:cubicBezTo>
                  <a:close/>
                  <a:moveTo>
                    <a:pt x="1760436" y="788327"/>
                  </a:moveTo>
                  <a:cubicBezTo>
                    <a:pt x="2297316" y="788327"/>
                    <a:pt x="2732544" y="1223555"/>
                    <a:pt x="2732544" y="1760435"/>
                  </a:cubicBezTo>
                  <a:cubicBezTo>
                    <a:pt x="2732544" y="2297315"/>
                    <a:pt x="2297316" y="2732543"/>
                    <a:pt x="1760436" y="2732543"/>
                  </a:cubicBezTo>
                  <a:cubicBezTo>
                    <a:pt x="1223556" y="2732543"/>
                    <a:pt x="788328" y="2297315"/>
                    <a:pt x="788328" y="1760435"/>
                  </a:cubicBezTo>
                  <a:cubicBezTo>
                    <a:pt x="788328" y="1223555"/>
                    <a:pt x="1223556" y="788327"/>
                    <a:pt x="1760436" y="788327"/>
                  </a:cubicBezTo>
                  <a:close/>
                  <a:moveTo>
                    <a:pt x="1760434" y="392331"/>
                  </a:moveTo>
                  <a:cubicBezTo>
                    <a:pt x="1004851" y="392331"/>
                    <a:pt x="392330" y="1004852"/>
                    <a:pt x="392330" y="1760435"/>
                  </a:cubicBezTo>
                  <a:cubicBezTo>
                    <a:pt x="392330" y="2516018"/>
                    <a:pt x="1004851" y="3128539"/>
                    <a:pt x="1760434" y="3128539"/>
                  </a:cubicBezTo>
                  <a:cubicBezTo>
                    <a:pt x="2516017" y="3128539"/>
                    <a:pt x="3128538" y="2516018"/>
                    <a:pt x="3128538" y="1760435"/>
                  </a:cubicBezTo>
                  <a:cubicBezTo>
                    <a:pt x="3128538" y="1004852"/>
                    <a:pt x="2516017" y="392331"/>
                    <a:pt x="1760434" y="392331"/>
                  </a:cubicBezTo>
                  <a:close/>
                  <a:moveTo>
                    <a:pt x="1760435" y="0"/>
                  </a:moveTo>
                  <a:cubicBezTo>
                    <a:pt x="2732696" y="0"/>
                    <a:pt x="3520870" y="788174"/>
                    <a:pt x="3520870" y="1760435"/>
                  </a:cubicBezTo>
                  <a:cubicBezTo>
                    <a:pt x="3520870" y="2732696"/>
                    <a:pt x="2732696" y="3520870"/>
                    <a:pt x="1760435" y="3520870"/>
                  </a:cubicBezTo>
                  <a:cubicBezTo>
                    <a:pt x="788174" y="3520870"/>
                    <a:pt x="0" y="2732696"/>
                    <a:pt x="0" y="1760435"/>
                  </a:cubicBezTo>
                  <a:cubicBezTo>
                    <a:pt x="0" y="788174"/>
                    <a:pt x="788174" y="0"/>
                    <a:pt x="1760435" y="0"/>
                  </a:cubicBezTo>
                  <a:close/>
                </a:path>
              </a:pathLst>
            </a:custGeom>
            <a:solidFill>
              <a:schemeClr val="accent5"/>
            </a:solidFill>
            <a:ln>
              <a:noFill/>
            </a:ln>
            <a:sp3d extrusionH="4191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31" name="Title 1"/>
          <p:cNvSpPr txBox="1">
            <a:spLocks/>
          </p:cNvSpPr>
          <p:nvPr/>
        </p:nvSpPr>
        <p:spPr>
          <a:xfrm>
            <a:off x="7693136" y="161013"/>
            <a:ext cx="3942735"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IN" sz="4800" smtClean="0"/>
              <a:t>Target </a:t>
            </a:r>
            <a:endParaRPr lang="en-IN" sz="4800" dirty="0"/>
          </a:p>
        </p:txBody>
      </p:sp>
      <p:grpSp>
        <p:nvGrpSpPr>
          <p:cNvPr id="32" name="Group 31">
            <a:extLst>
              <a:ext uri="{FF2B5EF4-FFF2-40B4-BE49-F238E27FC236}">
                <a16:creationId xmlns:a16="http://schemas.microsoft.com/office/drawing/2014/main" id="{5C714051-B939-4288-A76F-B59DF0D98651}"/>
              </a:ext>
            </a:extLst>
          </p:cNvPr>
          <p:cNvGrpSpPr/>
          <p:nvPr/>
        </p:nvGrpSpPr>
        <p:grpSpPr>
          <a:xfrm>
            <a:off x="1739118" y="1956555"/>
            <a:ext cx="7769943" cy="1640270"/>
            <a:chOff x="786497" y="1161263"/>
            <a:chExt cx="10359924" cy="2187026"/>
          </a:xfrm>
        </p:grpSpPr>
        <p:sp>
          <p:nvSpPr>
            <p:cNvPr id="33" name="Freeform: Shape 35">
              <a:extLst>
                <a:ext uri="{FF2B5EF4-FFF2-40B4-BE49-F238E27FC236}">
                  <a16:creationId xmlns:a16="http://schemas.microsoft.com/office/drawing/2014/main" id="{C50A9828-6833-48D0-BC2D-FE6E81F94DEC}"/>
                </a:ext>
              </a:extLst>
            </p:cNvPr>
            <p:cNvSpPr/>
            <p:nvPr/>
          </p:nvSpPr>
          <p:spPr>
            <a:xfrm rot="12422912">
              <a:off x="798204" y="3150396"/>
              <a:ext cx="10348217" cy="197893"/>
            </a:xfrm>
            <a:custGeom>
              <a:avLst/>
              <a:gdLst>
                <a:gd name="connsiteX0" fmla="*/ 10348217 w 10348217"/>
                <a:gd name="connsiteY0" fmla="*/ 197893 h 197893"/>
                <a:gd name="connsiteX1" fmla="*/ 0 w 10348217"/>
                <a:gd name="connsiteY1" fmla="*/ 197893 h 197893"/>
                <a:gd name="connsiteX2" fmla="*/ 387575 w 10348217"/>
                <a:gd name="connsiteY2" fmla="*/ 0 h 197893"/>
                <a:gd name="connsiteX3" fmla="*/ 10348217 w 10348217"/>
                <a:gd name="connsiteY3" fmla="*/ 0 h 197893"/>
              </a:gdLst>
              <a:ahLst/>
              <a:cxnLst>
                <a:cxn ang="0">
                  <a:pos x="connsiteX0" y="connsiteY0"/>
                </a:cxn>
                <a:cxn ang="0">
                  <a:pos x="connsiteX1" y="connsiteY1"/>
                </a:cxn>
                <a:cxn ang="0">
                  <a:pos x="connsiteX2" y="connsiteY2"/>
                </a:cxn>
                <a:cxn ang="0">
                  <a:pos x="connsiteX3" y="connsiteY3"/>
                </a:cxn>
              </a:cxnLst>
              <a:rect l="l" t="t" r="r" b="b"/>
              <a:pathLst>
                <a:path w="10348217" h="197893">
                  <a:moveTo>
                    <a:pt x="10348217" y="197893"/>
                  </a:moveTo>
                  <a:lnTo>
                    <a:pt x="0" y="197893"/>
                  </a:lnTo>
                  <a:lnTo>
                    <a:pt x="387575" y="0"/>
                  </a:lnTo>
                  <a:lnTo>
                    <a:pt x="10348217" y="0"/>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4" name="Freeform: Shape 37">
              <a:extLst>
                <a:ext uri="{FF2B5EF4-FFF2-40B4-BE49-F238E27FC236}">
                  <a16:creationId xmlns:a16="http://schemas.microsoft.com/office/drawing/2014/main" id="{68988C25-62D3-440D-874D-F863D0FBDFE1}"/>
                </a:ext>
              </a:extLst>
            </p:cNvPr>
            <p:cNvSpPr/>
            <p:nvPr/>
          </p:nvSpPr>
          <p:spPr>
            <a:xfrm rot="12422912">
              <a:off x="786497" y="3199050"/>
              <a:ext cx="10157635" cy="100584"/>
            </a:xfrm>
            <a:custGeom>
              <a:avLst/>
              <a:gdLst>
                <a:gd name="connsiteX0" fmla="*/ 10157635 w 10157635"/>
                <a:gd name="connsiteY0" fmla="*/ 100584 h 100584"/>
                <a:gd name="connsiteX1" fmla="*/ 0 w 10157635"/>
                <a:gd name="connsiteY1" fmla="*/ 100584 h 100584"/>
                <a:gd name="connsiteX2" fmla="*/ 196995 w 10157635"/>
                <a:gd name="connsiteY2" fmla="*/ 0 h 100584"/>
                <a:gd name="connsiteX3" fmla="*/ 10157635 w 10157635"/>
                <a:gd name="connsiteY3" fmla="*/ 0 h 100584"/>
              </a:gdLst>
              <a:ahLst/>
              <a:cxnLst>
                <a:cxn ang="0">
                  <a:pos x="connsiteX0" y="connsiteY0"/>
                </a:cxn>
                <a:cxn ang="0">
                  <a:pos x="connsiteX1" y="connsiteY1"/>
                </a:cxn>
                <a:cxn ang="0">
                  <a:pos x="connsiteX2" y="connsiteY2"/>
                </a:cxn>
                <a:cxn ang="0">
                  <a:pos x="connsiteX3" y="connsiteY3"/>
                </a:cxn>
              </a:cxnLst>
              <a:rect l="l" t="t" r="r" b="b"/>
              <a:pathLst>
                <a:path w="10157635" h="100584">
                  <a:moveTo>
                    <a:pt x="10157635" y="100584"/>
                  </a:moveTo>
                  <a:lnTo>
                    <a:pt x="0" y="100584"/>
                  </a:lnTo>
                  <a:lnTo>
                    <a:pt x="196995" y="0"/>
                  </a:lnTo>
                  <a:lnTo>
                    <a:pt x="10157635" y="0"/>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Freeform: Shape 7">
              <a:extLst>
                <a:ext uri="{FF2B5EF4-FFF2-40B4-BE49-F238E27FC236}">
                  <a16:creationId xmlns:a16="http://schemas.microsoft.com/office/drawing/2014/main" id="{700FD08B-AFC7-4BB8-A6EA-7D5F5E4A7074}"/>
                </a:ext>
              </a:extLst>
            </p:cNvPr>
            <p:cNvSpPr/>
            <p:nvPr/>
          </p:nvSpPr>
          <p:spPr>
            <a:xfrm rot="12422912">
              <a:off x="1386321" y="1528285"/>
              <a:ext cx="2093328" cy="308831"/>
            </a:xfrm>
            <a:custGeom>
              <a:avLst/>
              <a:gdLst>
                <a:gd name="connsiteX0" fmla="*/ 1483052 w 1899735"/>
                <a:gd name="connsiteY0" fmla="*/ 51 h 308831"/>
                <a:gd name="connsiteX1" fmla="*/ 1701842 w 1899735"/>
                <a:gd name="connsiteY1" fmla="*/ 35876 h 308831"/>
                <a:gd name="connsiteX2" fmla="*/ 1899735 w 1899735"/>
                <a:gd name="connsiteY2" fmla="*/ 308831 h 308831"/>
                <a:gd name="connsiteX3" fmla="*/ 0 w 1899735"/>
                <a:gd name="connsiteY3" fmla="*/ 308831 h 308831"/>
                <a:gd name="connsiteX4" fmla="*/ 22315 w 1899735"/>
                <a:gd name="connsiteY4" fmla="*/ 304620 h 308831"/>
                <a:gd name="connsiteX5" fmla="*/ 152821 w 1899735"/>
                <a:gd name="connsiteY5" fmla="*/ 274712 h 308831"/>
                <a:gd name="connsiteX6" fmla="*/ 1162756 w 1899735"/>
                <a:gd name="connsiteY6" fmla="*/ 29052 h 308831"/>
                <a:gd name="connsiteX7" fmla="*/ 1483052 w 1899735"/>
                <a:gd name="connsiteY7" fmla="*/ 51 h 30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5" h="308831">
                  <a:moveTo>
                    <a:pt x="1483052" y="51"/>
                  </a:moveTo>
                  <a:cubicBezTo>
                    <a:pt x="1570198" y="904"/>
                    <a:pt x="1640427" y="12561"/>
                    <a:pt x="1701842" y="35876"/>
                  </a:cubicBezTo>
                  <a:cubicBezTo>
                    <a:pt x="1824672" y="82506"/>
                    <a:pt x="1863341" y="261064"/>
                    <a:pt x="1899735" y="308831"/>
                  </a:cubicBezTo>
                  <a:lnTo>
                    <a:pt x="0" y="308831"/>
                  </a:lnTo>
                  <a:lnTo>
                    <a:pt x="22315" y="304620"/>
                  </a:lnTo>
                  <a:cubicBezTo>
                    <a:pt x="61268" y="297174"/>
                    <a:pt x="107329" y="287507"/>
                    <a:pt x="152821" y="274712"/>
                  </a:cubicBezTo>
                  <a:cubicBezTo>
                    <a:pt x="334791" y="223533"/>
                    <a:pt x="904586" y="68858"/>
                    <a:pt x="1162756" y="29052"/>
                  </a:cubicBezTo>
                  <a:cubicBezTo>
                    <a:pt x="1291841" y="9149"/>
                    <a:pt x="1395905" y="-803"/>
                    <a:pt x="1483052" y="51"/>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Freeform: Shape 8">
              <a:extLst>
                <a:ext uri="{FF2B5EF4-FFF2-40B4-BE49-F238E27FC236}">
                  <a16:creationId xmlns:a16="http://schemas.microsoft.com/office/drawing/2014/main" id="{AA4C672C-4B02-42EA-8B21-EE18FAA75933}"/>
                </a:ext>
              </a:extLst>
            </p:cNvPr>
            <p:cNvSpPr/>
            <p:nvPr/>
          </p:nvSpPr>
          <p:spPr>
            <a:xfrm rot="12422912" flipV="1">
              <a:off x="1573720" y="1161263"/>
              <a:ext cx="2093328" cy="308831"/>
            </a:xfrm>
            <a:custGeom>
              <a:avLst/>
              <a:gdLst>
                <a:gd name="connsiteX0" fmla="*/ 1483052 w 1899735"/>
                <a:gd name="connsiteY0" fmla="*/ 51 h 308831"/>
                <a:gd name="connsiteX1" fmla="*/ 1701842 w 1899735"/>
                <a:gd name="connsiteY1" fmla="*/ 35876 h 308831"/>
                <a:gd name="connsiteX2" fmla="*/ 1899735 w 1899735"/>
                <a:gd name="connsiteY2" fmla="*/ 308831 h 308831"/>
                <a:gd name="connsiteX3" fmla="*/ 0 w 1899735"/>
                <a:gd name="connsiteY3" fmla="*/ 308831 h 308831"/>
                <a:gd name="connsiteX4" fmla="*/ 22315 w 1899735"/>
                <a:gd name="connsiteY4" fmla="*/ 304620 h 308831"/>
                <a:gd name="connsiteX5" fmla="*/ 152821 w 1899735"/>
                <a:gd name="connsiteY5" fmla="*/ 274712 h 308831"/>
                <a:gd name="connsiteX6" fmla="*/ 1162756 w 1899735"/>
                <a:gd name="connsiteY6" fmla="*/ 29052 h 308831"/>
                <a:gd name="connsiteX7" fmla="*/ 1483052 w 1899735"/>
                <a:gd name="connsiteY7" fmla="*/ 51 h 308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9735" h="308831">
                  <a:moveTo>
                    <a:pt x="1483052" y="51"/>
                  </a:moveTo>
                  <a:cubicBezTo>
                    <a:pt x="1570198" y="904"/>
                    <a:pt x="1640427" y="12561"/>
                    <a:pt x="1701842" y="35876"/>
                  </a:cubicBezTo>
                  <a:cubicBezTo>
                    <a:pt x="1824672" y="82506"/>
                    <a:pt x="1863341" y="261064"/>
                    <a:pt x="1899735" y="308831"/>
                  </a:cubicBezTo>
                  <a:lnTo>
                    <a:pt x="0" y="308831"/>
                  </a:lnTo>
                  <a:lnTo>
                    <a:pt x="22315" y="304620"/>
                  </a:lnTo>
                  <a:cubicBezTo>
                    <a:pt x="61268" y="297174"/>
                    <a:pt x="107329" y="287507"/>
                    <a:pt x="152821" y="274712"/>
                  </a:cubicBezTo>
                  <a:cubicBezTo>
                    <a:pt x="334791" y="223533"/>
                    <a:pt x="904586" y="68858"/>
                    <a:pt x="1162756" y="29052"/>
                  </a:cubicBezTo>
                  <a:cubicBezTo>
                    <a:pt x="1291841" y="9149"/>
                    <a:pt x="1395905" y="-803"/>
                    <a:pt x="1483052" y="51"/>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37" name="Group 36">
            <a:extLst>
              <a:ext uri="{FF2B5EF4-FFF2-40B4-BE49-F238E27FC236}">
                <a16:creationId xmlns:a16="http://schemas.microsoft.com/office/drawing/2014/main" id="{6B255D76-73D3-42BA-B415-AFFE94C4BA3B}"/>
              </a:ext>
            </a:extLst>
          </p:cNvPr>
          <p:cNvGrpSpPr/>
          <p:nvPr/>
        </p:nvGrpSpPr>
        <p:grpSpPr>
          <a:xfrm>
            <a:off x="98323" y="2602536"/>
            <a:ext cx="2945443" cy="798339"/>
            <a:chOff x="-1787835" y="2555951"/>
            <a:chExt cx="5057860" cy="1064452"/>
          </a:xfrm>
        </p:grpSpPr>
        <p:sp>
          <p:nvSpPr>
            <p:cNvPr id="38" name="TextBox 37">
              <a:extLst>
                <a:ext uri="{FF2B5EF4-FFF2-40B4-BE49-F238E27FC236}">
                  <a16:creationId xmlns:a16="http://schemas.microsoft.com/office/drawing/2014/main" id="{246B7412-4BBA-4597-9470-5333FF0CAD6C}"/>
                </a:ext>
              </a:extLst>
            </p:cNvPr>
            <p:cNvSpPr txBox="1"/>
            <p:nvPr/>
          </p:nvSpPr>
          <p:spPr>
            <a:xfrm>
              <a:off x="-1787835" y="2555951"/>
              <a:ext cx="5057860" cy="533480"/>
            </a:xfrm>
            <a:prstGeom prst="rect">
              <a:avLst/>
            </a:prstGeom>
            <a:noFill/>
          </p:spPr>
          <p:txBody>
            <a:bodyPr wrap="square" lIns="0" rIns="0" rtlCol="0" anchor="b">
              <a:spAutoFit/>
            </a:bodyPr>
            <a:lstStyle/>
            <a:p>
              <a:pPr algn="r"/>
              <a:r>
                <a:rPr lang="en-US" sz="2000" b="1" noProof="1" smtClean="0"/>
                <a:t>Reduce </a:t>
              </a:r>
              <a:r>
                <a:rPr lang="en-IN" sz="2000" b="1" dirty="0" smtClean="0"/>
                <a:t>a</a:t>
              </a:r>
              <a:r>
                <a:rPr lang="en-US" sz="2000" b="1" noProof="1" smtClean="0"/>
                <a:t>dvertisements </a:t>
              </a:r>
              <a:endParaRPr lang="en-US" sz="2000" b="1" noProof="1"/>
            </a:p>
          </p:txBody>
        </p:sp>
        <p:sp>
          <p:nvSpPr>
            <p:cNvPr id="39" name="TextBox 38">
              <a:extLst>
                <a:ext uri="{FF2B5EF4-FFF2-40B4-BE49-F238E27FC236}">
                  <a16:creationId xmlns:a16="http://schemas.microsoft.com/office/drawing/2014/main" id="{6A25C8FB-67BA-4C88-B74D-2BFFF22FE1B6}"/>
                </a:ext>
              </a:extLst>
            </p:cNvPr>
            <p:cNvSpPr txBox="1"/>
            <p:nvPr/>
          </p:nvSpPr>
          <p:spPr>
            <a:xfrm>
              <a:off x="-1085664" y="3086923"/>
              <a:ext cx="4355687" cy="533480"/>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Reducing </a:t>
              </a:r>
              <a:r>
                <a:rPr lang="en-US" sz="1000" noProof="1" smtClean="0">
                  <a:solidFill>
                    <a:schemeClr val="tx1">
                      <a:lumMod val="65000"/>
                      <a:lumOff val="35000"/>
                    </a:schemeClr>
                  </a:solidFill>
                </a:rPr>
                <a:t>75% advertisements </a:t>
              </a:r>
              <a:r>
                <a:rPr lang="en-US" sz="1000" noProof="1">
                  <a:solidFill>
                    <a:schemeClr val="tx1">
                      <a:lumMod val="65000"/>
                      <a:lumOff val="35000"/>
                    </a:schemeClr>
                  </a:solidFill>
                </a:rPr>
                <a:t>from </a:t>
              </a:r>
              <a:r>
                <a:rPr lang="en-US" sz="1000" noProof="1" smtClean="0">
                  <a:solidFill>
                    <a:schemeClr val="tx1">
                      <a:lumMod val="65000"/>
                      <a:lumOff val="35000"/>
                    </a:schemeClr>
                  </a:solidFill>
                </a:rPr>
                <a:t>Freeways, this will </a:t>
              </a:r>
              <a:r>
                <a:rPr lang="en-US" sz="1000" noProof="1">
                  <a:solidFill>
                    <a:schemeClr val="tx1">
                      <a:lumMod val="65000"/>
                      <a:lumOff val="35000"/>
                    </a:schemeClr>
                  </a:solidFill>
                </a:rPr>
                <a:t>not </a:t>
              </a:r>
              <a:r>
                <a:rPr lang="en-US" sz="1000" noProof="1" smtClean="0">
                  <a:solidFill>
                    <a:schemeClr val="tx1">
                      <a:lumMod val="65000"/>
                      <a:lumOff val="35000"/>
                    </a:schemeClr>
                  </a:solidFill>
                </a:rPr>
                <a:t>distr</a:t>
              </a:r>
              <a:r>
                <a:rPr lang="en-US" sz="1000" noProof="1">
                  <a:solidFill>
                    <a:schemeClr val="tx1">
                      <a:lumMod val="65000"/>
                      <a:lumOff val="35000"/>
                    </a:schemeClr>
                  </a:solidFill>
                </a:rPr>
                <a:t>a</a:t>
              </a:r>
              <a:r>
                <a:rPr lang="en-US" sz="1000" noProof="1" smtClean="0">
                  <a:solidFill>
                    <a:schemeClr val="tx1">
                      <a:lumMod val="65000"/>
                      <a:lumOff val="35000"/>
                    </a:schemeClr>
                  </a:solidFill>
                </a:rPr>
                <a:t>ct </a:t>
              </a:r>
              <a:r>
                <a:rPr lang="en-US" sz="1000" noProof="1">
                  <a:solidFill>
                    <a:schemeClr val="tx1">
                      <a:lumMod val="65000"/>
                      <a:lumOff val="35000"/>
                    </a:schemeClr>
                  </a:solidFill>
                </a:rPr>
                <a:t>drivers. </a:t>
              </a:r>
            </a:p>
          </p:txBody>
        </p:sp>
      </p:grpSp>
      <p:grpSp>
        <p:nvGrpSpPr>
          <p:cNvPr id="40" name="Group 39">
            <a:extLst>
              <a:ext uri="{FF2B5EF4-FFF2-40B4-BE49-F238E27FC236}">
                <a16:creationId xmlns:a16="http://schemas.microsoft.com/office/drawing/2014/main" id="{B0297ED0-ADA2-4608-9F4E-6C1F44A663C8}"/>
              </a:ext>
            </a:extLst>
          </p:cNvPr>
          <p:cNvGrpSpPr/>
          <p:nvPr/>
        </p:nvGrpSpPr>
        <p:grpSpPr>
          <a:xfrm>
            <a:off x="1609218" y="3717028"/>
            <a:ext cx="2749711" cy="1106476"/>
            <a:chOff x="332936" y="1921501"/>
            <a:chExt cx="2937088" cy="1825558"/>
          </a:xfrm>
        </p:grpSpPr>
        <p:sp>
          <p:nvSpPr>
            <p:cNvPr id="41" name="TextBox 40">
              <a:extLst>
                <a:ext uri="{FF2B5EF4-FFF2-40B4-BE49-F238E27FC236}">
                  <a16:creationId xmlns:a16="http://schemas.microsoft.com/office/drawing/2014/main" id="{8A0BD795-95DF-46DF-906F-4A33633FC58E}"/>
                </a:ext>
              </a:extLst>
            </p:cNvPr>
            <p:cNvSpPr txBox="1"/>
            <p:nvPr/>
          </p:nvSpPr>
          <p:spPr>
            <a:xfrm>
              <a:off x="332936" y="1921501"/>
              <a:ext cx="2937088" cy="1167931"/>
            </a:xfrm>
            <a:prstGeom prst="rect">
              <a:avLst/>
            </a:prstGeom>
            <a:noFill/>
          </p:spPr>
          <p:txBody>
            <a:bodyPr wrap="square" lIns="0" rIns="0" rtlCol="0" anchor="b">
              <a:spAutoFit/>
            </a:bodyPr>
            <a:lstStyle/>
            <a:p>
              <a:pPr algn="r"/>
              <a:r>
                <a:rPr lang="en-US" sz="2000" b="1" noProof="1" smtClean="0"/>
                <a:t>Freeway Emergengy Vehicles</a:t>
              </a:r>
              <a:endParaRPr lang="en-US" sz="2000" b="1" noProof="1"/>
            </a:p>
          </p:txBody>
        </p:sp>
        <p:sp>
          <p:nvSpPr>
            <p:cNvPr id="42" name="TextBox 41">
              <a:extLst>
                <a:ext uri="{FF2B5EF4-FFF2-40B4-BE49-F238E27FC236}">
                  <a16:creationId xmlns:a16="http://schemas.microsoft.com/office/drawing/2014/main" id="{1211997D-4B6F-4BAB-971C-658E4B543AEC}"/>
                </a:ext>
              </a:extLst>
            </p:cNvPr>
            <p:cNvSpPr txBox="1"/>
            <p:nvPr/>
          </p:nvSpPr>
          <p:spPr>
            <a:xfrm>
              <a:off x="340732" y="3086924"/>
              <a:ext cx="2929292" cy="660135"/>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Increasing Budget for EMT Vehicles near Freeways. This should be at leat 25%.</a:t>
              </a:r>
              <a:endParaRPr lang="en-US" sz="1000" noProof="1">
                <a:solidFill>
                  <a:schemeClr val="tx1">
                    <a:lumMod val="65000"/>
                    <a:lumOff val="35000"/>
                  </a:schemeClr>
                </a:solidFill>
              </a:endParaRPr>
            </a:p>
          </p:txBody>
        </p:sp>
      </p:grpSp>
      <p:grpSp>
        <p:nvGrpSpPr>
          <p:cNvPr id="43" name="Group 42">
            <a:extLst>
              <a:ext uri="{FF2B5EF4-FFF2-40B4-BE49-F238E27FC236}">
                <a16:creationId xmlns:a16="http://schemas.microsoft.com/office/drawing/2014/main" id="{8FCDF182-8B46-4DE6-BDD6-B284270CF19D}"/>
              </a:ext>
            </a:extLst>
          </p:cNvPr>
          <p:cNvGrpSpPr/>
          <p:nvPr/>
        </p:nvGrpSpPr>
        <p:grpSpPr>
          <a:xfrm>
            <a:off x="4854976" y="4423394"/>
            <a:ext cx="1710412" cy="1413891"/>
            <a:chOff x="332936" y="2145583"/>
            <a:chExt cx="2937088" cy="1885188"/>
          </a:xfrm>
        </p:grpSpPr>
        <p:sp>
          <p:nvSpPr>
            <p:cNvPr id="44" name="TextBox 43">
              <a:extLst>
                <a:ext uri="{FF2B5EF4-FFF2-40B4-BE49-F238E27FC236}">
                  <a16:creationId xmlns:a16="http://schemas.microsoft.com/office/drawing/2014/main" id="{934F458C-B3A7-44DC-9B14-B973F900AE22}"/>
                </a:ext>
              </a:extLst>
            </p:cNvPr>
            <p:cNvSpPr txBox="1"/>
            <p:nvPr/>
          </p:nvSpPr>
          <p:spPr>
            <a:xfrm>
              <a:off x="332936" y="2145583"/>
              <a:ext cx="2937088" cy="943848"/>
            </a:xfrm>
            <a:prstGeom prst="rect">
              <a:avLst/>
            </a:prstGeom>
            <a:noFill/>
          </p:spPr>
          <p:txBody>
            <a:bodyPr wrap="square" lIns="0" rIns="0" rtlCol="0" anchor="b">
              <a:spAutoFit/>
            </a:bodyPr>
            <a:lstStyle/>
            <a:p>
              <a:pPr algn="r"/>
              <a:r>
                <a:rPr lang="en-US" sz="2000" b="1" noProof="1" smtClean="0"/>
                <a:t>Automobile Industry</a:t>
              </a:r>
              <a:endParaRPr lang="en-US" sz="2000" b="1" noProof="1"/>
            </a:p>
          </p:txBody>
        </p:sp>
        <p:sp>
          <p:nvSpPr>
            <p:cNvPr id="45" name="TextBox 44">
              <a:extLst>
                <a:ext uri="{FF2B5EF4-FFF2-40B4-BE49-F238E27FC236}">
                  <a16:creationId xmlns:a16="http://schemas.microsoft.com/office/drawing/2014/main" id="{E9CF1A82-8368-44C1-839A-DC0EE35980D2}"/>
                </a:ext>
              </a:extLst>
            </p:cNvPr>
            <p:cNvSpPr txBox="1"/>
            <p:nvPr/>
          </p:nvSpPr>
          <p:spPr>
            <a:xfrm>
              <a:off x="340732" y="3086923"/>
              <a:ext cx="2929292" cy="943848"/>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At least 75% of automobile industry should include first aid kit during manufacturing of vehicles.</a:t>
              </a:r>
              <a:endParaRPr lang="en-US" sz="1000" noProof="1">
                <a:solidFill>
                  <a:schemeClr val="tx1">
                    <a:lumMod val="65000"/>
                    <a:lumOff val="35000"/>
                  </a:schemeClr>
                </a:solidFill>
              </a:endParaRPr>
            </a:p>
          </p:txBody>
        </p:sp>
      </p:grpSp>
      <p:grpSp>
        <p:nvGrpSpPr>
          <p:cNvPr id="46" name="Group 45">
            <a:extLst>
              <a:ext uri="{FF2B5EF4-FFF2-40B4-BE49-F238E27FC236}">
                <a16:creationId xmlns:a16="http://schemas.microsoft.com/office/drawing/2014/main" id="{DBC34121-2A3D-46F5-B0FE-627C9573A9A8}"/>
              </a:ext>
            </a:extLst>
          </p:cNvPr>
          <p:cNvGrpSpPr/>
          <p:nvPr/>
        </p:nvGrpSpPr>
        <p:grpSpPr>
          <a:xfrm>
            <a:off x="3866333" y="647728"/>
            <a:ext cx="3561437" cy="1056201"/>
            <a:chOff x="-1634645" y="2212135"/>
            <a:chExt cx="7285922" cy="1408268"/>
          </a:xfrm>
        </p:grpSpPr>
        <p:sp>
          <p:nvSpPr>
            <p:cNvPr id="47" name="TextBox 46">
              <a:extLst>
                <a:ext uri="{FF2B5EF4-FFF2-40B4-BE49-F238E27FC236}">
                  <a16:creationId xmlns:a16="http://schemas.microsoft.com/office/drawing/2014/main" id="{5F2E6CB1-41FC-40D3-865A-7C3680AB4C5D}"/>
                </a:ext>
              </a:extLst>
            </p:cNvPr>
            <p:cNvSpPr txBox="1"/>
            <p:nvPr/>
          </p:nvSpPr>
          <p:spPr>
            <a:xfrm>
              <a:off x="-1634645" y="2212135"/>
              <a:ext cx="5067243" cy="943848"/>
            </a:xfrm>
            <a:prstGeom prst="rect">
              <a:avLst/>
            </a:prstGeom>
            <a:noFill/>
          </p:spPr>
          <p:txBody>
            <a:bodyPr wrap="square" lIns="0" rIns="0" rtlCol="0" anchor="b">
              <a:spAutoFit/>
            </a:bodyPr>
            <a:lstStyle/>
            <a:p>
              <a:pPr algn="r"/>
              <a:r>
                <a:rPr lang="en-US" sz="2000" b="1" noProof="1" smtClean="0"/>
                <a:t>Reduce Number of Accidents</a:t>
              </a:r>
              <a:endParaRPr lang="en-US" sz="2000" b="1" noProof="1"/>
            </a:p>
          </p:txBody>
        </p:sp>
        <p:sp>
          <p:nvSpPr>
            <p:cNvPr id="48" name="TextBox 47">
              <a:extLst>
                <a:ext uri="{FF2B5EF4-FFF2-40B4-BE49-F238E27FC236}">
                  <a16:creationId xmlns:a16="http://schemas.microsoft.com/office/drawing/2014/main" id="{EC01F0E4-CB56-47D4-B7E4-2225BD5F643D}"/>
                </a:ext>
              </a:extLst>
            </p:cNvPr>
            <p:cNvSpPr txBox="1"/>
            <p:nvPr/>
          </p:nvSpPr>
          <p:spPr>
            <a:xfrm>
              <a:off x="340732" y="3086923"/>
              <a:ext cx="5310545" cy="533480"/>
            </a:xfrm>
            <a:prstGeom prst="rect">
              <a:avLst/>
            </a:prstGeom>
            <a:noFill/>
          </p:spPr>
          <p:txBody>
            <a:bodyPr wrap="square" lIns="0" rIns="0" rtlCol="0" anchor="t">
              <a:spAutoFit/>
            </a:bodyPr>
            <a:lstStyle/>
            <a:p>
              <a:pPr algn="just"/>
              <a:r>
                <a:rPr lang="en-US" sz="1000" noProof="1">
                  <a:solidFill>
                    <a:schemeClr val="tx1">
                      <a:lumMod val="65000"/>
                      <a:lumOff val="35000"/>
                    </a:schemeClr>
                  </a:solidFill>
                </a:rPr>
                <a:t>Reducing at </a:t>
              </a:r>
              <a:r>
                <a:rPr lang="en-US" sz="1000" noProof="1" smtClean="0">
                  <a:solidFill>
                    <a:schemeClr val="tx1">
                      <a:lumMod val="65000"/>
                      <a:lumOff val="35000"/>
                    </a:schemeClr>
                  </a:solidFill>
                </a:rPr>
                <a:t>least 40% of predicted accidents by 2022.</a:t>
              </a:r>
              <a:endParaRPr lang="en-US" sz="1000" noProof="1">
                <a:solidFill>
                  <a:schemeClr val="tx1">
                    <a:lumMod val="65000"/>
                    <a:lumOff val="35000"/>
                  </a:schemeClr>
                </a:solidFill>
              </a:endParaRPr>
            </a:p>
          </p:txBody>
        </p:sp>
      </p:grpSp>
      <p:grpSp>
        <p:nvGrpSpPr>
          <p:cNvPr id="49" name="Group 48">
            <a:extLst>
              <a:ext uri="{FF2B5EF4-FFF2-40B4-BE49-F238E27FC236}">
                <a16:creationId xmlns:a16="http://schemas.microsoft.com/office/drawing/2014/main" id="{653FBB80-D729-465B-9F3E-C8D86052E817}"/>
              </a:ext>
            </a:extLst>
          </p:cNvPr>
          <p:cNvGrpSpPr/>
          <p:nvPr/>
        </p:nvGrpSpPr>
        <p:grpSpPr>
          <a:xfrm>
            <a:off x="6746254" y="1887558"/>
            <a:ext cx="4105329" cy="952227"/>
            <a:chOff x="332934" y="2555951"/>
            <a:chExt cx="7049596" cy="1269636"/>
          </a:xfrm>
        </p:grpSpPr>
        <p:sp>
          <p:nvSpPr>
            <p:cNvPr id="50" name="TextBox 49">
              <a:extLst>
                <a:ext uri="{FF2B5EF4-FFF2-40B4-BE49-F238E27FC236}">
                  <a16:creationId xmlns:a16="http://schemas.microsoft.com/office/drawing/2014/main" id="{69BD1A0B-AF8B-4090-BFBB-582951FE34DF}"/>
                </a:ext>
              </a:extLst>
            </p:cNvPr>
            <p:cNvSpPr txBox="1"/>
            <p:nvPr/>
          </p:nvSpPr>
          <p:spPr>
            <a:xfrm>
              <a:off x="332934" y="2555951"/>
              <a:ext cx="7049596" cy="533480"/>
            </a:xfrm>
            <a:prstGeom prst="rect">
              <a:avLst/>
            </a:prstGeom>
            <a:noFill/>
          </p:spPr>
          <p:txBody>
            <a:bodyPr wrap="square" lIns="0" rIns="0" rtlCol="0" anchor="b">
              <a:spAutoFit/>
            </a:bodyPr>
            <a:lstStyle/>
            <a:p>
              <a:pPr algn="r"/>
              <a:r>
                <a:rPr lang="en-US" sz="2000" b="1" noProof="1" smtClean="0"/>
                <a:t>Increase</a:t>
              </a:r>
              <a:r>
                <a:rPr lang="en-IN" sz="2000" b="1" dirty="0" smtClean="0"/>
                <a:t> Public Transportation</a:t>
              </a:r>
              <a:endParaRPr lang="en-US" sz="2000" b="1" noProof="1"/>
            </a:p>
          </p:txBody>
        </p:sp>
        <p:sp>
          <p:nvSpPr>
            <p:cNvPr id="51" name="TextBox 50">
              <a:extLst>
                <a:ext uri="{FF2B5EF4-FFF2-40B4-BE49-F238E27FC236}">
                  <a16:creationId xmlns:a16="http://schemas.microsoft.com/office/drawing/2014/main" id="{8BE8F72B-599D-47E3-BA3E-CECA8FF3154A}"/>
                </a:ext>
              </a:extLst>
            </p:cNvPr>
            <p:cNvSpPr txBox="1"/>
            <p:nvPr/>
          </p:nvSpPr>
          <p:spPr>
            <a:xfrm>
              <a:off x="340730" y="3086923"/>
              <a:ext cx="6349230" cy="738664"/>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Increasing budget for Public Transportation Vehicles. There should be at leat 30% increase in Public transportation vehicles.</a:t>
              </a:r>
              <a:endParaRPr lang="en-US" sz="1000" noProof="1">
                <a:solidFill>
                  <a:schemeClr val="tx1">
                    <a:lumMod val="65000"/>
                    <a:lumOff val="35000"/>
                  </a:schemeClr>
                </a:solidFill>
              </a:endParaRPr>
            </a:p>
          </p:txBody>
        </p:sp>
      </p:grpSp>
      <p:cxnSp>
        <p:nvCxnSpPr>
          <p:cNvPr id="52" name="Straight Connector 51">
            <a:extLst>
              <a:ext uri="{FF2B5EF4-FFF2-40B4-BE49-F238E27FC236}">
                <a16:creationId xmlns:a16="http://schemas.microsoft.com/office/drawing/2014/main" id="{18126CA0-FE43-4FBA-914E-1C1057030547}"/>
              </a:ext>
            </a:extLst>
          </p:cNvPr>
          <p:cNvCxnSpPr>
            <a:cxnSpLocks/>
          </p:cNvCxnSpPr>
          <p:nvPr/>
        </p:nvCxnSpPr>
        <p:spPr>
          <a:xfrm flipH="1">
            <a:off x="3124413" y="2848724"/>
            <a:ext cx="1166494" cy="0"/>
          </a:xfrm>
          <a:prstGeom prst="line">
            <a:avLst/>
          </a:prstGeom>
          <a:ln>
            <a:solidFill>
              <a:schemeClr val="accent5"/>
            </a:solidFill>
            <a:headEnd type="oval"/>
          </a:ln>
        </p:spPr>
        <p:style>
          <a:lnRef idx="1">
            <a:schemeClr val="accent1"/>
          </a:lnRef>
          <a:fillRef idx="0">
            <a:schemeClr val="accent1"/>
          </a:fillRef>
          <a:effectRef idx="0">
            <a:schemeClr val="accent1"/>
          </a:effectRef>
          <a:fontRef idx="minor">
            <a:schemeClr val="tx1"/>
          </a:fontRef>
        </p:style>
      </p:cxnSp>
      <p:cxnSp>
        <p:nvCxnSpPr>
          <p:cNvPr id="53" name="Connector: Elbow 45">
            <a:extLst>
              <a:ext uri="{FF2B5EF4-FFF2-40B4-BE49-F238E27FC236}">
                <a16:creationId xmlns:a16="http://schemas.microsoft.com/office/drawing/2014/main" id="{767424E5-5787-424C-9228-10F85EAB73A0}"/>
              </a:ext>
            </a:extLst>
          </p:cNvPr>
          <p:cNvCxnSpPr>
            <a:stCxn id="44" idx="0"/>
          </p:cNvCxnSpPr>
          <p:nvPr/>
        </p:nvCxnSpPr>
        <p:spPr>
          <a:xfrm rot="5400000" flipH="1" flipV="1">
            <a:off x="6099467" y="3736489"/>
            <a:ext cx="297620" cy="1076191"/>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4" name="Connector: Elbow 46">
            <a:extLst>
              <a:ext uri="{FF2B5EF4-FFF2-40B4-BE49-F238E27FC236}">
                <a16:creationId xmlns:a16="http://schemas.microsoft.com/office/drawing/2014/main" id="{5751015B-E8A4-4C0A-9241-4D0F64A3F389}"/>
              </a:ext>
            </a:extLst>
          </p:cNvPr>
          <p:cNvCxnSpPr>
            <a:cxnSpLocks/>
          </p:cNvCxnSpPr>
          <p:nvPr/>
        </p:nvCxnSpPr>
        <p:spPr>
          <a:xfrm rot="5400000">
            <a:off x="3535977" y="1414397"/>
            <a:ext cx="1382136" cy="876422"/>
          </a:xfrm>
          <a:prstGeom prst="bentConnector3">
            <a:avLst>
              <a:gd name="adj1" fmla="val 50000"/>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5" name="Connector: Elbow 34">
            <a:extLst>
              <a:ext uri="{FF2B5EF4-FFF2-40B4-BE49-F238E27FC236}">
                <a16:creationId xmlns:a16="http://schemas.microsoft.com/office/drawing/2014/main" id="{F904B805-BAC0-46D7-A782-FFA5E1464485}"/>
              </a:ext>
            </a:extLst>
          </p:cNvPr>
          <p:cNvCxnSpPr>
            <a:cxnSpLocks/>
          </p:cNvCxnSpPr>
          <p:nvPr/>
        </p:nvCxnSpPr>
        <p:spPr>
          <a:xfrm rot="5400000" flipH="1" flipV="1">
            <a:off x="3880468" y="2370191"/>
            <a:ext cx="348606" cy="2279582"/>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6" name="Connector: Elbow 45">
            <a:extLst>
              <a:ext uri="{FF2B5EF4-FFF2-40B4-BE49-F238E27FC236}">
                <a16:creationId xmlns:a16="http://schemas.microsoft.com/office/drawing/2014/main" id="{767424E5-5787-424C-9228-10F85EAB73A0}"/>
              </a:ext>
            </a:extLst>
          </p:cNvPr>
          <p:cNvCxnSpPr/>
          <p:nvPr/>
        </p:nvCxnSpPr>
        <p:spPr>
          <a:xfrm rot="10800000" flipV="1">
            <a:off x="6343257" y="3255994"/>
            <a:ext cx="2034365" cy="613902"/>
          </a:xfrm>
          <a:prstGeom prst="bentConnector3">
            <a:avLst>
              <a:gd name="adj1" fmla="val 50000"/>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7" name="Connector: Elbow 45">
            <a:extLst>
              <a:ext uri="{FF2B5EF4-FFF2-40B4-BE49-F238E27FC236}">
                <a16:creationId xmlns:a16="http://schemas.microsoft.com/office/drawing/2014/main" id="{767424E5-5787-424C-9228-10F85EAB73A0}"/>
              </a:ext>
            </a:extLst>
          </p:cNvPr>
          <p:cNvCxnSpPr>
            <a:stCxn id="50" idx="1"/>
          </p:cNvCxnSpPr>
          <p:nvPr/>
        </p:nvCxnSpPr>
        <p:spPr>
          <a:xfrm rot="10800000" flipV="1">
            <a:off x="5749770" y="2087613"/>
            <a:ext cx="996484" cy="1419488"/>
          </a:xfrm>
          <a:prstGeom prst="bentConnector2">
            <a:avLst/>
          </a:prstGeom>
          <a:ln>
            <a:solidFill>
              <a:schemeClr val="accent5"/>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653FBB80-D729-465B-9F3E-C8D86052E817}"/>
              </a:ext>
            </a:extLst>
          </p:cNvPr>
          <p:cNvGrpSpPr/>
          <p:nvPr/>
        </p:nvGrpSpPr>
        <p:grpSpPr>
          <a:xfrm>
            <a:off x="7894948" y="2763781"/>
            <a:ext cx="3768920" cy="1260003"/>
            <a:chOff x="332934" y="2145583"/>
            <a:chExt cx="7049596" cy="1680004"/>
          </a:xfrm>
        </p:grpSpPr>
        <p:sp>
          <p:nvSpPr>
            <p:cNvPr id="59" name="TextBox 58">
              <a:extLst>
                <a:ext uri="{FF2B5EF4-FFF2-40B4-BE49-F238E27FC236}">
                  <a16:creationId xmlns:a16="http://schemas.microsoft.com/office/drawing/2014/main" id="{69BD1A0B-AF8B-4090-BFBB-582951FE34DF}"/>
                </a:ext>
              </a:extLst>
            </p:cNvPr>
            <p:cNvSpPr txBox="1"/>
            <p:nvPr/>
          </p:nvSpPr>
          <p:spPr>
            <a:xfrm>
              <a:off x="332934" y="2145583"/>
              <a:ext cx="7049596" cy="943848"/>
            </a:xfrm>
            <a:prstGeom prst="rect">
              <a:avLst/>
            </a:prstGeom>
            <a:noFill/>
          </p:spPr>
          <p:txBody>
            <a:bodyPr wrap="square" lIns="0" rIns="0" rtlCol="0" anchor="b">
              <a:spAutoFit/>
            </a:bodyPr>
            <a:lstStyle/>
            <a:p>
              <a:pPr algn="r"/>
              <a:r>
                <a:rPr lang="en-US" sz="2000" b="1" noProof="1" smtClean="0"/>
                <a:t>Increase Number of Hospitals near Freeways </a:t>
              </a:r>
              <a:endParaRPr lang="en-US" sz="2000" b="1" noProof="1"/>
            </a:p>
          </p:txBody>
        </p:sp>
        <p:sp>
          <p:nvSpPr>
            <p:cNvPr id="60" name="TextBox 59">
              <a:extLst>
                <a:ext uri="{FF2B5EF4-FFF2-40B4-BE49-F238E27FC236}">
                  <a16:creationId xmlns:a16="http://schemas.microsoft.com/office/drawing/2014/main" id="{8BE8F72B-599D-47E3-BA3E-CECA8FF3154A}"/>
                </a:ext>
              </a:extLst>
            </p:cNvPr>
            <p:cNvSpPr txBox="1"/>
            <p:nvPr/>
          </p:nvSpPr>
          <p:spPr>
            <a:xfrm>
              <a:off x="340730" y="3086923"/>
              <a:ext cx="6349230" cy="738664"/>
            </a:xfrm>
            <a:prstGeom prst="rect">
              <a:avLst/>
            </a:prstGeom>
            <a:noFill/>
          </p:spPr>
          <p:txBody>
            <a:bodyPr wrap="square" lIns="0" rIns="0" rtlCol="0" anchor="t">
              <a:spAutoFit/>
            </a:bodyPr>
            <a:lstStyle/>
            <a:p>
              <a:pPr algn="just"/>
              <a:r>
                <a:rPr lang="en-US" sz="1000" noProof="1" smtClean="0">
                  <a:solidFill>
                    <a:schemeClr val="tx1">
                      <a:lumMod val="65000"/>
                      <a:lumOff val="35000"/>
                    </a:schemeClr>
                  </a:solidFill>
                </a:rPr>
                <a:t>Increase at least 30% of Hospitals near freeways. Each hospital should have Special Accident Team for incoming Accident affected persons.</a:t>
              </a:r>
              <a:endParaRPr lang="en-US" sz="1000" noProof="1">
                <a:solidFill>
                  <a:schemeClr val="tx1">
                    <a:lumMod val="65000"/>
                    <a:lumOff val="35000"/>
                  </a:schemeClr>
                </a:solidFill>
              </a:endParaRPr>
            </a:p>
          </p:txBody>
        </p:sp>
      </p:grpSp>
    </p:spTree>
    <p:extLst>
      <p:ext uri="{BB962C8B-B14F-4D97-AF65-F5344CB8AC3E}">
        <p14:creationId xmlns:p14="http://schemas.microsoft.com/office/powerpoint/2010/main" val="15926497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3357717" y="1272463"/>
            <a:ext cx="4803057" cy="1825096"/>
          </a:xfrm>
        </p:spPr>
        <p:txBody>
          <a:bodyPr/>
          <a:lstStyle/>
          <a:p>
            <a:r>
              <a:rPr lang="en-IN" dirty="0" smtClean="0"/>
              <a:t>Thank You!</a:t>
            </a:r>
            <a:endParaRPr lang="en-IN" dirty="0"/>
          </a:p>
        </p:txBody>
      </p:sp>
      <p:sp>
        <p:nvSpPr>
          <p:cNvPr id="4" name="Subtitle 3"/>
          <p:cNvSpPr>
            <a:spLocks noGrp="1"/>
          </p:cNvSpPr>
          <p:nvPr>
            <p:ph type="subTitle" idx="1"/>
          </p:nvPr>
        </p:nvSpPr>
        <p:spPr>
          <a:xfrm>
            <a:off x="2197510" y="3642033"/>
            <a:ext cx="9448800" cy="685800"/>
          </a:xfrm>
        </p:spPr>
        <p:txBody>
          <a:bodyPr/>
          <a:lstStyle/>
          <a:p>
            <a:r>
              <a:rPr lang="en-IN" dirty="0" smtClean="0"/>
              <a:t>Any Questions?</a:t>
            </a:r>
            <a:endParaRPr lang="en-IN" dirty="0"/>
          </a:p>
        </p:txBody>
      </p:sp>
    </p:spTree>
    <p:extLst>
      <p:ext uri="{BB962C8B-B14F-4D97-AF65-F5344CB8AC3E}">
        <p14:creationId xmlns:p14="http://schemas.microsoft.com/office/powerpoint/2010/main" val="6537490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0496C6C-A85F-426B-9ED1-3444166CE4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AD0EF22F-5D3C-4240-8C32-1B20803E5A8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97108" y="1923563"/>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D912EF34-0253-41FD-9940-D8FBB7DE74B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534"/>
          <a:stretch/>
        </p:blipFill>
        <p:spPr>
          <a:xfrm rot="5400000" flipH="1" flipV="1">
            <a:off x="7545075" y="2187578"/>
            <a:ext cx="6857999" cy="2482850"/>
          </a:xfrm>
          <a:prstGeom prst="rect">
            <a:avLst/>
          </a:prstGeom>
        </p:spPr>
      </p:pic>
      <p:graphicFrame>
        <p:nvGraphicFramePr>
          <p:cNvPr id="7" name="Diagram 6"/>
          <p:cNvGraphicFramePr/>
          <p:nvPr>
            <p:extLst>
              <p:ext uri="{D42A27DB-BD31-4B8C-83A1-F6EECF244321}">
                <p14:modId xmlns:p14="http://schemas.microsoft.com/office/powerpoint/2010/main" val="1339461613"/>
              </p:ext>
            </p:extLst>
          </p:nvPr>
        </p:nvGraphicFramePr>
        <p:xfrm>
          <a:off x="2721374" y="167643"/>
          <a:ext cx="7251630" cy="46242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650237680"/>
              </p:ext>
            </p:extLst>
          </p:nvPr>
        </p:nvGraphicFramePr>
        <p:xfrm>
          <a:off x="339634" y="974331"/>
          <a:ext cx="2447109" cy="29358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8" name="Rectangle 7"/>
          <p:cNvSpPr/>
          <p:nvPr/>
        </p:nvSpPr>
        <p:spPr>
          <a:xfrm>
            <a:off x="2964019" y="433143"/>
            <a:ext cx="554243" cy="923330"/>
          </a:xfrm>
          <a:prstGeom prst="rect">
            <a:avLst/>
          </a:prstGeom>
          <a:noFill/>
        </p:spPr>
        <p:txBody>
          <a:bodyPr wrap="square" lIns="91440" tIns="45720" rIns="91440" bIns="45720">
            <a:spAutoFit/>
          </a:bodyPr>
          <a:lstStyle/>
          <a:p>
            <a:pPr algn="ctr"/>
            <a:r>
              <a:rPr lang="en-US" sz="5400" b="0" cap="none" spc="0" dirty="0" smtClean="0">
                <a:ln w="0"/>
                <a:solidFill>
                  <a:schemeClr val="accent1"/>
                </a:solidFill>
                <a:effectLst>
                  <a:outerShdw blurRad="38100" dist="25400" dir="5400000" algn="ctr" rotWithShape="0">
                    <a:srgbClr val="6E747A">
                      <a:alpha val="43000"/>
                    </a:srgbClr>
                  </a:outerShdw>
                </a:effectLst>
              </a:rPr>
              <a:t>1</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3" name="Rectangle 12"/>
          <p:cNvSpPr/>
          <p:nvPr/>
        </p:nvSpPr>
        <p:spPr>
          <a:xfrm>
            <a:off x="3337227" y="1453245"/>
            <a:ext cx="554243" cy="923330"/>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2</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5" name="Rectangle 14"/>
          <p:cNvSpPr/>
          <p:nvPr/>
        </p:nvSpPr>
        <p:spPr>
          <a:xfrm>
            <a:off x="3337227" y="2538328"/>
            <a:ext cx="554243"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3</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6" name="Rectangle 15"/>
          <p:cNvSpPr/>
          <p:nvPr/>
        </p:nvSpPr>
        <p:spPr>
          <a:xfrm>
            <a:off x="2964018" y="3623411"/>
            <a:ext cx="554243" cy="923330"/>
          </a:xfrm>
          <a:prstGeom prst="rect">
            <a:avLst/>
          </a:prstGeom>
          <a:noFill/>
        </p:spPr>
        <p:txBody>
          <a:bodyPr wrap="squar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4</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10" name="Rectangle 9"/>
          <p:cNvSpPr/>
          <p:nvPr/>
        </p:nvSpPr>
        <p:spPr>
          <a:xfrm>
            <a:off x="-23500" y="5195752"/>
            <a:ext cx="7928774" cy="1200329"/>
          </a:xfrm>
          <a:prstGeom prst="rect">
            <a:avLst/>
          </a:prstGeom>
        </p:spPr>
        <p:txBody>
          <a:bodyPr wrap="none">
            <a:spAutoFit/>
          </a:bodyPr>
          <a:lstStyle/>
          <a:p>
            <a:pPr fontAlgn="base"/>
            <a:r>
              <a:rPr lang="en-US" b="1" cap="all" dirty="0" smtClean="0"/>
              <a:t>Dat</a:t>
            </a:r>
            <a:r>
              <a:rPr lang="en-US" b="1" cap="all" dirty="0"/>
              <a:t>a</a:t>
            </a:r>
            <a:r>
              <a:rPr lang="en-US" b="1" cap="all" dirty="0" smtClean="0"/>
              <a:t> SOURCE:</a:t>
            </a:r>
          </a:p>
          <a:p>
            <a:pPr fontAlgn="base"/>
            <a:r>
              <a:rPr lang="en-US" dirty="0" smtClean="0"/>
              <a:t>Traffic </a:t>
            </a:r>
            <a:r>
              <a:rPr lang="en-US" dirty="0"/>
              <a:t>streaming APIs that broadcast live events</a:t>
            </a:r>
          </a:p>
          <a:p>
            <a:pPr fontAlgn="base"/>
            <a:r>
              <a:rPr lang="en-US" b="1" cap="all" dirty="0" smtClean="0"/>
              <a:t>Dat</a:t>
            </a:r>
            <a:r>
              <a:rPr lang="en-US" b="1" cap="all" dirty="0"/>
              <a:t>a</a:t>
            </a:r>
            <a:r>
              <a:rPr lang="en-US" b="1" cap="all" dirty="0" smtClean="0"/>
              <a:t> COLLECTION METHODOLOGY:</a:t>
            </a:r>
          </a:p>
          <a:p>
            <a:pPr fontAlgn="base"/>
            <a:r>
              <a:rPr lang="en-US" dirty="0" smtClean="0"/>
              <a:t>A </a:t>
            </a:r>
            <a:r>
              <a:rPr lang="en-US" dirty="0"/>
              <a:t>real-time framework that collects important events (e.g. accidents)</a:t>
            </a:r>
          </a:p>
        </p:txBody>
      </p:sp>
    </p:spTree>
    <p:extLst>
      <p:ext uri="{BB962C8B-B14F-4D97-AF65-F5344CB8AC3E}">
        <p14:creationId xmlns:p14="http://schemas.microsoft.com/office/powerpoint/2010/main" val="37415185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7213" y="384115"/>
            <a:ext cx="8610600" cy="1293028"/>
          </a:xfrm>
        </p:spPr>
        <p:txBody>
          <a:bodyPr/>
          <a:lstStyle/>
          <a:p>
            <a:r>
              <a:rPr lang="en-IN" dirty="0" smtClean="0"/>
              <a:t>Analysis outcome Through PowerBI</a:t>
            </a:r>
            <a:endParaRPr lang="en-IN" dirty="0"/>
          </a:p>
        </p:txBody>
      </p:sp>
      <p:sp>
        <p:nvSpPr>
          <p:cNvPr id="9" name="TextBox 8"/>
          <p:cNvSpPr txBox="1"/>
          <p:nvPr/>
        </p:nvSpPr>
        <p:spPr>
          <a:xfrm>
            <a:off x="1594792" y="1430528"/>
            <a:ext cx="4815840" cy="369332"/>
          </a:xfrm>
          <a:prstGeom prst="rect">
            <a:avLst/>
          </a:prstGeom>
          <a:noFill/>
        </p:spPr>
        <p:txBody>
          <a:bodyPr wrap="square" rtlCol="0">
            <a:spAutoFit/>
          </a:bodyPr>
          <a:lstStyle/>
          <a:p>
            <a:r>
              <a:rPr lang="en-IN" b="1" dirty="0" smtClean="0"/>
              <a:t>Questions this dashboard answer’s.</a:t>
            </a:r>
            <a:endParaRPr lang="en-IN" b="1" dirty="0"/>
          </a:p>
        </p:txBody>
      </p:sp>
      <p:sp>
        <p:nvSpPr>
          <p:cNvPr id="7" name="TextBox 6"/>
          <p:cNvSpPr txBox="1"/>
          <p:nvPr/>
        </p:nvSpPr>
        <p:spPr>
          <a:xfrm>
            <a:off x="0" y="1799860"/>
            <a:ext cx="4815840" cy="5078313"/>
          </a:xfrm>
          <a:prstGeom prst="rect">
            <a:avLst/>
          </a:prstGeom>
          <a:noFill/>
        </p:spPr>
        <p:txBody>
          <a:bodyPr wrap="square" rtlCol="0">
            <a:spAutoFit/>
          </a:bodyPr>
          <a:lstStyle/>
          <a:p>
            <a:pPr marL="342900" indent="-342900">
              <a:buFont typeface="+mj-lt"/>
              <a:buAutoNum type="arabicPeriod"/>
            </a:pPr>
            <a:r>
              <a:rPr lang="en-US" dirty="0"/>
              <a:t>What is the count of accidents in each state?</a:t>
            </a:r>
            <a:endParaRPr lang="en-IN" dirty="0"/>
          </a:p>
          <a:p>
            <a:pPr marL="342900" indent="-342900">
              <a:buFont typeface="+mj-lt"/>
              <a:buAutoNum type="arabicPeriod"/>
            </a:pPr>
            <a:r>
              <a:rPr lang="en-US" dirty="0" smtClean="0"/>
              <a:t>In </a:t>
            </a:r>
            <a:r>
              <a:rPr lang="en-US" dirty="0"/>
              <a:t>which Weather Condition do accidents occur most?</a:t>
            </a:r>
            <a:endParaRPr lang="en-IN" dirty="0"/>
          </a:p>
          <a:p>
            <a:pPr marL="342900" indent="-342900">
              <a:buFont typeface="+mj-lt"/>
              <a:buAutoNum type="arabicPeriod"/>
            </a:pPr>
            <a:r>
              <a:rPr lang="en-US" dirty="0"/>
              <a:t>Usually at what hour most accidents occur in US</a:t>
            </a:r>
            <a:r>
              <a:rPr lang="en-US" dirty="0" smtClean="0"/>
              <a:t>?</a:t>
            </a:r>
            <a:endParaRPr lang="en-IN" dirty="0"/>
          </a:p>
          <a:p>
            <a:pPr marL="342900" indent="-342900">
              <a:buFont typeface="+mj-lt"/>
              <a:buAutoNum type="arabicPeriod"/>
            </a:pPr>
            <a:r>
              <a:rPr lang="en-US" dirty="0"/>
              <a:t>What type of severity accidents mostly occur?</a:t>
            </a:r>
            <a:endParaRPr lang="en-IN" dirty="0"/>
          </a:p>
          <a:p>
            <a:pPr marL="342900" indent="-342900">
              <a:buFont typeface="+mj-lt"/>
              <a:buAutoNum type="arabicPeriod"/>
            </a:pPr>
            <a:r>
              <a:rPr lang="en-US" dirty="0" smtClean="0"/>
              <a:t>What </a:t>
            </a:r>
            <a:r>
              <a:rPr lang="en-US" dirty="0"/>
              <a:t>are the predictions for the future? What number of accidents we can expect? </a:t>
            </a:r>
          </a:p>
          <a:p>
            <a:pPr marL="342900" indent="-342900">
              <a:buFont typeface="+mj-lt"/>
              <a:buAutoNum type="arabicPeriod"/>
            </a:pPr>
            <a:r>
              <a:rPr lang="en-US" dirty="0"/>
              <a:t>What are the number of accidents happened according to severity while considering the average of temperate, humidity, pressure, Visibility, and wind chill?</a:t>
            </a:r>
            <a:endParaRPr lang="en-IN" dirty="0"/>
          </a:p>
          <a:p>
            <a:pPr marL="342900" indent="-342900">
              <a:buFont typeface="+mj-lt"/>
              <a:buAutoNum type="arabicPeriod"/>
            </a:pPr>
            <a:endParaRPr lang="en-IN" dirty="0"/>
          </a:p>
          <a:p>
            <a:pPr marL="342900" lvl="0" indent="-34290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4815840" y="2107833"/>
            <a:ext cx="7376160" cy="4146330"/>
          </a:xfrm>
          <a:prstGeom prst="rect">
            <a:avLst/>
          </a:prstGeom>
        </p:spPr>
      </p:pic>
    </p:spTree>
    <p:extLst>
      <p:ext uri="{BB962C8B-B14F-4D97-AF65-F5344CB8AC3E}">
        <p14:creationId xmlns:p14="http://schemas.microsoft.com/office/powerpoint/2010/main" val="42085762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7213" y="384115"/>
            <a:ext cx="8610600" cy="1293028"/>
          </a:xfrm>
        </p:spPr>
        <p:txBody>
          <a:bodyPr/>
          <a:lstStyle/>
          <a:p>
            <a:r>
              <a:rPr lang="en-IN" dirty="0" smtClean="0"/>
              <a:t>Analysis outcome Through PowerBI</a:t>
            </a:r>
            <a:endParaRPr lang="en-IN" dirty="0"/>
          </a:p>
        </p:txBody>
      </p:sp>
      <p:sp>
        <p:nvSpPr>
          <p:cNvPr id="9" name="TextBox 8"/>
          <p:cNvSpPr txBox="1"/>
          <p:nvPr/>
        </p:nvSpPr>
        <p:spPr>
          <a:xfrm>
            <a:off x="365760" y="1738501"/>
            <a:ext cx="4815840" cy="369332"/>
          </a:xfrm>
          <a:prstGeom prst="rect">
            <a:avLst/>
          </a:prstGeom>
          <a:noFill/>
        </p:spPr>
        <p:txBody>
          <a:bodyPr wrap="square" rtlCol="0">
            <a:spAutoFit/>
          </a:bodyPr>
          <a:lstStyle/>
          <a:p>
            <a:r>
              <a:rPr lang="en-IN" b="1" dirty="0" smtClean="0"/>
              <a:t>Questions this dashboard answer’s.</a:t>
            </a:r>
            <a:endParaRPr lang="en-IN" b="1" dirty="0"/>
          </a:p>
        </p:txBody>
      </p:sp>
      <p:sp>
        <p:nvSpPr>
          <p:cNvPr id="7" name="TextBox 6"/>
          <p:cNvSpPr txBox="1"/>
          <p:nvPr/>
        </p:nvSpPr>
        <p:spPr>
          <a:xfrm>
            <a:off x="0" y="2230550"/>
            <a:ext cx="4815840" cy="4247317"/>
          </a:xfrm>
          <a:prstGeom prst="rect">
            <a:avLst/>
          </a:prstGeom>
          <a:noFill/>
        </p:spPr>
        <p:txBody>
          <a:bodyPr wrap="square" rtlCol="0">
            <a:spAutoFit/>
          </a:bodyPr>
          <a:lstStyle/>
          <a:p>
            <a:pPr marL="342900" indent="-342900">
              <a:buFont typeface="+mj-lt"/>
              <a:buAutoNum type="arabicPeriod"/>
            </a:pPr>
            <a:r>
              <a:rPr lang="en-US" dirty="0"/>
              <a:t>What is the number of accidents according to the state, city, zip code and street</a:t>
            </a:r>
            <a:r>
              <a:rPr lang="en-US" dirty="0" smtClean="0"/>
              <a:t>?</a:t>
            </a:r>
          </a:p>
          <a:p>
            <a:pPr marL="342900" indent="-342900">
              <a:buFont typeface="+mj-lt"/>
              <a:buAutoNum type="arabicPeriod"/>
            </a:pPr>
            <a:endParaRPr lang="en-IN" dirty="0"/>
          </a:p>
          <a:p>
            <a:pPr marL="342900" indent="-342900">
              <a:buFont typeface="+mj-lt"/>
              <a:buAutoNum type="arabicPeriod"/>
            </a:pPr>
            <a:r>
              <a:rPr lang="en-US" dirty="0"/>
              <a:t>During which Week day accidents occur most</a:t>
            </a:r>
            <a:r>
              <a:rPr lang="en-US" dirty="0" smtClean="0"/>
              <a:t>?</a:t>
            </a:r>
          </a:p>
          <a:p>
            <a:pPr marL="342900" indent="-342900">
              <a:buFont typeface="+mj-lt"/>
              <a:buAutoNum type="arabicPeriod"/>
            </a:pPr>
            <a:endParaRPr lang="en-IN" dirty="0"/>
          </a:p>
          <a:p>
            <a:pPr marL="342900" indent="-342900">
              <a:buFont typeface="+mj-lt"/>
              <a:buAutoNum type="arabicPeriod"/>
            </a:pPr>
            <a:r>
              <a:rPr lang="en-US" dirty="0"/>
              <a:t>On what weather factor does the severity of accident depends on</a:t>
            </a:r>
            <a:r>
              <a:rPr lang="en-US" dirty="0" smtClean="0"/>
              <a:t>?</a:t>
            </a:r>
          </a:p>
          <a:p>
            <a:pPr marL="342900" indent="-342900">
              <a:buFont typeface="+mj-lt"/>
              <a:buAutoNum type="arabicPeriod"/>
            </a:pPr>
            <a:endParaRPr lang="en-IN" dirty="0"/>
          </a:p>
          <a:p>
            <a:pPr marL="342900" indent="-342900">
              <a:buFont typeface="+mj-lt"/>
              <a:buAutoNum type="arabicPeriod"/>
            </a:pPr>
            <a:r>
              <a:rPr lang="en-US" dirty="0"/>
              <a:t>In what month most accidents occur</a:t>
            </a:r>
            <a:r>
              <a:rPr lang="en-US" dirty="0" smtClean="0"/>
              <a:t>?</a:t>
            </a:r>
          </a:p>
          <a:p>
            <a:pPr marL="342900" indent="-342900">
              <a:buFont typeface="+mj-lt"/>
              <a:buAutoNum type="arabicPeriod"/>
            </a:pPr>
            <a:endParaRPr lang="en-IN" dirty="0"/>
          </a:p>
          <a:p>
            <a:pPr marL="342900" indent="-342900">
              <a:buFont typeface="+mj-lt"/>
              <a:buAutoNum type="arabicPeriod"/>
            </a:pPr>
            <a:r>
              <a:rPr lang="en-US" dirty="0"/>
              <a:t>What is the Total number of accidents for the dataset?</a:t>
            </a:r>
            <a:endParaRPr lang="en-IN" dirty="0"/>
          </a:p>
          <a:p>
            <a:pPr lvl="0"/>
            <a:endParaRPr lang="en-US" dirty="0" smtClean="0"/>
          </a:p>
        </p:txBody>
      </p:sp>
      <p:pic>
        <p:nvPicPr>
          <p:cNvPr id="5" name="Picture 4"/>
          <p:cNvPicPr>
            <a:picLocks noChangeAspect="1"/>
          </p:cNvPicPr>
          <p:nvPr/>
        </p:nvPicPr>
        <p:blipFill>
          <a:blip r:embed="rId2"/>
          <a:stretch>
            <a:fillRect/>
          </a:stretch>
        </p:blipFill>
        <p:spPr>
          <a:xfrm>
            <a:off x="4782413" y="1799860"/>
            <a:ext cx="7409587" cy="4895908"/>
          </a:xfrm>
          <a:prstGeom prst="rect">
            <a:avLst/>
          </a:prstGeom>
        </p:spPr>
      </p:pic>
    </p:spTree>
    <p:extLst>
      <p:ext uri="{BB962C8B-B14F-4D97-AF65-F5344CB8AC3E}">
        <p14:creationId xmlns:p14="http://schemas.microsoft.com/office/powerpoint/2010/main" val="10715970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7213" y="384115"/>
            <a:ext cx="8610600" cy="1293028"/>
          </a:xfrm>
        </p:spPr>
        <p:txBody>
          <a:bodyPr/>
          <a:lstStyle/>
          <a:p>
            <a:r>
              <a:rPr lang="en-IN" dirty="0" smtClean="0"/>
              <a:t>Analysis outcome Through Tableau</a:t>
            </a:r>
            <a:endParaRPr lang="en-IN" dirty="0"/>
          </a:p>
        </p:txBody>
      </p:sp>
      <p:sp>
        <p:nvSpPr>
          <p:cNvPr id="9" name="TextBox 8"/>
          <p:cNvSpPr txBox="1"/>
          <p:nvPr/>
        </p:nvSpPr>
        <p:spPr>
          <a:xfrm>
            <a:off x="365760" y="1738501"/>
            <a:ext cx="4815840" cy="369332"/>
          </a:xfrm>
          <a:prstGeom prst="rect">
            <a:avLst/>
          </a:prstGeom>
          <a:noFill/>
        </p:spPr>
        <p:txBody>
          <a:bodyPr wrap="square" rtlCol="0">
            <a:spAutoFit/>
          </a:bodyPr>
          <a:lstStyle/>
          <a:p>
            <a:r>
              <a:rPr lang="en-IN" b="1" dirty="0" smtClean="0"/>
              <a:t>Questions this dashboard answer’s.</a:t>
            </a:r>
            <a:endParaRPr lang="en-IN" b="1" dirty="0"/>
          </a:p>
        </p:txBody>
      </p:sp>
      <p:pic>
        <p:nvPicPr>
          <p:cNvPr id="3" name="Picture 2"/>
          <p:cNvPicPr>
            <a:picLocks noChangeAspect="1"/>
          </p:cNvPicPr>
          <p:nvPr/>
        </p:nvPicPr>
        <p:blipFill>
          <a:blip r:embed="rId2"/>
          <a:stretch>
            <a:fillRect/>
          </a:stretch>
        </p:blipFill>
        <p:spPr>
          <a:xfrm>
            <a:off x="4815840" y="1747191"/>
            <a:ext cx="7376160" cy="4448219"/>
          </a:xfrm>
          <a:prstGeom prst="rect">
            <a:avLst/>
          </a:prstGeom>
        </p:spPr>
      </p:pic>
      <p:sp>
        <p:nvSpPr>
          <p:cNvPr id="7" name="TextBox 6"/>
          <p:cNvSpPr txBox="1"/>
          <p:nvPr/>
        </p:nvSpPr>
        <p:spPr>
          <a:xfrm>
            <a:off x="0" y="2230550"/>
            <a:ext cx="4815840" cy="3970318"/>
          </a:xfrm>
          <a:prstGeom prst="rect">
            <a:avLst/>
          </a:prstGeom>
          <a:noFill/>
        </p:spPr>
        <p:txBody>
          <a:bodyPr wrap="square" rtlCol="0">
            <a:spAutoFit/>
          </a:bodyPr>
          <a:lstStyle/>
          <a:p>
            <a:pPr marL="342900" lvl="0" indent="-342900">
              <a:buFont typeface="+mj-lt"/>
              <a:buAutoNum type="arabicPeriod"/>
            </a:pPr>
            <a:r>
              <a:rPr lang="en-US" dirty="0" smtClean="0"/>
              <a:t>What </a:t>
            </a:r>
            <a:r>
              <a:rPr lang="en-US" dirty="0"/>
              <a:t>is the total number of accidents till </a:t>
            </a:r>
            <a:r>
              <a:rPr lang="en-US" dirty="0" smtClean="0"/>
              <a:t>now?</a:t>
            </a:r>
            <a:endParaRPr lang="en-IN" dirty="0"/>
          </a:p>
          <a:p>
            <a:pPr marL="342900" lvl="0" indent="-342900">
              <a:buFont typeface="+mj-lt"/>
              <a:buAutoNum type="arabicPeriod"/>
            </a:pPr>
            <a:r>
              <a:rPr lang="en-US" dirty="0" smtClean="0"/>
              <a:t>What </a:t>
            </a:r>
            <a:r>
              <a:rPr lang="en-US" dirty="0"/>
              <a:t>is the total distance in miles affected by the accidents happening on </a:t>
            </a:r>
            <a:r>
              <a:rPr lang="en-US" dirty="0" smtClean="0"/>
              <a:t>road?</a:t>
            </a:r>
            <a:endParaRPr lang="en-IN" dirty="0"/>
          </a:p>
          <a:p>
            <a:pPr marL="342900" lvl="0" indent="-342900">
              <a:buFont typeface="+mj-lt"/>
              <a:buAutoNum type="arabicPeriod"/>
            </a:pPr>
            <a:r>
              <a:rPr lang="en-US" dirty="0" smtClean="0"/>
              <a:t>What </a:t>
            </a:r>
            <a:r>
              <a:rPr lang="en-US" dirty="0"/>
              <a:t>is the number of accidents happening in daylight and </a:t>
            </a:r>
            <a:r>
              <a:rPr lang="en-US" dirty="0" smtClean="0"/>
              <a:t>nightlight?</a:t>
            </a:r>
            <a:endParaRPr lang="en-IN" dirty="0"/>
          </a:p>
          <a:p>
            <a:pPr marL="342900" lvl="0" indent="-342900">
              <a:buFont typeface="+mj-lt"/>
              <a:buAutoNum type="arabicPeriod"/>
            </a:pPr>
            <a:r>
              <a:rPr lang="en-US" dirty="0" smtClean="0"/>
              <a:t>What </a:t>
            </a:r>
            <a:r>
              <a:rPr lang="en-US" dirty="0"/>
              <a:t>is the number of accidents happening on left &amp; right side of a lane? </a:t>
            </a:r>
            <a:endParaRPr lang="en-IN" dirty="0"/>
          </a:p>
          <a:p>
            <a:pPr marL="342900" lvl="0" indent="-342900">
              <a:buFont typeface="+mj-lt"/>
              <a:buAutoNum type="arabicPeriod"/>
            </a:pPr>
            <a:r>
              <a:rPr lang="en-US" dirty="0" smtClean="0"/>
              <a:t>In </a:t>
            </a:r>
            <a:r>
              <a:rPr lang="en-US" dirty="0"/>
              <a:t>what weather most accidents </a:t>
            </a:r>
            <a:r>
              <a:rPr lang="en-US" dirty="0" smtClean="0"/>
              <a:t>occur?</a:t>
            </a:r>
            <a:endParaRPr lang="en-IN" dirty="0"/>
          </a:p>
          <a:p>
            <a:pPr marL="342900" lvl="0" indent="-342900">
              <a:buFont typeface="+mj-lt"/>
              <a:buAutoNum type="arabicPeriod"/>
            </a:pPr>
            <a:r>
              <a:rPr lang="en-US" dirty="0" smtClean="0"/>
              <a:t>Usually </a:t>
            </a:r>
            <a:r>
              <a:rPr lang="en-US" dirty="0"/>
              <a:t>at what Weather Conditions an Accident occurs?</a:t>
            </a:r>
            <a:endParaRPr lang="en-IN" dirty="0"/>
          </a:p>
        </p:txBody>
      </p:sp>
    </p:spTree>
    <p:extLst>
      <p:ext uri="{BB962C8B-B14F-4D97-AF65-F5344CB8AC3E}">
        <p14:creationId xmlns:p14="http://schemas.microsoft.com/office/powerpoint/2010/main" val="238325723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 outcome</a:t>
            </a:r>
            <a:endParaRPr lang="en-IN" dirty="0"/>
          </a:p>
        </p:txBody>
      </p:sp>
      <p:sp>
        <p:nvSpPr>
          <p:cNvPr id="9" name="TextBox 8"/>
          <p:cNvSpPr txBox="1"/>
          <p:nvPr/>
        </p:nvSpPr>
        <p:spPr>
          <a:xfrm>
            <a:off x="178928" y="1657365"/>
            <a:ext cx="4815840" cy="369332"/>
          </a:xfrm>
          <a:prstGeom prst="rect">
            <a:avLst/>
          </a:prstGeom>
          <a:noFill/>
        </p:spPr>
        <p:txBody>
          <a:bodyPr wrap="square" rtlCol="0">
            <a:spAutoFit/>
          </a:bodyPr>
          <a:lstStyle/>
          <a:p>
            <a:r>
              <a:rPr lang="en-IN" b="1" dirty="0" smtClean="0"/>
              <a:t>Questions this dashboard answer’s.</a:t>
            </a:r>
            <a:endParaRPr lang="en-IN" b="1" dirty="0"/>
          </a:p>
        </p:txBody>
      </p:sp>
      <p:sp>
        <p:nvSpPr>
          <p:cNvPr id="7" name="TextBox 6"/>
          <p:cNvSpPr txBox="1"/>
          <p:nvPr/>
        </p:nvSpPr>
        <p:spPr>
          <a:xfrm>
            <a:off x="0" y="2230550"/>
            <a:ext cx="4815840" cy="2862322"/>
          </a:xfrm>
          <a:prstGeom prst="rect">
            <a:avLst/>
          </a:prstGeom>
          <a:noFill/>
        </p:spPr>
        <p:txBody>
          <a:bodyPr wrap="square" rtlCol="0">
            <a:spAutoFit/>
          </a:bodyPr>
          <a:lstStyle/>
          <a:p>
            <a:pPr marL="342900" indent="-342900">
              <a:buFont typeface="+mj-lt"/>
              <a:buAutoNum type="arabicPeriod"/>
            </a:pPr>
            <a:r>
              <a:rPr lang="en-US" dirty="0" smtClean="0"/>
              <a:t>What </a:t>
            </a:r>
            <a:r>
              <a:rPr lang="en-US" dirty="0"/>
              <a:t>is the overview? In which region most number of accidents occur in USA</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Does the </a:t>
            </a:r>
            <a:r>
              <a:rPr lang="en-US" dirty="0"/>
              <a:t>number of accidents depend on population of a county</a:t>
            </a:r>
            <a:r>
              <a:rPr lang="en-US" dirty="0" smtClean="0"/>
              <a:t>?        </a:t>
            </a:r>
          </a:p>
          <a:p>
            <a:pPr marL="342900" indent="-342900">
              <a:buFont typeface="+mj-lt"/>
              <a:buAutoNum type="arabicPeriod"/>
            </a:pPr>
            <a:endParaRPr lang="en-US" dirty="0"/>
          </a:p>
          <a:p>
            <a:pPr marL="342900" indent="-342900">
              <a:buFont typeface="+mj-lt"/>
              <a:buAutoNum type="arabicPeriod"/>
            </a:pPr>
            <a:r>
              <a:rPr lang="en-US" dirty="0" smtClean="0"/>
              <a:t>What </a:t>
            </a:r>
            <a:r>
              <a:rPr lang="en-US" dirty="0"/>
              <a:t>is the Distance (mi) affected by </a:t>
            </a:r>
            <a:r>
              <a:rPr lang="en-US" dirty="0" smtClean="0"/>
              <a:t>  Accidents </a:t>
            </a:r>
            <a:r>
              <a:rPr lang="en-US" dirty="0"/>
              <a:t>Geographically?</a:t>
            </a:r>
          </a:p>
          <a:p>
            <a:pPr marL="342900" indent="-342900">
              <a:buFont typeface="+mj-lt"/>
              <a:buAutoNum type="arabicPeriod"/>
            </a:pPr>
            <a:endParaRPr lang="en-IN" dirty="0"/>
          </a:p>
        </p:txBody>
      </p:sp>
      <p:pic>
        <p:nvPicPr>
          <p:cNvPr id="4" name="Picture 3"/>
          <p:cNvPicPr>
            <a:picLocks noChangeAspect="1"/>
          </p:cNvPicPr>
          <p:nvPr/>
        </p:nvPicPr>
        <p:blipFill rotWithShape="1">
          <a:blip r:embed="rId2"/>
          <a:srcRect t="49237"/>
          <a:stretch/>
        </p:blipFill>
        <p:spPr>
          <a:xfrm>
            <a:off x="5173696" y="3971108"/>
            <a:ext cx="6877983" cy="2775727"/>
          </a:xfrm>
          <a:prstGeom prst="rect">
            <a:avLst/>
          </a:prstGeom>
        </p:spPr>
      </p:pic>
      <p:pic>
        <p:nvPicPr>
          <p:cNvPr id="8" name="Picture 7"/>
          <p:cNvPicPr/>
          <p:nvPr/>
        </p:nvPicPr>
        <p:blipFill>
          <a:blip r:embed="rId3"/>
          <a:stretch>
            <a:fillRect/>
          </a:stretch>
        </p:blipFill>
        <p:spPr>
          <a:xfrm>
            <a:off x="5173696" y="1071154"/>
            <a:ext cx="6877983" cy="2899954"/>
          </a:xfrm>
          <a:prstGeom prst="rect">
            <a:avLst/>
          </a:prstGeom>
        </p:spPr>
      </p:pic>
    </p:spTree>
    <p:extLst>
      <p:ext uri="{BB962C8B-B14F-4D97-AF65-F5344CB8AC3E}">
        <p14:creationId xmlns:p14="http://schemas.microsoft.com/office/powerpoint/2010/main" val="94522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 outcome</a:t>
            </a:r>
            <a:endParaRPr lang="en-IN" dirty="0"/>
          </a:p>
        </p:txBody>
      </p:sp>
      <p:sp>
        <p:nvSpPr>
          <p:cNvPr id="9" name="TextBox 8"/>
          <p:cNvSpPr txBox="1"/>
          <p:nvPr/>
        </p:nvSpPr>
        <p:spPr>
          <a:xfrm>
            <a:off x="274956" y="1747191"/>
            <a:ext cx="4815840" cy="369332"/>
          </a:xfrm>
          <a:prstGeom prst="rect">
            <a:avLst/>
          </a:prstGeom>
          <a:noFill/>
        </p:spPr>
        <p:txBody>
          <a:bodyPr wrap="square" rtlCol="0">
            <a:spAutoFit/>
          </a:bodyPr>
          <a:lstStyle/>
          <a:p>
            <a:r>
              <a:rPr lang="en-IN" b="1" dirty="0" smtClean="0"/>
              <a:t>Questions this dashboard answer’s.</a:t>
            </a:r>
            <a:endParaRPr lang="en-IN" b="1" dirty="0"/>
          </a:p>
        </p:txBody>
      </p:sp>
      <p:sp>
        <p:nvSpPr>
          <p:cNvPr id="7" name="TextBox 6"/>
          <p:cNvSpPr txBox="1"/>
          <p:nvPr/>
        </p:nvSpPr>
        <p:spPr>
          <a:xfrm>
            <a:off x="0" y="2410201"/>
            <a:ext cx="5365751" cy="3139321"/>
          </a:xfrm>
          <a:prstGeom prst="rect">
            <a:avLst/>
          </a:prstGeom>
          <a:noFill/>
        </p:spPr>
        <p:txBody>
          <a:bodyPr wrap="square" rtlCol="0">
            <a:spAutoFit/>
          </a:bodyPr>
          <a:lstStyle/>
          <a:p>
            <a:pPr marL="342900" indent="-342900">
              <a:buFont typeface="+mj-lt"/>
              <a:buAutoNum type="arabicPeriod"/>
            </a:pPr>
            <a:r>
              <a:rPr lang="en-US" dirty="0"/>
              <a:t>What are the predictions for the future? </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smtClean="0"/>
              <a:t>What </a:t>
            </a:r>
            <a:r>
              <a:rPr lang="en-US" dirty="0"/>
              <a:t>number of accidents we can expect? </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a:t>What is the count of accidents in each </a:t>
            </a:r>
            <a:r>
              <a:rPr lang="en-US" dirty="0" smtClean="0"/>
              <a:t>city? Where is the highest fatality reported? </a:t>
            </a:r>
          </a:p>
          <a:p>
            <a:pPr marL="342900" indent="-342900">
              <a:buFont typeface="+mj-lt"/>
              <a:buAutoNum type="arabicPeriod"/>
            </a:pPr>
            <a:endParaRPr lang="en-US" dirty="0"/>
          </a:p>
          <a:p>
            <a:pPr marL="342900" indent="-342900">
              <a:buFont typeface="+mj-lt"/>
              <a:buAutoNum type="arabicPeriod"/>
            </a:pPr>
            <a:r>
              <a:rPr lang="en-US" dirty="0"/>
              <a:t>In which Weather Condition do accidents occur most?</a:t>
            </a:r>
            <a:endParaRPr lang="en-IN" dirty="0"/>
          </a:p>
          <a:p>
            <a:pPr marL="342900" indent="-342900">
              <a:buFont typeface="+mj-lt"/>
              <a:buAutoNum type="arabicPeriod"/>
            </a:pPr>
            <a:endParaRPr lang="en-IN" dirty="0"/>
          </a:p>
        </p:txBody>
      </p:sp>
      <p:pic>
        <p:nvPicPr>
          <p:cNvPr id="3" name="Picture 2"/>
          <p:cNvPicPr>
            <a:picLocks noChangeAspect="1"/>
          </p:cNvPicPr>
          <p:nvPr/>
        </p:nvPicPr>
        <p:blipFill>
          <a:blip r:embed="rId2"/>
          <a:stretch>
            <a:fillRect/>
          </a:stretch>
        </p:blipFill>
        <p:spPr>
          <a:xfrm>
            <a:off x="5365751" y="1371906"/>
            <a:ext cx="6294010" cy="4956062"/>
          </a:xfrm>
          <a:prstGeom prst="rect">
            <a:avLst/>
          </a:prstGeom>
        </p:spPr>
      </p:pic>
    </p:spTree>
    <p:extLst>
      <p:ext uri="{BB962C8B-B14F-4D97-AF65-F5344CB8AC3E}">
        <p14:creationId xmlns:p14="http://schemas.microsoft.com/office/powerpoint/2010/main" val="12407645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 outcome</a:t>
            </a:r>
            <a:endParaRPr lang="en-IN" dirty="0"/>
          </a:p>
        </p:txBody>
      </p:sp>
      <p:sp>
        <p:nvSpPr>
          <p:cNvPr id="9" name="TextBox 8"/>
          <p:cNvSpPr txBox="1"/>
          <p:nvPr/>
        </p:nvSpPr>
        <p:spPr>
          <a:xfrm>
            <a:off x="274956" y="2034574"/>
            <a:ext cx="4815840" cy="369332"/>
          </a:xfrm>
          <a:prstGeom prst="rect">
            <a:avLst/>
          </a:prstGeom>
          <a:noFill/>
        </p:spPr>
        <p:txBody>
          <a:bodyPr wrap="square" rtlCol="0">
            <a:spAutoFit/>
          </a:bodyPr>
          <a:lstStyle/>
          <a:p>
            <a:r>
              <a:rPr lang="en-IN" b="1" dirty="0" smtClean="0"/>
              <a:t>Questions this dashboard answer’s.</a:t>
            </a:r>
            <a:endParaRPr lang="en-IN" b="1" dirty="0"/>
          </a:p>
        </p:txBody>
      </p:sp>
      <p:sp>
        <p:nvSpPr>
          <p:cNvPr id="7" name="TextBox 6"/>
          <p:cNvSpPr txBox="1"/>
          <p:nvPr/>
        </p:nvSpPr>
        <p:spPr>
          <a:xfrm>
            <a:off x="0" y="2845629"/>
            <a:ext cx="5365751" cy="2585323"/>
          </a:xfrm>
          <a:prstGeom prst="rect">
            <a:avLst/>
          </a:prstGeom>
          <a:noFill/>
        </p:spPr>
        <p:txBody>
          <a:bodyPr wrap="square" rtlCol="0">
            <a:spAutoFit/>
          </a:bodyPr>
          <a:lstStyle/>
          <a:p>
            <a:pPr marL="342900" indent="-342900">
              <a:buFont typeface="+mj-lt"/>
              <a:buAutoNum type="arabicPeriod"/>
            </a:pPr>
            <a:r>
              <a:rPr lang="en-US" dirty="0"/>
              <a:t>Usually at what hour most accidents occur in US</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a:t>On which day of week most accidents occur?</a:t>
            </a:r>
            <a:endParaRPr lang="en-IN" dirty="0"/>
          </a:p>
          <a:p>
            <a:pPr marL="342900" indent="-342900">
              <a:buFont typeface="+mj-lt"/>
              <a:buAutoNum type="arabicPeriod"/>
            </a:pPr>
            <a:endParaRPr lang="en-US" dirty="0" smtClean="0"/>
          </a:p>
          <a:p>
            <a:pPr marL="342900" indent="-342900">
              <a:buFont typeface="+mj-lt"/>
              <a:buAutoNum type="arabicPeriod"/>
            </a:pPr>
            <a:r>
              <a:rPr lang="en-US" dirty="0"/>
              <a:t>How the weather conditions like humidity affects the number of accidents?</a:t>
            </a:r>
            <a:endParaRPr lang="en-IN" dirty="0"/>
          </a:p>
          <a:p>
            <a:pPr marL="342900" indent="-342900">
              <a:buFont typeface="+mj-lt"/>
              <a:buAutoNum type="arabicPeriod"/>
            </a:pPr>
            <a:endParaRPr lang="en-US" dirty="0" smtClean="0"/>
          </a:p>
        </p:txBody>
      </p:sp>
      <p:pic>
        <p:nvPicPr>
          <p:cNvPr id="4" name="Picture 3"/>
          <p:cNvPicPr>
            <a:picLocks noChangeAspect="1"/>
          </p:cNvPicPr>
          <p:nvPr/>
        </p:nvPicPr>
        <p:blipFill>
          <a:blip r:embed="rId2"/>
          <a:stretch>
            <a:fillRect/>
          </a:stretch>
        </p:blipFill>
        <p:spPr>
          <a:xfrm>
            <a:off x="5365751" y="1352308"/>
            <a:ext cx="6583680" cy="5255105"/>
          </a:xfrm>
          <a:prstGeom prst="rect">
            <a:avLst/>
          </a:prstGeom>
        </p:spPr>
      </p:pic>
    </p:spTree>
    <p:extLst>
      <p:ext uri="{BB962C8B-B14F-4D97-AF65-F5344CB8AC3E}">
        <p14:creationId xmlns:p14="http://schemas.microsoft.com/office/powerpoint/2010/main" val="182887943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tint val="93000"/>
                <a:shade val="98000"/>
                <a:satMod val="150000"/>
                <a:lumMod val="102000"/>
              </a:schemeClr>
            </a:gs>
            <a:gs pos="50000">
              <a:schemeClr val="bg1">
                <a:tint val="98000"/>
                <a:shade val="90000"/>
                <a:satMod val="130000"/>
                <a:lumMod val="103000"/>
              </a:schemeClr>
            </a:gs>
            <a:gs pos="100000">
              <a:schemeClr val="bg1">
                <a:shade val="63000"/>
                <a:satMod val="12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5600" y="160485"/>
            <a:ext cx="8610600" cy="1293028"/>
          </a:xfrm>
        </p:spPr>
        <p:txBody>
          <a:bodyPr/>
          <a:lstStyle/>
          <a:p>
            <a:r>
              <a:rPr lang="en-IN" dirty="0" smtClean="0"/>
              <a:t>Analysis outcome</a:t>
            </a:r>
            <a:endParaRPr lang="en-IN" dirty="0"/>
          </a:p>
        </p:txBody>
      </p:sp>
      <p:sp>
        <p:nvSpPr>
          <p:cNvPr id="9" name="TextBox 8"/>
          <p:cNvSpPr txBox="1"/>
          <p:nvPr/>
        </p:nvSpPr>
        <p:spPr>
          <a:xfrm>
            <a:off x="3780503" y="1199389"/>
            <a:ext cx="4815840" cy="369332"/>
          </a:xfrm>
          <a:prstGeom prst="rect">
            <a:avLst/>
          </a:prstGeom>
          <a:noFill/>
        </p:spPr>
        <p:txBody>
          <a:bodyPr wrap="square" rtlCol="0">
            <a:spAutoFit/>
          </a:bodyPr>
          <a:lstStyle/>
          <a:p>
            <a:r>
              <a:rPr lang="en-IN" b="1" dirty="0" smtClean="0"/>
              <a:t>Questions these dashboards answer’s.</a:t>
            </a:r>
            <a:endParaRPr lang="en-IN" b="1" dirty="0"/>
          </a:p>
        </p:txBody>
      </p:sp>
      <p:sp>
        <p:nvSpPr>
          <p:cNvPr id="7" name="TextBox 6"/>
          <p:cNvSpPr txBox="1"/>
          <p:nvPr/>
        </p:nvSpPr>
        <p:spPr>
          <a:xfrm>
            <a:off x="68826" y="1591595"/>
            <a:ext cx="5696795" cy="923330"/>
          </a:xfrm>
          <a:prstGeom prst="rect">
            <a:avLst/>
          </a:prstGeom>
          <a:noFill/>
        </p:spPr>
        <p:txBody>
          <a:bodyPr wrap="square" rtlCol="0">
            <a:spAutoFit/>
          </a:bodyPr>
          <a:lstStyle/>
          <a:p>
            <a:pPr marL="342900" lvl="0" indent="-342900">
              <a:buFont typeface="+mj-lt"/>
              <a:buAutoNum type="arabicPeriod"/>
            </a:pPr>
            <a:r>
              <a:rPr lang="en-US" dirty="0" smtClean="0"/>
              <a:t>How </a:t>
            </a:r>
            <a:r>
              <a:rPr lang="en-US" dirty="0"/>
              <a:t>the weather conditions like pressure, temperature, visibility, wind chill, &amp; wind speed affects the number of accidents</a:t>
            </a:r>
            <a:r>
              <a:rPr lang="en-US" dirty="0" smtClean="0"/>
              <a:t>?</a:t>
            </a:r>
          </a:p>
        </p:txBody>
      </p:sp>
      <p:pic>
        <p:nvPicPr>
          <p:cNvPr id="3" name="Picture 2"/>
          <p:cNvPicPr>
            <a:picLocks noChangeAspect="1"/>
          </p:cNvPicPr>
          <p:nvPr/>
        </p:nvPicPr>
        <p:blipFill>
          <a:blip r:embed="rId2"/>
          <a:stretch>
            <a:fillRect/>
          </a:stretch>
        </p:blipFill>
        <p:spPr>
          <a:xfrm>
            <a:off x="6574690" y="2612105"/>
            <a:ext cx="5228774" cy="4160081"/>
          </a:xfrm>
          <a:prstGeom prst="rect">
            <a:avLst/>
          </a:prstGeom>
        </p:spPr>
      </p:pic>
      <p:pic>
        <p:nvPicPr>
          <p:cNvPr id="5" name="Picture 4"/>
          <p:cNvPicPr>
            <a:picLocks noChangeAspect="1"/>
          </p:cNvPicPr>
          <p:nvPr/>
        </p:nvPicPr>
        <p:blipFill>
          <a:blip r:embed="rId3"/>
          <a:stretch>
            <a:fillRect/>
          </a:stretch>
        </p:blipFill>
        <p:spPr>
          <a:xfrm>
            <a:off x="517193" y="2604777"/>
            <a:ext cx="5248428" cy="4167409"/>
          </a:xfrm>
          <a:prstGeom prst="rect">
            <a:avLst/>
          </a:prstGeom>
        </p:spPr>
      </p:pic>
      <p:sp>
        <p:nvSpPr>
          <p:cNvPr id="6" name="Rectangle 5"/>
          <p:cNvSpPr/>
          <p:nvPr/>
        </p:nvSpPr>
        <p:spPr>
          <a:xfrm>
            <a:off x="6282812" y="1868594"/>
            <a:ext cx="6096000" cy="646331"/>
          </a:xfrm>
          <a:prstGeom prst="rect">
            <a:avLst/>
          </a:prstGeom>
        </p:spPr>
        <p:txBody>
          <a:bodyPr>
            <a:spAutoFit/>
          </a:bodyPr>
          <a:lstStyle/>
          <a:p>
            <a:pPr lvl="0"/>
            <a:r>
              <a:rPr lang="en-US" dirty="0" smtClean="0"/>
              <a:t>2.  What </a:t>
            </a:r>
            <a:r>
              <a:rPr lang="en-US" dirty="0"/>
              <a:t>is the count of accidents in each state?</a:t>
            </a:r>
            <a:endParaRPr lang="en-IN" dirty="0"/>
          </a:p>
          <a:p>
            <a:pPr marL="342900" indent="-342900">
              <a:buFont typeface="+mj-lt"/>
              <a:buAutoNum type="arabicPeriod"/>
            </a:pPr>
            <a:endParaRPr lang="en-US" dirty="0"/>
          </a:p>
        </p:txBody>
      </p:sp>
    </p:spTree>
    <p:extLst>
      <p:ext uri="{BB962C8B-B14F-4D97-AF65-F5344CB8AC3E}">
        <p14:creationId xmlns:p14="http://schemas.microsoft.com/office/powerpoint/2010/main" val="2142406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10EE66-8707-456F-8F2E-091D581CB03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96CC85-5758-41C0-8EFD-737AFB6912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BEB954-4024-4CCF-A9D6-4C00FDC028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Vapor Trail design</Template>
  <TotalTime>0</TotalTime>
  <Words>1066</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SimSun</vt:lpstr>
      <vt:lpstr>Arial</vt:lpstr>
      <vt:lpstr>Calibri</vt:lpstr>
      <vt:lpstr>Century Gothic</vt:lpstr>
      <vt:lpstr>Times New Roman</vt:lpstr>
      <vt:lpstr>Vapor Trail</vt:lpstr>
      <vt:lpstr>US Accident ANALYSIS   funded by  Department for  road safety of USa </vt:lpstr>
      <vt:lpstr>PowerPoint Presentation</vt:lpstr>
      <vt:lpstr>Analysis outcome Through PowerBI</vt:lpstr>
      <vt:lpstr>Analysis outcome Through PowerBI</vt:lpstr>
      <vt:lpstr>Analysis outcome Through Tableau</vt:lpstr>
      <vt:lpstr>Analysis outcome</vt:lpstr>
      <vt:lpstr>Analysis outcome</vt:lpstr>
      <vt:lpstr>Analysis outcome</vt:lpstr>
      <vt:lpstr>Analysis outcome</vt:lpstr>
      <vt:lpstr>Critical Issues while driving on road</vt:lpstr>
      <vt:lpstr>Recommendations for the issues. </vt:lpstr>
      <vt:lpstr>Factors Affecting Road Traffic Accidents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2022-04-22T16:33:55Z</dcterms:created>
  <dcterms:modified xsi:type="dcterms:W3CDTF">2022-05-12T15:19:43Z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