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F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ish Tiwari" userId="1aa71f7341c700cc" providerId="LiveId" clId="{8C04A293-FFF5-4F1E-9F71-7E30DBF3B89A}"/>
    <pc:docChg chg="undo custSel addSld delSld modSld modMainMaster">
      <pc:chgData name="Urvish Tiwari" userId="1aa71f7341c700cc" providerId="LiveId" clId="{8C04A293-FFF5-4F1E-9F71-7E30DBF3B89A}" dt="2024-08-10T22:00:55.743" v="6935" actId="1076"/>
      <pc:docMkLst>
        <pc:docMk/>
      </pc:docMkLst>
      <pc:sldChg chg="addSp delSp modSp mod setBg">
        <pc:chgData name="Urvish Tiwari" userId="1aa71f7341c700cc" providerId="LiveId" clId="{8C04A293-FFF5-4F1E-9F71-7E30DBF3B89A}" dt="2024-08-10T21:28:15.106" v="6024" actId="20577"/>
        <pc:sldMkLst>
          <pc:docMk/>
          <pc:sldMk cId="0" sldId="256"/>
        </pc:sldMkLst>
        <pc:spChg chg="mod">
          <ac:chgData name="Urvish Tiwari" userId="1aa71f7341c700cc" providerId="LiveId" clId="{8C04A293-FFF5-4F1E-9F71-7E30DBF3B89A}" dt="2024-08-10T21:28:15.106" v="6024" actId="20577"/>
          <ac:spMkLst>
            <pc:docMk/>
            <pc:sldMk cId="0" sldId="256"/>
            <ac:spMk id="2" creationId="{00000000-0000-0000-0000-000000000000}"/>
          </ac:spMkLst>
        </pc:spChg>
        <pc:picChg chg="del">
          <ac:chgData name="Urvish Tiwari" userId="1aa71f7341c700cc" providerId="LiveId" clId="{8C04A293-FFF5-4F1E-9F71-7E30DBF3B89A}" dt="2024-08-10T15:16:53.471" v="51" actId="21"/>
          <ac:picMkLst>
            <pc:docMk/>
            <pc:sldMk cId="0" sldId="256"/>
            <ac:picMk id="9" creationId="{ED5A74D0-DA85-833D-90D6-3CD75036C4C3}"/>
          </ac:picMkLst>
        </pc:picChg>
        <pc:picChg chg="add mod">
          <ac:chgData name="Urvish Tiwari" userId="1aa71f7341c700cc" providerId="LiveId" clId="{8C04A293-FFF5-4F1E-9F71-7E30DBF3B89A}" dt="2024-08-10T15:25:56.473" v="127" actId="1076"/>
          <ac:picMkLst>
            <pc:docMk/>
            <pc:sldMk cId="0" sldId="256"/>
            <ac:picMk id="13" creationId="{091E3E95-2274-C8B4-EF8A-F81D30834D80}"/>
          </ac:picMkLst>
        </pc:picChg>
      </pc:sldChg>
      <pc:sldChg chg="modSp mod">
        <pc:chgData name="Urvish Tiwari" userId="1aa71f7341c700cc" providerId="LiveId" clId="{8C04A293-FFF5-4F1E-9F71-7E30DBF3B89A}" dt="2024-08-10T21:25:29.254" v="5970" actId="207"/>
        <pc:sldMkLst>
          <pc:docMk/>
          <pc:sldMk cId="627895179" sldId="257"/>
        </pc:sldMkLst>
        <pc:spChg chg="mod">
          <ac:chgData name="Urvish Tiwari" userId="1aa71f7341c700cc" providerId="LiveId" clId="{8C04A293-FFF5-4F1E-9F71-7E30DBF3B89A}" dt="2024-08-10T21:25:29.254" v="5970" actId="207"/>
          <ac:spMkLst>
            <pc:docMk/>
            <pc:sldMk cId="627895179" sldId="257"/>
            <ac:spMk id="2" creationId="{79E27645-1E9E-64CC-9EB8-77C7004DC345}"/>
          </ac:spMkLst>
        </pc:spChg>
        <pc:spChg chg="mod">
          <ac:chgData name="Urvish Tiwari" userId="1aa71f7341c700cc" providerId="LiveId" clId="{8C04A293-FFF5-4F1E-9F71-7E30DBF3B89A}" dt="2024-08-10T20:45:16.381" v="4582"/>
          <ac:spMkLst>
            <pc:docMk/>
            <pc:sldMk cId="627895179" sldId="257"/>
            <ac:spMk id="3" creationId="{A329214F-2FF3-A091-9A1A-8530B419EF3A}"/>
          </ac:spMkLst>
        </pc:spChg>
      </pc:sldChg>
      <pc:sldChg chg="addSp delSp modSp new mod">
        <pc:chgData name="Urvish Tiwari" userId="1aa71f7341c700cc" providerId="LiveId" clId="{8C04A293-FFF5-4F1E-9F71-7E30DBF3B89A}" dt="2024-08-10T21:25:04.451" v="5968" actId="207"/>
        <pc:sldMkLst>
          <pc:docMk/>
          <pc:sldMk cId="2216138634" sldId="258"/>
        </pc:sldMkLst>
        <pc:spChg chg="mod">
          <ac:chgData name="Urvish Tiwari" userId="1aa71f7341c700cc" providerId="LiveId" clId="{8C04A293-FFF5-4F1E-9F71-7E30DBF3B89A}" dt="2024-08-10T21:25:04.451" v="5968" actId="207"/>
          <ac:spMkLst>
            <pc:docMk/>
            <pc:sldMk cId="2216138634" sldId="258"/>
            <ac:spMk id="2" creationId="{B7A3592A-7520-A4D0-B68E-694AE288FA7E}"/>
          </ac:spMkLst>
        </pc:spChg>
        <pc:spChg chg="del mod">
          <ac:chgData name="Urvish Tiwari" userId="1aa71f7341c700cc" providerId="LiveId" clId="{8C04A293-FFF5-4F1E-9F71-7E30DBF3B89A}" dt="2024-08-10T15:16:57.470" v="52"/>
          <ac:spMkLst>
            <pc:docMk/>
            <pc:sldMk cId="2216138634" sldId="258"/>
            <ac:spMk id="3" creationId="{DC191083-0A82-32B5-2365-794E7662A707}"/>
          </ac:spMkLst>
        </pc:spChg>
        <pc:spChg chg="add mod">
          <ac:chgData name="Urvish Tiwari" userId="1aa71f7341c700cc" providerId="LiveId" clId="{8C04A293-FFF5-4F1E-9F71-7E30DBF3B89A}" dt="2024-08-10T16:01:04.370" v="717" actId="207"/>
          <ac:spMkLst>
            <pc:docMk/>
            <pc:sldMk cId="2216138634" sldId="258"/>
            <ac:spMk id="4" creationId="{0DF152D6-7F2A-C0C4-C77F-F9DBCC7A3893}"/>
          </ac:spMkLst>
        </pc:spChg>
        <pc:picChg chg="add mod">
          <ac:chgData name="Urvish Tiwari" userId="1aa71f7341c700cc" providerId="LiveId" clId="{8C04A293-FFF5-4F1E-9F71-7E30DBF3B89A}" dt="2024-08-10T15:43:03.254" v="569" actId="1076"/>
          <ac:picMkLst>
            <pc:docMk/>
            <pc:sldMk cId="2216138634" sldId="258"/>
            <ac:picMk id="6" creationId="{BCB01474-3D72-6DC9-495F-E9B6BA47B26F}"/>
          </ac:picMkLst>
        </pc:picChg>
        <pc:picChg chg="add mod">
          <ac:chgData name="Urvish Tiwari" userId="1aa71f7341c700cc" providerId="LiveId" clId="{8C04A293-FFF5-4F1E-9F71-7E30DBF3B89A}" dt="2024-08-10T15:43:21.887" v="570" actId="931"/>
          <ac:picMkLst>
            <pc:docMk/>
            <pc:sldMk cId="2216138634" sldId="258"/>
            <ac:picMk id="8" creationId="{C0AB12ED-0105-AED9-AB57-0AEF3C69A8B5}"/>
          </ac:picMkLst>
        </pc:picChg>
        <pc:picChg chg="add mod">
          <ac:chgData name="Urvish Tiwari" userId="1aa71f7341c700cc" providerId="LiveId" clId="{8C04A293-FFF5-4F1E-9F71-7E30DBF3B89A}" dt="2024-08-10T15:18:43.737" v="73" actId="1076"/>
          <ac:picMkLst>
            <pc:docMk/>
            <pc:sldMk cId="2216138634" sldId="258"/>
            <ac:picMk id="9" creationId="{ED5A74D0-DA85-833D-90D6-3CD75036C4C3}"/>
          </ac:picMkLst>
        </pc:picChg>
        <pc:picChg chg="add mod">
          <ac:chgData name="Urvish Tiwari" userId="1aa71f7341c700cc" providerId="LiveId" clId="{8C04A293-FFF5-4F1E-9F71-7E30DBF3B89A}" dt="2024-08-10T15:46:17.178" v="583" actId="1076"/>
          <ac:picMkLst>
            <pc:docMk/>
            <pc:sldMk cId="2216138634" sldId="258"/>
            <ac:picMk id="11" creationId="{814310DA-9491-3CAF-16CE-818C6B997149}"/>
          </ac:picMkLst>
        </pc:picChg>
        <pc:picChg chg="add mod">
          <ac:chgData name="Urvish Tiwari" userId="1aa71f7341c700cc" providerId="LiveId" clId="{8C04A293-FFF5-4F1E-9F71-7E30DBF3B89A}" dt="2024-08-10T15:46:12.122" v="582" actId="1076"/>
          <ac:picMkLst>
            <pc:docMk/>
            <pc:sldMk cId="2216138634" sldId="258"/>
            <ac:picMk id="13" creationId="{D85BBEAD-998B-37E7-6ED2-629B95DA5419}"/>
          </ac:picMkLst>
        </pc:picChg>
        <pc:picChg chg="add mod">
          <ac:chgData name="Urvish Tiwari" userId="1aa71f7341c700cc" providerId="LiveId" clId="{8C04A293-FFF5-4F1E-9F71-7E30DBF3B89A}" dt="2024-08-10T15:47:04.323" v="591" actId="1076"/>
          <ac:picMkLst>
            <pc:docMk/>
            <pc:sldMk cId="2216138634" sldId="258"/>
            <ac:picMk id="15" creationId="{00CBC0DE-3807-FF24-EC7F-8B3720F1B313}"/>
          </ac:picMkLst>
        </pc:picChg>
      </pc:sldChg>
      <pc:sldChg chg="addSp delSp modSp new mod">
        <pc:chgData name="Urvish Tiwari" userId="1aa71f7341c700cc" providerId="LiveId" clId="{8C04A293-FFF5-4F1E-9F71-7E30DBF3B89A}" dt="2024-08-10T20:45:16.381" v="4582"/>
        <pc:sldMkLst>
          <pc:docMk/>
          <pc:sldMk cId="1241988612" sldId="259"/>
        </pc:sldMkLst>
        <pc:spChg chg="mod">
          <ac:chgData name="Urvish Tiwari" userId="1aa71f7341c700cc" providerId="LiveId" clId="{8C04A293-FFF5-4F1E-9F71-7E30DBF3B89A}" dt="2024-08-10T20:45:16.381" v="4582"/>
          <ac:spMkLst>
            <pc:docMk/>
            <pc:sldMk cId="1241988612" sldId="259"/>
            <ac:spMk id="2" creationId="{E2927A96-25AE-0F0E-50DE-77A9686BABBA}"/>
          </ac:spMkLst>
        </pc:spChg>
        <pc:spChg chg="del mod">
          <ac:chgData name="Urvish Tiwari" userId="1aa71f7341c700cc" providerId="LiveId" clId="{8C04A293-FFF5-4F1E-9F71-7E30DBF3B89A}" dt="2024-08-10T15:54:03.202" v="675" actId="931"/>
          <ac:spMkLst>
            <pc:docMk/>
            <pc:sldMk cId="1241988612" sldId="259"/>
            <ac:spMk id="3" creationId="{B82CD037-A9B2-0AFB-8098-091C09674855}"/>
          </ac:spMkLst>
        </pc:spChg>
        <pc:spChg chg="add del mod">
          <ac:chgData name="Urvish Tiwari" userId="1aa71f7341c700cc" providerId="LiveId" clId="{8C04A293-FFF5-4F1E-9F71-7E30DBF3B89A}" dt="2024-08-10T15:54:25.938" v="679" actId="931"/>
          <ac:spMkLst>
            <pc:docMk/>
            <pc:sldMk cId="1241988612" sldId="259"/>
            <ac:spMk id="12" creationId="{788C6F22-3DA9-E3C9-7EB8-CAF10012AA01}"/>
          </ac:spMkLst>
        </pc:spChg>
        <pc:spChg chg="add mod">
          <ac:chgData name="Urvish Tiwari" userId="1aa71f7341c700cc" providerId="LiveId" clId="{8C04A293-FFF5-4F1E-9F71-7E30DBF3B89A}" dt="2024-08-10T20:22:51.404" v="4459" actId="1076"/>
          <ac:spMkLst>
            <pc:docMk/>
            <pc:sldMk cId="1241988612" sldId="259"/>
            <ac:spMk id="15" creationId="{063B41D3-0C24-A2B2-B0D6-808B45FFF8FD}"/>
          </ac:spMkLst>
        </pc:spChg>
        <pc:picChg chg="add del mod">
          <ac:chgData name="Urvish Tiwari" userId="1aa71f7341c700cc" providerId="LiveId" clId="{8C04A293-FFF5-4F1E-9F71-7E30DBF3B89A}" dt="2024-08-10T15:54:11.686" v="678" actId="21"/>
          <ac:picMkLst>
            <pc:docMk/>
            <pc:sldMk cId="1241988612" sldId="259"/>
            <ac:picMk id="8" creationId="{E0AC1EED-159C-2E01-A885-D3A34C6BFA63}"/>
          </ac:picMkLst>
        </pc:picChg>
        <pc:picChg chg="add del mod">
          <ac:chgData name="Urvish Tiwari" userId="1aa71f7341c700cc" providerId="LiveId" clId="{8C04A293-FFF5-4F1E-9F71-7E30DBF3B89A}" dt="2024-08-10T15:54:11.686" v="678" actId="21"/>
          <ac:picMkLst>
            <pc:docMk/>
            <pc:sldMk cId="1241988612" sldId="259"/>
            <ac:picMk id="10" creationId="{A5472B92-7512-2504-1D80-8F751E56089F}"/>
          </ac:picMkLst>
        </pc:picChg>
        <pc:picChg chg="add mod">
          <ac:chgData name="Urvish Tiwari" userId="1aa71f7341c700cc" providerId="LiveId" clId="{8C04A293-FFF5-4F1E-9F71-7E30DBF3B89A}" dt="2024-08-10T20:22:54.556" v="4460" actId="1076"/>
          <ac:picMkLst>
            <pc:docMk/>
            <pc:sldMk cId="1241988612" sldId="259"/>
            <ac:picMk id="14" creationId="{3C5B247F-BFF0-0218-8827-E342F0311366}"/>
          </ac:picMkLst>
        </pc:picChg>
      </pc:sldChg>
      <pc:sldChg chg="addSp delSp modSp new del mod">
        <pc:chgData name="Urvish Tiwari" userId="1aa71f7341c700cc" providerId="LiveId" clId="{8C04A293-FFF5-4F1E-9F71-7E30DBF3B89A}" dt="2024-08-10T16:13:58.993" v="793" actId="2696"/>
        <pc:sldMkLst>
          <pc:docMk/>
          <pc:sldMk cId="2626902886" sldId="260"/>
        </pc:sldMkLst>
        <pc:spChg chg="mod">
          <ac:chgData name="Urvish Tiwari" userId="1aa71f7341c700cc" providerId="LiveId" clId="{8C04A293-FFF5-4F1E-9F71-7E30DBF3B89A}" dt="2024-08-10T16:09:44.109" v="758" actId="14100"/>
          <ac:spMkLst>
            <pc:docMk/>
            <pc:sldMk cId="2626902886" sldId="260"/>
            <ac:spMk id="2" creationId="{907459FE-0EA1-62E4-7EA6-EB18F58EA8A2}"/>
          </ac:spMkLst>
        </pc:spChg>
        <pc:spChg chg="del mod">
          <ac:chgData name="Urvish Tiwari" userId="1aa71f7341c700cc" providerId="LiveId" clId="{8C04A293-FFF5-4F1E-9F71-7E30DBF3B89A}" dt="2024-08-10T16:09:58.459" v="761"/>
          <ac:spMkLst>
            <pc:docMk/>
            <pc:sldMk cId="2626902886" sldId="260"/>
            <ac:spMk id="3" creationId="{292AAA01-F8F3-8CB7-21AA-EAC1B697CDA0}"/>
          </ac:spMkLst>
        </pc:spChg>
        <pc:picChg chg="add mod">
          <ac:chgData name="Urvish Tiwari" userId="1aa71f7341c700cc" providerId="LiveId" clId="{8C04A293-FFF5-4F1E-9F71-7E30DBF3B89A}" dt="2024-08-10T16:10:17.769" v="764" actId="14100"/>
          <ac:picMkLst>
            <pc:docMk/>
            <pc:sldMk cId="2626902886" sldId="260"/>
            <ac:picMk id="1026" creationId="{687E5BC1-ABE2-ECFD-65DB-FC269F7F1B15}"/>
          </ac:picMkLst>
        </pc:picChg>
      </pc:sldChg>
      <pc:sldChg chg="addSp delSp modSp new mod">
        <pc:chgData name="Urvish Tiwari" userId="1aa71f7341c700cc" providerId="LiveId" clId="{8C04A293-FFF5-4F1E-9F71-7E30DBF3B89A}" dt="2024-08-10T20:23:05.800" v="4461" actId="2711"/>
        <pc:sldMkLst>
          <pc:docMk/>
          <pc:sldMk cId="2022365104" sldId="261"/>
        </pc:sldMkLst>
        <pc:spChg chg="mod">
          <ac:chgData name="Urvish Tiwari" userId="1aa71f7341c700cc" providerId="LiveId" clId="{8C04A293-FFF5-4F1E-9F71-7E30DBF3B89A}" dt="2024-08-10T20:23:05.800" v="4461" actId="2711"/>
          <ac:spMkLst>
            <pc:docMk/>
            <pc:sldMk cId="2022365104" sldId="261"/>
            <ac:spMk id="2" creationId="{D0EE86E2-8152-7A3C-5E3C-8DCAF38B5C05}"/>
          </ac:spMkLst>
        </pc:spChg>
        <pc:spChg chg="mod">
          <ac:chgData name="Urvish Tiwari" userId="1aa71f7341c700cc" providerId="LiveId" clId="{8C04A293-FFF5-4F1E-9F71-7E30DBF3B89A}" dt="2024-08-10T16:46:38.232" v="1533" actId="27636"/>
          <ac:spMkLst>
            <pc:docMk/>
            <pc:sldMk cId="2022365104" sldId="261"/>
            <ac:spMk id="3" creationId="{63226724-2618-A37D-A73B-4C2FC8BED9D5}"/>
          </ac:spMkLst>
        </pc:spChg>
        <pc:graphicFrameChg chg="add del mod modGraphic">
          <ac:chgData name="Urvish Tiwari" userId="1aa71f7341c700cc" providerId="LiveId" clId="{8C04A293-FFF5-4F1E-9F71-7E30DBF3B89A}" dt="2024-08-10T16:37:40.974" v="1440" actId="21"/>
          <ac:graphicFrameMkLst>
            <pc:docMk/>
            <pc:sldMk cId="2022365104" sldId="261"/>
            <ac:graphicFrameMk id="4" creationId="{A8CEB31B-88F4-D689-CD34-85170CED0C10}"/>
          </ac:graphicFrameMkLst>
        </pc:graphicFrameChg>
        <pc:graphicFrameChg chg="add del mod modGraphic">
          <ac:chgData name="Urvish Tiwari" userId="1aa71f7341c700cc" providerId="LiveId" clId="{8C04A293-FFF5-4F1E-9F71-7E30DBF3B89A}" dt="2024-08-10T16:38:42.414" v="1443" actId="1032"/>
          <ac:graphicFrameMkLst>
            <pc:docMk/>
            <pc:sldMk cId="2022365104" sldId="261"/>
            <ac:graphicFrameMk id="7" creationId="{F5C12045-3BEC-1129-6934-D4C0CD134E34}"/>
          </ac:graphicFrameMkLst>
        </pc:graphicFrameChg>
        <pc:graphicFrameChg chg="add mod modGraphic">
          <ac:chgData name="Urvish Tiwari" userId="1aa71f7341c700cc" providerId="LiveId" clId="{8C04A293-FFF5-4F1E-9F71-7E30DBF3B89A}" dt="2024-08-10T16:46:53.951" v="1534" actId="1076"/>
          <ac:graphicFrameMkLst>
            <pc:docMk/>
            <pc:sldMk cId="2022365104" sldId="261"/>
            <ac:graphicFrameMk id="10" creationId="{50DBED17-B1C2-686D-D414-04F2CB7DBCF0}"/>
          </ac:graphicFrameMkLst>
        </pc:graphicFrameChg>
        <pc:picChg chg="add mod">
          <ac:chgData name="Urvish Tiwari" userId="1aa71f7341c700cc" providerId="LiveId" clId="{8C04A293-FFF5-4F1E-9F71-7E30DBF3B89A}" dt="2024-08-10T16:46:59.337" v="1535" actId="1076"/>
          <ac:picMkLst>
            <pc:docMk/>
            <pc:sldMk cId="2022365104" sldId="261"/>
            <ac:picMk id="6" creationId="{E43419F5-342E-7D05-DD55-E9315C33F002}"/>
          </ac:picMkLst>
        </pc:picChg>
      </pc:sldChg>
      <pc:sldChg chg="addSp delSp modSp new mod">
        <pc:chgData name="Urvish Tiwari" userId="1aa71f7341c700cc" providerId="LiveId" clId="{8C04A293-FFF5-4F1E-9F71-7E30DBF3B89A}" dt="2024-08-10T20:23:20.206" v="4462" actId="2711"/>
        <pc:sldMkLst>
          <pc:docMk/>
          <pc:sldMk cId="903719220" sldId="262"/>
        </pc:sldMkLst>
        <pc:spChg chg="mod">
          <ac:chgData name="Urvish Tiwari" userId="1aa71f7341c700cc" providerId="LiveId" clId="{8C04A293-FFF5-4F1E-9F71-7E30DBF3B89A}" dt="2024-08-10T20:23:20.206" v="4462" actId="2711"/>
          <ac:spMkLst>
            <pc:docMk/>
            <pc:sldMk cId="903719220" sldId="262"/>
            <ac:spMk id="2" creationId="{1A6D2503-3BA7-AF9E-0A7A-A83B43480EEF}"/>
          </ac:spMkLst>
        </pc:spChg>
        <pc:spChg chg="del mod">
          <ac:chgData name="Urvish Tiwari" userId="1aa71f7341c700cc" providerId="LiveId" clId="{8C04A293-FFF5-4F1E-9F71-7E30DBF3B89A}" dt="2024-08-10T18:45:03.549" v="1553" actId="1032"/>
          <ac:spMkLst>
            <pc:docMk/>
            <pc:sldMk cId="903719220" sldId="262"/>
            <ac:spMk id="3" creationId="{2C844EA9-0BD6-4489-CDBE-A86AE569D3A0}"/>
          </ac:spMkLst>
        </pc:spChg>
        <pc:spChg chg="add del">
          <ac:chgData name="Urvish Tiwari" userId="1aa71f7341c700cc" providerId="LiveId" clId="{8C04A293-FFF5-4F1E-9F71-7E30DBF3B89A}" dt="2024-08-10T18:43:08.032" v="1551" actId="22"/>
          <ac:spMkLst>
            <pc:docMk/>
            <pc:sldMk cId="903719220" sldId="262"/>
            <ac:spMk id="5" creationId="{2ADBA6F8-AA2B-89FA-CD64-BE365DA5807E}"/>
          </ac:spMkLst>
        </pc:spChg>
        <pc:spChg chg="add mod">
          <ac:chgData name="Urvish Tiwari" userId="1aa71f7341c700cc" providerId="LiveId" clId="{8C04A293-FFF5-4F1E-9F71-7E30DBF3B89A}" dt="2024-08-10T19:06:29.964" v="2270" actId="20577"/>
          <ac:spMkLst>
            <pc:docMk/>
            <pc:sldMk cId="903719220" sldId="262"/>
            <ac:spMk id="7" creationId="{05236110-A650-9DFF-B02E-C808587039D8}"/>
          </ac:spMkLst>
        </pc:spChg>
        <pc:graphicFrameChg chg="add mod modGraphic">
          <ac:chgData name="Urvish Tiwari" userId="1aa71f7341c700cc" providerId="LiveId" clId="{8C04A293-FFF5-4F1E-9F71-7E30DBF3B89A}" dt="2024-08-10T19:05:50.872" v="2254" actId="1076"/>
          <ac:graphicFrameMkLst>
            <pc:docMk/>
            <pc:sldMk cId="903719220" sldId="262"/>
            <ac:graphicFrameMk id="6" creationId="{26EFFF1C-0F20-19A8-563C-1D07FF5C3F94}"/>
          </ac:graphicFrameMkLst>
        </pc:graphicFrameChg>
      </pc:sldChg>
      <pc:sldChg chg="addSp modSp new mod">
        <pc:chgData name="Urvish Tiwari" userId="1aa71f7341c700cc" providerId="LiveId" clId="{8C04A293-FFF5-4F1E-9F71-7E30DBF3B89A}" dt="2024-08-10T20:45:16.381" v="4582"/>
        <pc:sldMkLst>
          <pc:docMk/>
          <pc:sldMk cId="869856048" sldId="263"/>
        </pc:sldMkLst>
        <pc:spChg chg="mod">
          <ac:chgData name="Urvish Tiwari" userId="1aa71f7341c700cc" providerId="LiveId" clId="{8C04A293-FFF5-4F1E-9F71-7E30DBF3B89A}" dt="2024-08-10T20:23:29.243" v="4463" actId="2711"/>
          <ac:spMkLst>
            <pc:docMk/>
            <pc:sldMk cId="869856048" sldId="263"/>
            <ac:spMk id="2" creationId="{46A269D3-E477-150B-BED5-0CC3309A8217}"/>
          </ac:spMkLst>
        </pc:spChg>
        <pc:spChg chg="mod">
          <ac:chgData name="Urvish Tiwari" userId="1aa71f7341c700cc" providerId="LiveId" clId="{8C04A293-FFF5-4F1E-9F71-7E30DBF3B89A}" dt="2024-08-10T20:45:16.381" v="4582"/>
          <ac:spMkLst>
            <pc:docMk/>
            <pc:sldMk cId="869856048" sldId="263"/>
            <ac:spMk id="3" creationId="{6232EEA7-5EF1-BE49-D631-CD7C323AC351}"/>
          </ac:spMkLst>
        </pc:spChg>
        <pc:picChg chg="add mod">
          <ac:chgData name="Urvish Tiwari" userId="1aa71f7341c700cc" providerId="LiveId" clId="{8C04A293-FFF5-4F1E-9F71-7E30DBF3B89A}" dt="2024-08-10T19:14:42.541" v="2467" actId="1076"/>
          <ac:picMkLst>
            <pc:docMk/>
            <pc:sldMk cId="869856048" sldId="263"/>
            <ac:picMk id="4" creationId="{FFBAE288-3EEE-26EA-BC37-CCE8D006B2F3}"/>
          </ac:picMkLst>
        </pc:picChg>
      </pc:sldChg>
      <pc:sldChg chg="addSp delSp modSp new mod">
        <pc:chgData name="Urvish Tiwari" userId="1aa71f7341c700cc" providerId="LiveId" clId="{8C04A293-FFF5-4F1E-9F71-7E30DBF3B89A}" dt="2024-08-10T20:45:16.381" v="4582"/>
        <pc:sldMkLst>
          <pc:docMk/>
          <pc:sldMk cId="1803900700" sldId="264"/>
        </pc:sldMkLst>
        <pc:spChg chg="mod">
          <ac:chgData name="Urvish Tiwari" userId="1aa71f7341c700cc" providerId="LiveId" clId="{8C04A293-FFF5-4F1E-9F71-7E30DBF3B89A}" dt="2024-08-10T20:45:16.381" v="4582"/>
          <ac:spMkLst>
            <pc:docMk/>
            <pc:sldMk cId="1803900700" sldId="264"/>
            <ac:spMk id="2" creationId="{48D05093-4A59-C474-84F9-FBD15882342E}"/>
          </ac:spMkLst>
        </pc:spChg>
        <pc:spChg chg="del mod">
          <ac:chgData name="Urvish Tiwari" userId="1aa71f7341c700cc" providerId="LiveId" clId="{8C04A293-FFF5-4F1E-9F71-7E30DBF3B89A}" dt="2024-08-10T19:28:43.904" v="2891"/>
          <ac:spMkLst>
            <pc:docMk/>
            <pc:sldMk cId="1803900700" sldId="264"/>
            <ac:spMk id="3" creationId="{0DC0DE7C-ECC7-57D8-B695-A350B17F67EA}"/>
          </ac:spMkLst>
        </pc:spChg>
        <pc:spChg chg="add mod">
          <ac:chgData name="Urvish Tiwari" userId="1aa71f7341c700cc" providerId="LiveId" clId="{8C04A293-FFF5-4F1E-9F71-7E30DBF3B89A}" dt="2024-08-10T19:39:55.882" v="3316" actId="1076"/>
          <ac:spMkLst>
            <pc:docMk/>
            <pc:sldMk cId="1803900700" sldId="264"/>
            <ac:spMk id="4" creationId="{DB97B097-B8A0-04EB-1D94-0DA83486E859}"/>
          </ac:spMkLst>
        </pc:spChg>
        <pc:picChg chg="add mod">
          <ac:chgData name="Urvish Tiwari" userId="1aa71f7341c700cc" providerId="LiveId" clId="{8C04A293-FFF5-4F1E-9F71-7E30DBF3B89A}" dt="2024-08-10T19:40:08.437" v="3318" actId="1076"/>
          <ac:picMkLst>
            <pc:docMk/>
            <pc:sldMk cId="1803900700" sldId="264"/>
            <ac:picMk id="2051" creationId="{CD078495-C3DE-8D70-9C1E-03A408784DAE}"/>
          </ac:picMkLst>
        </pc:picChg>
        <pc:picChg chg="add mod">
          <ac:chgData name="Urvish Tiwari" userId="1aa71f7341c700cc" providerId="LiveId" clId="{8C04A293-FFF5-4F1E-9F71-7E30DBF3B89A}" dt="2024-08-10T19:40:01.851" v="3317" actId="14100"/>
          <ac:picMkLst>
            <pc:docMk/>
            <pc:sldMk cId="1803900700" sldId="264"/>
            <ac:picMk id="2053" creationId="{3449513E-3756-C164-0F9C-0031002D1D9A}"/>
          </ac:picMkLst>
        </pc:picChg>
      </pc:sldChg>
      <pc:sldChg chg="addSp modSp new mod">
        <pc:chgData name="Urvish Tiwari" userId="1aa71f7341c700cc" providerId="LiveId" clId="{8C04A293-FFF5-4F1E-9F71-7E30DBF3B89A}" dt="2024-08-10T20:24:03.831" v="4467" actId="1036"/>
        <pc:sldMkLst>
          <pc:docMk/>
          <pc:sldMk cId="461082583" sldId="265"/>
        </pc:sldMkLst>
        <pc:spChg chg="mod">
          <ac:chgData name="Urvish Tiwari" userId="1aa71f7341c700cc" providerId="LiveId" clId="{8C04A293-FFF5-4F1E-9F71-7E30DBF3B89A}" dt="2024-08-10T20:23:57.053" v="4466" actId="2711"/>
          <ac:spMkLst>
            <pc:docMk/>
            <pc:sldMk cId="461082583" sldId="265"/>
            <ac:spMk id="2" creationId="{5EF01157-859C-1541-2D89-8ED7ED4EE068}"/>
          </ac:spMkLst>
        </pc:spChg>
        <pc:spChg chg="mod">
          <ac:chgData name="Urvish Tiwari" userId="1aa71f7341c700cc" providerId="LiveId" clId="{8C04A293-FFF5-4F1E-9F71-7E30DBF3B89A}" dt="2024-08-10T20:00:26.289" v="4054" actId="123"/>
          <ac:spMkLst>
            <pc:docMk/>
            <pc:sldMk cId="461082583" sldId="265"/>
            <ac:spMk id="3" creationId="{2FD920A6-51EE-99C8-8890-0557AC22226D}"/>
          </ac:spMkLst>
        </pc:spChg>
        <pc:picChg chg="add mod">
          <ac:chgData name="Urvish Tiwari" userId="1aa71f7341c700cc" providerId="LiveId" clId="{8C04A293-FFF5-4F1E-9F71-7E30DBF3B89A}" dt="2024-08-10T20:24:03.831" v="4467" actId="1036"/>
          <ac:picMkLst>
            <pc:docMk/>
            <pc:sldMk cId="461082583" sldId="265"/>
            <ac:picMk id="4" creationId="{A5D13CDE-E599-41A8-AC84-FFEA7ECC05D2}"/>
          </ac:picMkLst>
        </pc:picChg>
        <pc:picChg chg="add mod">
          <ac:chgData name="Urvish Tiwari" userId="1aa71f7341c700cc" providerId="LiveId" clId="{8C04A293-FFF5-4F1E-9F71-7E30DBF3B89A}" dt="2024-08-10T20:03:06.576" v="4070" actId="1076"/>
          <ac:picMkLst>
            <pc:docMk/>
            <pc:sldMk cId="461082583" sldId="265"/>
            <ac:picMk id="6" creationId="{BC70BE03-110A-0B4E-06CE-B7E381C16452}"/>
          </ac:picMkLst>
        </pc:picChg>
      </pc:sldChg>
      <pc:sldChg chg="addSp modSp new mod">
        <pc:chgData name="Urvish Tiwari" userId="1aa71f7341c700cc" providerId="LiveId" clId="{8C04A293-FFF5-4F1E-9F71-7E30DBF3B89A}" dt="2024-08-10T20:24:18.744" v="4469" actId="2711"/>
        <pc:sldMkLst>
          <pc:docMk/>
          <pc:sldMk cId="4146889433" sldId="266"/>
        </pc:sldMkLst>
        <pc:spChg chg="mod">
          <ac:chgData name="Urvish Tiwari" userId="1aa71f7341c700cc" providerId="LiveId" clId="{8C04A293-FFF5-4F1E-9F71-7E30DBF3B89A}" dt="2024-08-10T20:24:18.744" v="4469" actId="2711"/>
          <ac:spMkLst>
            <pc:docMk/>
            <pc:sldMk cId="4146889433" sldId="266"/>
            <ac:spMk id="2" creationId="{435C2917-1AF9-F8B4-651A-CE6476CE288A}"/>
          </ac:spMkLst>
        </pc:spChg>
        <pc:spChg chg="mod">
          <ac:chgData name="Urvish Tiwari" userId="1aa71f7341c700cc" providerId="LiveId" clId="{8C04A293-FFF5-4F1E-9F71-7E30DBF3B89A}" dt="2024-08-10T20:17:17.624" v="4441" actId="14100"/>
          <ac:spMkLst>
            <pc:docMk/>
            <pc:sldMk cId="4146889433" sldId="266"/>
            <ac:spMk id="3" creationId="{0B244C5E-D272-10DB-23EC-496588EEB9CD}"/>
          </ac:spMkLst>
        </pc:spChg>
        <pc:graphicFrameChg chg="add mod modGraphic">
          <ac:chgData name="Urvish Tiwari" userId="1aa71f7341c700cc" providerId="LiveId" clId="{8C04A293-FFF5-4F1E-9F71-7E30DBF3B89A}" dt="2024-08-10T20:10:48.842" v="4234" actId="14100"/>
          <ac:graphicFrameMkLst>
            <pc:docMk/>
            <pc:sldMk cId="4146889433" sldId="266"/>
            <ac:graphicFrameMk id="6" creationId="{7D3EB792-BBCC-5E85-3FEC-8A8B6626B824}"/>
          </ac:graphicFrameMkLst>
        </pc:graphicFrameChg>
        <pc:picChg chg="add mod">
          <ac:chgData name="Urvish Tiwari" userId="1aa71f7341c700cc" providerId="LiveId" clId="{8C04A293-FFF5-4F1E-9F71-7E30DBF3B89A}" dt="2024-08-10T20:04:46.920" v="4073"/>
          <ac:picMkLst>
            <pc:docMk/>
            <pc:sldMk cId="4146889433" sldId="266"/>
            <ac:picMk id="4" creationId="{AFAFBA46-6525-5B74-0842-FA6D8AAE6184}"/>
          </ac:picMkLst>
        </pc:picChg>
        <pc:picChg chg="add mod">
          <ac:chgData name="Urvish Tiwari" userId="1aa71f7341c700cc" providerId="LiveId" clId="{8C04A293-FFF5-4F1E-9F71-7E30DBF3B89A}" dt="2024-08-10T20:10:31.079" v="4230" actId="1076"/>
          <ac:picMkLst>
            <pc:docMk/>
            <pc:sldMk cId="4146889433" sldId="266"/>
            <ac:picMk id="5" creationId="{6A3CC920-98BE-5E86-E3F1-70135C785C79}"/>
          </ac:picMkLst>
        </pc:picChg>
      </pc:sldChg>
      <pc:sldChg chg="addSp delSp modSp new mod">
        <pc:chgData name="Urvish Tiwari" userId="1aa71f7341c700cc" providerId="LiveId" clId="{8C04A293-FFF5-4F1E-9F71-7E30DBF3B89A}" dt="2024-08-10T21:10:58.601" v="5328" actId="20577"/>
        <pc:sldMkLst>
          <pc:docMk/>
          <pc:sldMk cId="3013374426" sldId="267"/>
        </pc:sldMkLst>
        <pc:spChg chg="mod">
          <ac:chgData name="Urvish Tiwari" userId="1aa71f7341c700cc" providerId="LiveId" clId="{8C04A293-FFF5-4F1E-9F71-7E30DBF3B89A}" dt="2024-08-10T20:45:16.381" v="4582"/>
          <ac:spMkLst>
            <pc:docMk/>
            <pc:sldMk cId="3013374426" sldId="267"/>
            <ac:spMk id="2" creationId="{F8B5FF67-A1F0-0A1E-6143-09A2A7BFCF7D}"/>
          </ac:spMkLst>
        </pc:spChg>
        <pc:spChg chg="add del mod">
          <ac:chgData name="Urvish Tiwari" userId="1aa71f7341c700cc" providerId="LiveId" clId="{8C04A293-FFF5-4F1E-9F71-7E30DBF3B89A}" dt="2024-08-10T21:10:58.601" v="5328" actId="20577"/>
          <ac:spMkLst>
            <pc:docMk/>
            <pc:sldMk cId="3013374426" sldId="267"/>
            <ac:spMk id="3" creationId="{7877CDAC-70DA-B9A5-1FAE-4F3BC6695CD3}"/>
          </ac:spMkLst>
        </pc:spChg>
        <pc:spChg chg="add mod">
          <ac:chgData name="Urvish Tiwari" userId="1aa71f7341c700cc" providerId="LiveId" clId="{8C04A293-FFF5-4F1E-9F71-7E30DBF3B89A}" dt="2024-08-10T20:51:01.779" v="4663" actId="14100"/>
          <ac:spMkLst>
            <pc:docMk/>
            <pc:sldMk cId="3013374426" sldId="267"/>
            <ac:spMk id="4" creationId="{BE643AF4-F97C-5F94-A371-61E1ED19E30A}"/>
          </ac:spMkLst>
        </pc:spChg>
        <pc:picChg chg="add mod">
          <ac:chgData name="Urvish Tiwari" userId="1aa71f7341c700cc" providerId="LiveId" clId="{8C04A293-FFF5-4F1E-9F71-7E30DBF3B89A}" dt="2024-08-10T20:51:00.521" v="4660"/>
          <ac:picMkLst>
            <pc:docMk/>
            <pc:sldMk cId="3013374426" sldId="267"/>
            <ac:picMk id="5" creationId="{617CCBE7-7ECB-01ED-4014-CBAB87FD1DBF}"/>
          </ac:picMkLst>
        </pc:picChg>
        <pc:picChg chg="add del mod">
          <ac:chgData name="Urvish Tiwari" userId="1aa71f7341c700cc" providerId="LiveId" clId="{8C04A293-FFF5-4F1E-9F71-7E30DBF3B89A}" dt="2024-08-10T20:51:05.640" v="4667"/>
          <ac:picMkLst>
            <pc:docMk/>
            <pc:sldMk cId="3013374426" sldId="267"/>
            <ac:picMk id="1026" creationId="{617CCBE7-7ECB-01ED-4014-CBAB87FD1DBF}"/>
          </ac:picMkLst>
        </pc:picChg>
        <pc:picChg chg="add del mod">
          <ac:chgData name="Urvish Tiwari" userId="1aa71f7341c700cc" providerId="LiveId" clId="{8C04A293-FFF5-4F1E-9F71-7E30DBF3B89A}" dt="2024-08-10T21:10:18.061" v="5219" actId="14100"/>
          <ac:picMkLst>
            <pc:docMk/>
            <pc:sldMk cId="3013374426" sldId="267"/>
            <ac:picMk id="1028" creationId="{DDDDBBEE-5B81-4075-A8B8-40A64510CEB0}"/>
          </ac:picMkLst>
        </pc:picChg>
        <pc:picChg chg="add mod">
          <ac:chgData name="Urvish Tiwari" userId="1aa71f7341c700cc" providerId="LiveId" clId="{8C04A293-FFF5-4F1E-9F71-7E30DBF3B89A}" dt="2024-08-10T20:55:44.057" v="4699" actId="14100"/>
          <ac:picMkLst>
            <pc:docMk/>
            <pc:sldMk cId="3013374426" sldId="267"/>
            <ac:picMk id="1030" creationId="{2ED23EDB-017D-DD61-6C06-DC522C2244FD}"/>
          </ac:picMkLst>
        </pc:picChg>
      </pc:sldChg>
      <pc:sldChg chg="addSp delSp modSp new mod">
        <pc:chgData name="Urvish Tiwari" userId="1aa71f7341c700cc" providerId="LiveId" clId="{8C04A293-FFF5-4F1E-9F71-7E30DBF3B89A}" dt="2024-08-10T21:20:36.665" v="5938" actId="255"/>
        <pc:sldMkLst>
          <pc:docMk/>
          <pc:sldMk cId="2908500263" sldId="268"/>
        </pc:sldMkLst>
        <pc:spChg chg="mod">
          <ac:chgData name="Urvish Tiwari" userId="1aa71f7341c700cc" providerId="LiveId" clId="{8C04A293-FFF5-4F1E-9F71-7E30DBF3B89A}" dt="2024-08-10T20:45:16.381" v="4582"/>
          <ac:spMkLst>
            <pc:docMk/>
            <pc:sldMk cId="2908500263" sldId="268"/>
            <ac:spMk id="2" creationId="{77E212B0-FDA0-D73B-C628-6E9DDF4492E7}"/>
          </ac:spMkLst>
        </pc:spChg>
        <pc:spChg chg="add del mod">
          <ac:chgData name="Urvish Tiwari" userId="1aa71f7341c700cc" providerId="LiveId" clId="{8C04A293-FFF5-4F1E-9F71-7E30DBF3B89A}" dt="2024-08-10T20:59:50.717" v="4723" actId="931"/>
          <ac:spMkLst>
            <pc:docMk/>
            <pc:sldMk cId="2908500263" sldId="268"/>
            <ac:spMk id="3" creationId="{1467BAC9-F4AB-32FD-F2D1-91935FAE8627}"/>
          </ac:spMkLst>
        </pc:spChg>
        <pc:spChg chg="add mod">
          <ac:chgData name="Urvish Tiwari" userId="1aa71f7341c700cc" providerId="LiveId" clId="{8C04A293-FFF5-4F1E-9F71-7E30DBF3B89A}" dt="2024-08-10T21:20:36.665" v="5938" actId="255"/>
          <ac:spMkLst>
            <pc:docMk/>
            <pc:sldMk cId="2908500263" sldId="268"/>
            <ac:spMk id="8" creationId="{26118141-54FF-D93F-30D1-DA02B71CF9D8}"/>
          </ac:spMkLst>
        </pc:spChg>
        <pc:graphicFrameChg chg="add del mod ord modGraphic">
          <ac:chgData name="Urvish Tiwari" userId="1aa71f7341c700cc" providerId="LiveId" clId="{8C04A293-FFF5-4F1E-9F71-7E30DBF3B89A}" dt="2024-08-10T20:58:20.698" v="4719" actId="931"/>
          <ac:graphicFrameMkLst>
            <pc:docMk/>
            <pc:sldMk cId="2908500263" sldId="268"/>
            <ac:graphicFrameMk id="4" creationId="{6D397961-38A1-6D19-0A85-F75A121C8785}"/>
          </ac:graphicFrameMkLst>
        </pc:graphicFrameChg>
        <pc:graphicFrameChg chg="add del mod ord modGraphic">
          <ac:chgData name="Urvish Tiwari" userId="1aa71f7341c700cc" providerId="LiveId" clId="{8C04A293-FFF5-4F1E-9F71-7E30DBF3B89A}" dt="2024-08-10T20:59:25.077" v="4722" actId="931"/>
          <ac:graphicFrameMkLst>
            <pc:docMk/>
            <pc:sldMk cId="2908500263" sldId="268"/>
            <ac:graphicFrameMk id="5" creationId="{BAE141ED-2C07-99B1-7AB4-ACFB2C4C1553}"/>
          </ac:graphicFrameMkLst>
        </pc:graphicFrameChg>
        <pc:picChg chg="add mod">
          <ac:chgData name="Urvish Tiwari" userId="1aa71f7341c700cc" providerId="LiveId" clId="{8C04A293-FFF5-4F1E-9F71-7E30DBF3B89A}" dt="2024-08-10T21:19:48.765" v="5934" actId="1076"/>
          <ac:picMkLst>
            <pc:docMk/>
            <pc:sldMk cId="2908500263" sldId="268"/>
            <ac:picMk id="7" creationId="{0F17E6DE-97C1-586D-4A34-9249F8C08F22}"/>
          </ac:picMkLst>
        </pc:picChg>
      </pc:sldChg>
      <pc:sldChg chg="addSp delSp modSp new mod">
        <pc:chgData name="Urvish Tiwari" userId="1aa71f7341c700cc" providerId="LiveId" clId="{8C04A293-FFF5-4F1E-9F71-7E30DBF3B89A}" dt="2024-08-10T21:44:51.369" v="6712" actId="27636"/>
        <pc:sldMkLst>
          <pc:docMk/>
          <pc:sldMk cId="1566781050" sldId="269"/>
        </pc:sldMkLst>
        <pc:spChg chg="mod">
          <ac:chgData name="Urvish Tiwari" userId="1aa71f7341c700cc" providerId="LiveId" clId="{8C04A293-FFF5-4F1E-9F71-7E30DBF3B89A}" dt="2024-08-10T20:45:16.381" v="4582"/>
          <ac:spMkLst>
            <pc:docMk/>
            <pc:sldMk cId="1566781050" sldId="269"/>
            <ac:spMk id="2" creationId="{7658AB45-FC67-4CED-8F93-841B2600581A}"/>
          </ac:spMkLst>
        </pc:spChg>
        <pc:spChg chg="del mod">
          <ac:chgData name="Urvish Tiwari" userId="1aa71f7341c700cc" providerId="LiveId" clId="{8C04A293-FFF5-4F1E-9F71-7E30DBF3B89A}" dt="2024-08-10T21:23:06.983" v="5943" actId="931"/>
          <ac:spMkLst>
            <pc:docMk/>
            <pc:sldMk cId="1566781050" sldId="269"/>
            <ac:spMk id="3" creationId="{E2B11951-BBDA-2AA4-CF9E-7A22227EAE0E}"/>
          </ac:spMkLst>
        </pc:spChg>
        <pc:spChg chg="add mod">
          <ac:chgData name="Urvish Tiwari" userId="1aa71f7341c700cc" providerId="LiveId" clId="{8C04A293-FFF5-4F1E-9F71-7E30DBF3B89A}" dt="2024-08-10T21:44:51.369" v="6712" actId="27636"/>
          <ac:spMkLst>
            <pc:docMk/>
            <pc:sldMk cId="1566781050" sldId="269"/>
            <ac:spMk id="7" creationId="{10B7C96B-40E4-F324-693B-74ED24CD6167}"/>
          </ac:spMkLst>
        </pc:spChg>
        <pc:picChg chg="add del mod">
          <ac:chgData name="Urvish Tiwari" userId="1aa71f7341c700cc" providerId="LiveId" clId="{8C04A293-FFF5-4F1E-9F71-7E30DBF3B89A}" dt="2024-08-10T21:23:12.173" v="5944" actId="21"/>
          <ac:picMkLst>
            <pc:docMk/>
            <pc:sldMk cId="1566781050" sldId="269"/>
            <ac:picMk id="5" creationId="{A45C149A-4B5A-7A55-119D-D1024A43DF96}"/>
          </ac:picMkLst>
        </pc:picChg>
        <pc:picChg chg="add mod">
          <ac:chgData name="Urvish Tiwari" userId="1aa71f7341c700cc" providerId="LiveId" clId="{8C04A293-FFF5-4F1E-9F71-7E30DBF3B89A}" dt="2024-08-10T21:23:31.039" v="5950" actId="1076"/>
          <ac:picMkLst>
            <pc:docMk/>
            <pc:sldMk cId="1566781050" sldId="269"/>
            <ac:picMk id="8" creationId="{A45C149A-4B5A-7A55-119D-D1024A43DF96}"/>
          </ac:picMkLst>
        </pc:picChg>
      </pc:sldChg>
      <pc:sldChg chg="addSp modSp new mod">
        <pc:chgData name="Urvish Tiwari" userId="1aa71f7341c700cc" providerId="LiveId" clId="{8C04A293-FFF5-4F1E-9F71-7E30DBF3B89A}" dt="2024-08-10T22:00:55.743" v="6935" actId="1076"/>
        <pc:sldMkLst>
          <pc:docMk/>
          <pc:sldMk cId="2685634116" sldId="270"/>
        </pc:sldMkLst>
        <pc:spChg chg="mod">
          <ac:chgData name="Urvish Tiwari" userId="1aa71f7341c700cc" providerId="LiveId" clId="{8C04A293-FFF5-4F1E-9F71-7E30DBF3B89A}" dt="2024-08-10T21:47:45.765" v="6727" actId="14100"/>
          <ac:spMkLst>
            <pc:docMk/>
            <pc:sldMk cId="2685634116" sldId="270"/>
            <ac:spMk id="2" creationId="{BE1F6CBE-AFE1-8294-D2D5-A4EA6AD95D5B}"/>
          </ac:spMkLst>
        </pc:spChg>
        <pc:spChg chg="mod">
          <ac:chgData name="Urvish Tiwari" userId="1aa71f7341c700cc" providerId="LiveId" clId="{8C04A293-FFF5-4F1E-9F71-7E30DBF3B89A}" dt="2024-08-10T21:54:17.996" v="6917" actId="20577"/>
          <ac:spMkLst>
            <pc:docMk/>
            <pc:sldMk cId="2685634116" sldId="270"/>
            <ac:spMk id="3" creationId="{2D3F665F-606D-054F-5627-5C7C7DFE6370}"/>
          </ac:spMkLst>
        </pc:spChg>
        <pc:picChg chg="add mod">
          <ac:chgData name="Urvish Tiwari" userId="1aa71f7341c700cc" providerId="LiveId" clId="{8C04A293-FFF5-4F1E-9F71-7E30DBF3B89A}" dt="2024-08-10T22:00:55.743" v="6935" actId="1076"/>
          <ac:picMkLst>
            <pc:docMk/>
            <pc:sldMk cId="2685634116" sldId="270"/>
            <ac:picMk id="5" creationId="{B86F8FCC-92F3-E224-E22D-45F5D1FEC493}"/>
          </ac:picMkLst>
        </pc:picChg>
        <pc:picChg chg="add mod">
          <ac:chgData name="Urvish Tiwari" userId="1aa71f7341c700cc" providerId="LiveId" clId="{8C04A293-FFF5-4F1E-9F71-7E30DBF3B89A}" dt="2024-08-10T22:00:50.573" v="6934" actId="1076"/>
          <ac:picMkLst>
            <pc:docMk/>
            <pc:sldMk cId="2685634116" sldId="270"/>
            <ac:picMk id="7" creationId="{68214EDF-516B-E490-3637-C25CCF0D5FB7}"/>
          </ac:picMkLst>
        </pc:picChg>
        <pc:picChg chg="add mod">
          <ac:chgData name="Urvish Tiwari" userId="1aa71f7341c700cc" providerId="LiveId" clId="{8C04A293-FFF5-4F1E-9F71-7E30DBF3B89A}" dt="2024-08-10T21:59:28.020" v="6929" actId="931"/>
          <ac:picMkLst>
            <pc:docMk/>
            <pc:sldMk cId="2685634116" sldId="270"/>
            <ac:picMk id="9" creationId="{B0486E8E-9C2E-21EF-2313-D6B46243F22A}"/>
          </ac:picMkLst>
        </pc:picChg>
        <pc:picChg chg="add mod">
          <ac:chgData name="Urvish Tiwari" userId="1aa71f7341c700cc" providerId="LiveId" clId="{8C04A293-FFF5-4F1E-9F71-7E30DBF3B89A}" dt="2024-08-10T22:00:45.217" v="6933" actId="14100"/>
          <ac:picMkLst>
            <pc:docMk/>
            <pc:sldMk cId="2685634116" sldId="270"/>
            <ac:picMk id="11" creationId="{753B8776-DE27-E7F5-D76D-67FBC4694932}"/>
          </ac:picMkLst>
        </pc:picChg>
      </pc:sldChg>
      <pc:sldChg chg="addSp modSp new mod">
        <pc:chgData name="Urvish Tiwari" userId="1aa71f7341c700cc" providerId="LiveId" clId="{8C04A293-FFF5-4F1E-9F71-7E30DBF3B89A}" dt="2024-08-10T20:34:05.194" v="4520" actId="1035"/>
        <pc:sldMkLst>
          <pc:docMk/>
          <pc:sldMk cId="3400536827" sldId="271"/>
        </pc:sldMkLst>
        <pc:picChg chg="add mod">
          <ac:chgData name="Urvish Tiwari" userId="1aa71f7341c700cc" providerId="LiveId" clId="{8C04A293-FFF5-4F1E-9F71-7E30DBF3B89A}" dt="2024-08-10T20:34:05.194" v="4520" actId="1035"/>
          <ac:picMkLst>
            <pc:docMk/>
            <pc:sldMk cId="3400536827" sldId="271"/>
            <ac:picMk id="3" creationId="{2A0F7F31-2886-C89F-75DF-4A70B3EED50B}"/>
          </ac:picMkLst>
        </pc:picChg>
      </pc:sldChg>
      <pc:sldMasterChg chg="setBg modSldLayout">
        <pc:chgData name="Urvish Tiwari" userId="1aa71f7341c700cc" providerId="LiveId" clId="{8C04A293-FFF5-4F1E-9F71-7E30DBF3B89A}" dt="2024-08-10T20:45:33.304" v="4592"/>
        <pc:sldMasterMkLst>
          <pc:docMk/>
          <pc:sldMasterMk cId="3426907933" sldId="2147483714"/>
        </pc:sldMasterMkLst>
        <pc:sldLayoutChg chg="setBg">
          <pc:chgData name="Urvish Tiwari" userId="1aa71f7341c700cc" providerId="LiveId" clId="{8C04A293-FFF5-4F1E-9F71-7E30DBF3B89A}" dt="2024-08-10T20:45:33.304" v="4592"/>
          <pc:sldLayoutMkLst>
            <pc:docMk/>
            <pc:sldMasterMk cId="3426907933" sldId="2147483714"/>
            <pc:sldLayoutMk cId="3853484764" sldId="2147483715"/>
          </pc:sldLayoutMkLst>
        </pc:sldLayoutChg>
        <pc:sldLayoutChg chg="setBg">
          <pc:chgData name="Urvish Tiwari" userId="1aa71f7341c700cc" providerId="LiveId" clId="{8C04A293-FFF5-4F1E-9F71-7E30DBF3B89A}" dt="2024-08-10T20:45:33.304" v="4592"/>
          <pc:sldLayoutMkLst>
            <pc:docMk/>
            <pc:sldMasterMk cId="3426907933" sldId="2147483714"/>
            <pc:sldLayoutMk cId="3016045436" sldId="2147483716"/>
          </pc:sldLayoutMkLst>
        </pc:sldLayoutChg>
        <pc:sldLayoutChg chg="setBg">
          <pc:chgData name="Urvish Tiwari" userId="1aa71f7341c700cc" providerId="LiveId" clId="{8C04A293-FFF5-4F1E-9F71-7E30DBF3B89A}" dt="2024-08-10T20:45:33.304" v="4592"/>
          <pc:sldLayoutMkLst>
            <pc:docMk/>
            <pc:sldMasterMk cId="3426907933" sldId="2147483714"/>
            <pc:sldLayoutMk cId="1174888926" sldId="2147483717"/>
          </pc:sldLayoutMkLst>
        </pc:sldLayoutChg>
        <pc:sldLayoutChg chg="setBg">
          <pc:chgData name="Urvish Tiwari" userId="1aa71f7341c700cc" providerId="LiveId" clId="{8C04A293-FFF5-4F1E-9F71-7E30DBF3B89A}" dt="2024-08-10T20:45:33.304" v="4592"/>
          <pc:sldLayoutMkLst>
            <pc:docMk/>
            <pc:sldMasterMk cId="3426907933" sldId="2147483714"/>
            <pc:sldLayoutMk cId="1921003643" sldId="2147483718"/>
          </pc:sldLayoutMkLst>
        </pc:sldLayoutChg>
        <pc:sldLayoutChg chg="setBg">
          <pc:chgData name="Urvish Tiwari" userId="1aa71f7341c700cc" providerId="LiveId" clId="{8C04A293-FFF5-4F1E-9F71-7E30DBF3B89A}" dt="2024-08-10T20:45:33.304" v="4592"/>
          <pc:sldLayoutMkLst>
            <pc:docMk/>
            <pc:sldMasterMk cId="3426907933" sldId="2147483714"/>
            <pc:sldLayoutMk cId="1396429089" sldId="2147483719"/>
          </pc:sldLayoutMkLst>
        </pc:sldLayoutChg>
        <pc:sldLayoutChg chg="setBg">
          <pc:chgData name="Urvish Tiwari" userId="1aa71f7341c700cc" providerId="LiveId" clId="{8C04A293-FFF5-4F1E-9F71-7E30DBF3B89A}" dt="2024-08-10T20:45:33.304" v="4592"/>
          <pc:sldLayoutMkLst>
            <pc:docMk/>
            <pc:sldMasterMk cId="3426907933" sldId="2147483714"/>
            <pc:sldLayoutMk cId="3959524047" sldId="2147483720"/>
          </pc:sldLayoutMkLst>
        </pc:sldLayoutChg>
        <pc:sldLayoutChg chg="setBg">
          <pc:chgData name="Urvish Tiwari" userId="1aa71f7341c700cc" providerId="LiveId" clId="{8C04A293-FFF5-4F1E-9F71-7E30DBF3B89A}" dt="2024-08-10T20:45:33.304" v="4592"/>
          <pc:sldLayoutMkLst>
            <pc:docMk/>
            <pc:sldMasterMk cId="3426907933" sldId="2147483714"/>
            <pc:sldLayoutMk cId="4095299055" sldId="2147483721"/>
          </pc:sldLayoutMkLst>
        </pc:sldLayoutChg>
        <pc:sldLayoutChg chg="setBg">
          <pc:chgData name="Urvish Tiwari" userId="1aa71f7341c700cc" providerId="LiveId" clId="{8C04A293-FFF5-4F1E-9F71-7E30DBF3B89A}" dt="2024-08-10T20:45:33.304" v="4592"/>
          <pc:sldLayoutMkLst>
            <pc:docMk/>
            <pc:sldMasterMk cId="3426907933" sldId="2147483714"/>
            <pc:sldLayoutMk cId="3170754968" sldId="2147483722"/>
          </pc:sldLayoutMkLst>
        </pc:sldLayoutChg>
        <pc:sldLayoutChg chg="setBg">
          <pc:chgData name="Urvish Tiwari" userId="1aa71f7341c700cc" providerId="LiveId" clId="{8C04A293-FFF5-4F1E-9F71-7E30DBF3B89A}" dt="2024-08-10T20:45:33.304" v="4592"/>
          <pc:sldLayoutMkLst>
            <pc:docMk/>
            <pc:sldMasterMk cId="3426907933" sldId="2147483714"/>
            <pc:sldLayoutMk cId="874834085" sldId="2147483723"/>
          </pc:sldLayoutMkLst>
        </pc:sldLayoutChg>
        <pc:sldLayoutChg chg="setBg">
          <pc:chgData name="Urvish Tiwari" userId="1aa71f7341c700cc" providerId="LiveId" clId="{8C04A293-FFF5-4F1E-9F71-7E30DBF3B89A}" dt="2024-08-10T20:45:33.304" v="4592"/>
          <pc:sldLayoutMkLst>
            <pc:docMk/>
            <pc:sldMasterMk cId="3426907933" sldId="2147483714"/>
            <pc:sldLayoutMk cId="2796705062" sldId="2147483724"/>
          </pc:sldLayoutMkLst>
        </pc:sldLayoutChg>
        <pc:sldLayoutChg chg="setBg">
          <pc:chgData name="Urvish Tiwari" userId="1aa71f7341c700cc" providerId="LiveId" clId="{8C04A293-FFF5-4F1E-9F71-7E30DBF3B89A}" dt="2024-08-10T20:45:33.304" v="4592"/>
          <pc:sldLayoutMkLst>
            <pc:docMk/>
            <pc:sldMasterMk cId="3426907933" sldId="2147483714"/>
            <pc:sldLayoutMk cId="2110942303" sldId="2147483725"/>
          </pc:sldLayoutMkLst>
        </pc:sldLayoutChg>
        <pc:sldLayoutChg chg="setBg">
          <pc:chgData name="Urvish Tiwari" userId="1aa71f7341c700cc" providerId="LiveId" clId="{8C04A293-FFF5-4F1E-9F71-7E30DBF3B89A}" dt="2024-08-10T20:45:33.304" v="4592"/>
          <pc:sldLayoutMkLst>
            <pc:docMk/>
            <pc:sldMasterMk cId="3426907933" sldId="2147483714"/>
            <pc:sldLayoutMk cId="2059740274" sldId="2147483726"/>
          </pc:sldLayoutMkLst>
        </pc:sldLayoutChg>
        <pc:sldLayoutChg chg="setBg">
          <pc:chgData name="Urvish Tiwari" userId="1aa71f7341c700cc" providerId="LiveId" clId="{8C04A293-FFF5-4F1E-9F71-7E30DBF3B89A}" dt="2024-08-10T20:45:33.304" v="4592"/>
          <pc:sldLayoutMkLst>
            <pc:docMk/>
            <pc:sldMasterMk cId="3426907933" sldId="2147483714"/>
            <pc:sldLayoutMk cId="2062580957" sldId="2147483727"/>
          </pc:sldLayoutMkLst>
        </pc:sldLayoutChg>
        <pc:sldLayoutChg chg="setBg">
          <pc:chgData name="Urvish Tiwari" userId="1aa71f7341c700cc" providerId="LiveId" clId="{8C04A293-FFF5-4F1E-9F71-7E30DBF3B89A}" dt="2024-08-10T20:45:33.304" v="4592"/>
          <pc:sldLayoutMkLst>
            <pc:docMk/>
            <pc:sldMasterMk cId="3426907933" sldId="2147483714"/>
            <pc:sldLayoutMk cId="1293542501" sldId="2147483728"/>
          </pc:sldLayoutMkLst>
        </pc:sldLayoutChg>
        <pc:sldLayoutChg chg="setBg">
          <pc:chgData name="Urvish Tiwari" userId="1aa71f7341c700cc" providerId="LiveId" clId="{8C04A293-FFF5-4F1E-9F71-7E30DBF3B89A}" dt="2024-08-10T20:45:33.304" v="4592"/>
          <pc:sldLayoutMkLst>
            <pc:docMk/>
            <pc:sldMasterMk cId="3426907933" sldId="2147483714"/>
            <pc:sldLayoutMk cId="1531334414" sldId="2147483729"/>
          </pc:sldLayoutMkLst>
        </pc:sldLayoutChg>
        <pc:sldLayoutChg chg="setBg">
          <pc:chgData name="Urvish Tiwari" userId="1aa71f7341c700cc" providerId="LiveId" clId="{8C04A293-FFF5-4F1E-9F71-7E30DBF3B89A}" dt="2024-08-10T20:45:33.304" v="4592"/>
          <pc:sldLayoutMkLst>
            <pc:docMk/>
            <pc:sldMasterMk cId="3426907933" sldId="2147483714"/>
            <pc:sldLayoutMk cId="3975948889" sldId="2147483730"/>
          </pc:sldLayoutMkLst>
        </pc:sldLayoutChg>
        <pc:sldLayoutChg chg="setBg">
          <pc:chgData name="Urvish Tiwari" userId="1aa71f7341c700cc" providerId="LiveId" clId="{8C04A293-FFF5-4F1E-9F71-7E30DBF3B89A}" dt="2024-08-10T20:45:33.304" v="4592"/>
          <pc:sldLayoutMkLst>
            <pc:docMk/>
            <pc:sldMasterMk cId="3426907933" sldId="2147483714"/>
            <pc:sldLayoutMk cId="700521787" sldId="2147483731"/>
          </pc:sldLayoutMkLst>
        </pc:sldLayoutChg>
      </pc:sldMasterChg>
      <pc:sldMasterChg chg="setBg modSldLayout">
        <pc:chgData name="Urvish Tiwari" userId="1aa71f7341c700cc" providerId="LiveId" clId="{8C04A293-FFF5-4F1E-9F71-7E30DBF3B89A}" dt="2024-08-10T20:42:24.952" v="4563"/>
        <pc:sldMasterMkLst>
          <pc:docMk/>
          <pc:sldMasterMk cId="1748639885" sldId="2147483732"/>
        </pc:sldMasterMkLst>
        <pc:sldLayoutChg chg="setBg">
          <pc:chgData name="Urvish Tiwari" userId="1aa71f7341c700cc" providerId="LiveId" clId="{8C04A293-FFF5-4F1E-9F71-7E30DBF3B89A}" dt="2024-08-10T20:42:24.952" v="4563"/>
          <pc:sldLayoutMkLst>
            <pc:docMk/>
            <pc:sldMasterMk cId="1748639885" sldId="2147483732"/>
            <pc:sldLayoutMk cId="91548167" sldId="2147483733"/>
          </pc:sldLayoutMkLst>
        </pc:sldLayoutChg>
        <pc:sldLayoutChg chg="setBg">
          <pc:chgData name="Urvish Tiwari" userId="1aa71f7341c700cc" providerId="LiveId" clId="{8C04A293-FFF5-4F1E-9F71-7E30DBF3B89A}" dt="2024-08-10T20:42:24.952" v="4563"/>
          <pc:sldLayoutMkLst>
            <pc:docMk/>
            <pc:sldMasterMk cId="1748639885" sldId="2147483732"/>
            <pc:sldLayoutMk cId="4292921732" sldId="2147483734"/>
          </pc:sldLayoutMkLst>
        </pc:sldLayoutChg>
        <pc:sldLayoutChg chg="setBg">
          <pc:chgData name="Urvish Tiwari" userId="1aa71f7341c700cc" providerId="LiveId" clId="{8C04A293-FFF5-4F1E-9F71-7E30DBF3B89A}" dt="2024-08-10T20:42:24.952" v="4563"/>
          <pc:sldLayoutMkLst>
            <pc:docMk/>
            <pc:sldMasterMk cId="1748639885" sldId="2147483732"/>
            <pc:sldLayoutMk cId="3932180095" sldId="2147483735"/>
          </pc:sldLayoutMkLst>
        </pc:sldLayoutChg>
        <pc:sldLayoutChg chg="setBg">
          <pc:chgData name="Urvish Tiwari" userId="1aa71f7341c700cc" providerId="LiveId" clId="{8C04A293-FFF5-4F1E-9F71-7E30DBF3B89A}" dt="2024-08-10T20:42:24.952" v="4563"/>
          <pc:sldLayoutMkLst>
            <pc:docMk/>
            <pc:sldMasterMk cId="1748639885" sldId="2147483732"/>
            <pc:sldLayoutMk cId="4017182666" sldId="2147483736"/>
          </pc:sldLayoutMkLst>
        </pc:sldLayoutChg>
        <pc:sldLayoutChg chg="setBg">
          <pc:chgData name="Urvish Tiwari" userId="1aa71f7341c700cc" providerId="LiveId" clId="{8C04A293-FFF5-4F1E-9F71-7E30DBF3B89A}" dt="2024-08-10T20:42:24.952" v="4563"/>
          <pc:sldLayoutMkLst>
            <pc:docMk/>
            <pc:sldMasterMk cId="1748639885" sldId="2147483732"/>
            <pc:sldLayoutMk cId="2390106742" sldId="2147483737"/>
          </pc:sldLayoutMkLst>
        </pc:sldLayoutChg>
        <pc:sldLayoutChg chg="setBg">
          <pc:chgData name="Urvish Tiwari" userId="1aa71f7341c700cc" providerId="LiveId" clId="{8C04A293-FFF5-4F1E-9F71-7E30DBF3B89A}" dt="2024-08-10T20:42:24.952" v="4563"/>
          <pc:sldLayoutMkLst>
            <pc:docMk/>
            <pc:sldMasterMk cId="1748639885" sldId="2147483732"/>
            <pc:sldLayoutMk cId="4010631567" sldId="2147483738"/>
          </pc:sldLayoutMkLst>
        </pc:sldLayoutChg>
        <pc:sldLayoutChg chg="setBg">
          <pc:chgData name="Urvish Tiwari" userId="1aa71f7341c700cc" providerId="LiveId" clId="{8C04A293-FFF5-4F1E-9F71-7E30DBF3B89A}" dt="2024-08-10T20:42:24.952" v="4563"/>
          <pc:sldLayoutMkLst>
            <pc:docMk/>
            <pc:sldMasterMk cId="1748639885" sldId="2147483732"/>
            <pc:sldLayoutMk cId="1207891671" sldId="2147483739"/>
          </pc:sldLayoutMkLst>
        </pc:sldLayoutChg>
        <pc:sldLayoutChg chg="setBg">
          <pc:chgData name="Urvish Tiwari" userId="1aa71f7341c700cc" providerId="LiveId" clId="{8C04A293-FFF5-4F1E-9F71-7E30DBF3B89A}" dt="2024-08-10T20:42:24.952" v="4563"/>
          <pc:sldLayoutMkLst>
            <pc:docMk/>
            <pc:sldMasterMk cId="1748639885" sldId="2147483732"/>
            <pc:sldLayoutMk cId="3895689212" sldId="2147483740"/>
          </pc:sldLayoutMkLst>
        </pc:sldLayoutChg>
        <pc:sldLayoutChg chg="setBg">
          <pc:chgData name="Urvish Tiwari" userId="1aa71f7341c700cc" providerId="LiveId" clId="{8C04A293-FFF5-4F1E-9F71-7E30DBF3B89A}" dt="2024-08-10T20:42:24.952" v="4563"/>
          <pc:sldLayoutMkLst>
            <pc:docMk/>
            <pc:sldMasterMk cId="1748639885" sldId="2147483732"/>
            <pc:sldLayoutMk cId="3613475377" sldId="2147483741"/>
          </pc:sldLayoutMkLst>
        </pc:sldLayoutChg>
        <pc:sldLayoutChg chg="setBg">
          <pc:chgData name="Urvish Tiwari" userId="1aa71f7341c700cc" providerId="LiveId" clId="{8C04A293-FFF5-4F1E-9F71-7E30DBF3B89A}" dt="2024-08-10T20:42:24.952" v="4563"/>
          <pc:sldLayoutMkLst>
            <pc:docMk/>
            <pc:sldMasterMk cId="1748639885" sldId="2147483732"/>
            <pc:sldLayoutMk cId="2692552363" sldId="2147483742"/>
          </pc:sldLayoutMkLst>
        </pc:sldLayoutChg>
        <pc:sldLayoutChg chg="setBg">
          <pc:chgData name="Urvish Tiwari" userId="1aa71f7341c700cc" providerId="LiveId" clId="{8C04A293-FFF5-4F1E-9F71-7E30DBF3B89A}" dt="2024-08-10T20:42:24.952" v="4563"/>
          <pc:sldLayoutMkLst>
            <pc:docMk/>
            <pc:sldMasterMk cId="1748639885" sldId="2147483732"/>
            <pc:sldLayoutMk cId="3704645789" sldId="2147483743"/>
          </pc:sldLayoutMkLst>
        </pc:sldLayoutChg>
        <pc:sldLayoutChg chg="setBg">
          <pc:chgData name="Urvish Tiwari" userId="1aa71f7341c700cc" providerId="LiveId" clId="{8C04A293-FFF5-4F1E-9F71-7E30DBF3B89A}" dt="2024-08-10T20:42:24.952" v="4563"/>
          <pc:sldLayoutMkLst>
            <pc:docMk/>
            <pc:sldMasterMk cId="1748639885" sldId="2147483732"/>
            <pc:sldLayoutMk cId="905728547" sldId="2147483744"/>
          </pc:sldLayoutMkLst>
        </pc:sldLayoutChg>
        <pc:sldLayoutChg chg="setBg">
          <pc:chgData name="Urvish Tiwari" userId="1aa71f7341c700cc" providerId="LiveId" clId="{8C04A293-FFF5-4F1E-9F71-7E30DBF3B89A}" dt="2024-08-10T20:42:24.952" v="4563"/>
          <pc:sldLayoutMkLst>
            <pc:docMk/>
            <pc:sldMasterMk cId="1748639885" sldId="2147483732"/>
            <pc:sldLayoutMk cId="3974092995" sldId="2147483745"/>
          </pc:sldLayoutMkLst>
        </pc:sldLayoutChg>
        <pc:sldLayoutChg chg="setBg">
          <pc:chgData name="Urvish Tiwari" userId="1aa71f7341c700cc" providerId="LiveId" clId="{8C04A293-FFF5-4F1E-9F71-7E30DBF3B89A}" dt="2024-08-10T20:42:24.952" v="4563"/>
          <pc:sldLayoutMkLst>
            <pc:docMk/>
            <pc:sldMasterMk cId="1748639885" sldId="2147483732"/>
            <pc:sldLayoutMk cId="2781546391" sldId="2147483746"/>
          </pc:sldLayoutMkLst>
        </pc:sldLayoutChg>
        <pc:sldLayoutChg chg="setBg">
          <pc:chgData name="Urvish Tiwari" userId="1aa71f7341c700cc" providerId="LiveId" clId="{8C04A293-FFF5-4F1E-9F71-7E30DBF3B89A}" dt="2024-08-10T20:42:24.952" v="4563"/>
          <pc:sldLayoutMkLst>
            <pc:docMk/>
            <pc:sldMasterMk cId="1748639885" sldId="2147483732"/>
            <pc:sldLayoutMk cId="1637291846" sldId="2147483747"/>
          </pc:sldLayoutMkLst>
        </pc:sldLayoutChg>
        <pc:sldLayoutChg chg="setBg">
          <pc:chgData name="Urvish Tiwari" userId="1aa71f7341c700cc" providerId="LiveId" clId="{8C04A293-FFF5-4F1E-9F71-7E30DBF3B89A}" dt="2024-08-10T20:42:24.952" v="4563"/>
          <pc:sldLayoutMkLst>
            <pc:docMk/>
            <pc:sldMasterMk cId="1748639885" sldId="2147483732"/>
            <pc:sldLayoutMk cId="2465258555" sldId="2147483748"/>
          </pc:sldLayoutMkLst>
        </pc:sldLayoutChg>
        <pc:sldLayoutChg chg="setBg">
          <pc:chgData name="Urvish Tiwari" userId="1aa71f7341c700cc" providerId="LiveId" clId="{8C04A293-FFF5-4F1E-9F71-7E30DBF3B89A}" dt="2024-08-10T20:42:24.952" v="4563"/>
          <pc:sldLayoutMkLst>
            <pc:docMk/>
            <pc:sldMasterMk cId="1748639885" sldId="2147483732"/>
            <pc:sldLayoutMk cId="1688073283" sldId="2147483749"/>
          </pc:sldLayoutMkLst>
        </pc:sldLayoutChg>
      </pc:sldMasterChg>
      <pc:sldMasterChg chg="setBg modSldLayout">
        <pc:chgData name="Urvish Tiwari" userId="1aa71f7341c700cc" providerId="LiveId" clId="{8C04A293-FFF5-4F1E-9F71-7E30DBF3B89A}" dt="2024-08-10T20:45:14.418" v="4580"/>
        <pc:sldMasterMkLst>
          <pc:docMk/>
          <pc:sldMasterMk cId="3884024787" sldId="2147483732"/>
        </pc:sldMasterMkLst>
        <pc:sldLayoutChg chg="setBg">
          <pc:chgData name="Urvish Tiwari" userId="1aa71f7341c700cc" providerId="LiveId" clId="{8C04A293-FFF5-4F1E-9F71-7E30DBF3B89A}" dt="2024-08-10T20:45:14.418" v="4580"/>
          <pc:sldLayoutMkLst>
            <pc:docMk/>
            <pc:sldMasterMk cId="3884024787" sldId="2147483732"/>
            <pc:sldLayoutMk cId="2955003918" sldId="2147483733"/>
          </pc:sldLayoutMkLst>
        </pc:sldLayoutChg>
        <pc:sldLayoutChg chg="setBg">
          <pc:chgData name="Urvish Tiwari" userId="1aa71f7341c700cc" providerId="LiveId" clId="{8C04A293-FFF5-4F1E-9F71-7E30DBF3B89A}" dt="2024-08-10T20:45:14.418" v="4580"/>
          <pc:sldLayoutMkLst>
            <pc:docMk/>
            <pc:sldMasterMk cId="3884024787" sldId="2147483732"/>
            <pc:sldLayoutMk cId="3272404924" sldId="2147483734"/>
          </pc:sldLayoutMkLst>
        </pc:sldLayoutChg>
        <pc:sldLayoutChg chg="setBg">
          <pc:chgData name="Urvish Tiwari" userId="1aa71f7341c700cc" providerId="LiveId" clId="{8C04A293-FFF5-4F1E-9F71-7E30DBF3B89A}" dt="2024-08-10T20:45:14.418" v="4580"/>
          <pc:sldLayoutMkLst>
            <pc:docMk/>
            <pc:sldMasterMk cId="3884024787" sldId="2147483732"/>
            <pc:sldLayoutMk cId="3078088790" sldId="2147483735"/>
          </pc:sldLayoutMkLst>
        </pc:sldLayoutChg>
        <pc:sldLayoutChg chg="setBg">
          <pc:chgData name="Urvish Tiwari" userId="1aa71f7341c700cc" providerId="LiveId" clId="{8C04A293-FFF5-4F1E-9F71-7E30DBF3B89A}" dt="2024-08-10T20:45:14.418" v="4580"/>
          <pc:sldLayoutMkLst>
            <pc:docMk/>
            <pc:sldMasterMk cId="3884024787" sldId="2147483732"/>
            <pc:sldLayoutMk cId="4145388601" sldId="2147483736"/>
          </pc:sldLayoutMkLst>
        </pc:sldLayoutChg>
        <pc:sldLayoutChg chg="setBg">
          <pc:chgData name="Urvish Tiwari" userId="1aa71f7341c700cc" providerId="LiveId" clId="{8C04A293-FFF5-4F1E-9F71-7E30DBF3B89A}" dt="2024-08-10T20:45:14.418" v="4580"/>
          <pc:sldLayoutMkLst>
            <pc:docMk/>
            <pc:sldMasterMk cId="3884024787" sldId="2147483732"/>
            <pc:sldLayoutMk cId="3200424612" sldId="2147483737"/>
          </pc:sldLayoutMkLst>
        </pc:sldLayoutChg>
        <pc:sldLayoutChg chg="setBg">
          <pc:chgData name="Urvish Tiwari" userId="1aa71f7341c700cc" providerId="LiveId" clId="{8C04A293-FFF5-4F1E-9F71-7E30DBF3B89A}" dt="2024-08-10T20:45:14.418" v="4580"/>
          <pc:sldLayoutMkLst>
            <pc:docMk/>
            <pc:sldMasterMk cId="3884024787" sldId="2147483732"/>
            <pc:sldLayoutMk cId="2983962701" sldId="2147483738"/>
          </pc:sldLayoutMkLst>
        </pc:sldLayoutChg>
        <pc:sldLayoutChg chg="setBg">
          <pc:chgData name="Urvish Tiwari" userId="1aa71f7341c700cc" providerId="LiveId" clId="{8C04A293-FFF5-4F1E-9F71-7E30DBF3B89A}" dt="2024-08-10T20:45:14.418" v="4580"/>
          <pc:sldLayoutMkLst>
            <pc:docMk/>
            <pc:sldMasterMk cId="3884024787" sldId="2147483732"/>
            <pc:sldLayoutMk cId="2061701437" sldId="2147483739"/>
          </pc:sldLayoutMkLst>
        </pc:sldLayoutChg>
        <pc:sldLayoutChg chg="setBg">
          <pc:chgData name="Urvish Tiwari" userId="1aa71f7341c700cc" providerId="LiveId" clId="{8C04A293-FFF5-4F1E-9F71-7E30DBF3B89A}" dt="2024-08-10T20:45:14.418" v="4580"/>
          <pc:sldLayoutMkLst>
            <pc:docMk/>
            <pc:sldMasterMk cId="3884024787" sldId="2147483732"/>
            <pc:sldLayoutMk cId="4138959098" sldId="2147483740"/>
          </pc:sldLayoutMkLst>
        </pc:sldLayoutChg>
        <pc:sldLayoutChg chg="setBg">
          <pc:chgData name="Urvish Tiwari" userId="1aa71f7341c700cc" providerId="LiveId" clId="{8C04A293-FFF5-4F1E-9F71-7E30DBF3B89A}" dt="2024-08-10T20:45:14.418" v="4580"/>
          <pc:sldLayoutMkLst>
            <pc:docMk/>
            <pc:sldMasterMk cId="3884024787" sldId="2147483732"/>
            <pc:sldLayoutMk cId="499446943" sldId="2147483741"/>
          </pc:sldLayoutMkLst>
        </pc:sldLayoutChg>
        <pc:sldLayoutChg chg="setBg">
          <pc:chgData name="Urvish Tiwari" userId="1aa71f7341c700cc" providerId="LiveId" clId="{8C04A293-FFF5-4F1E-9F71-7E30DBF3B89A}" dt="2024-08-10T20:45:14.418" v="4580"/>
          <pc:sldLayoutMkLst>
            <pc:docMk/>
            <pc:sldMasterMk cId="3884024787" sldId="2147483732"/>
            <pc:sldLayoutMk cId="2407496063" sldId="2147483742"/>
          </pc:sldLayoutMkLst>
        </pc:sldLayoutChg>
        <pc:sldLayoutChg chg="setBg">
          <pc:chgData name="Urvish Tiwari" userId="1aa71f7341c700cc" providerId="LiveId" clId="{8C04A293-FFF5-4F1E-9F71-7E30DBF3B89A}" dt="2024-08-10T20:45:14.418" v="4580"/>
          <pc:sldLayoutMkLst>
            <pc:docMk/>
            <pc:sldMasterMk cId="3884024787" sldId="2147483732"/>
            <pc:sldLayoutMk cId="4145374292" sldId="2147483743"/>
          </pc:sldLayoutMkLst>
        </pc:sldLayoutChg>
        <pc:sldLayoutChg chg="setBg">
          <pc:chgData name="Urvish Tiwari" userId="1aa71f7341c700cc" providerId="LiveId" clId="{8C04A293-FFF5-4F1E-9F71-7E30DBF3B89A}" dt="2024-08-10T20:45:14.418" v="4580"/>
          <pc:sldLayoutMkLst>
            <pc:docMk/>
            <pc:sldMasterMk cId="3884024787" sldId="2147483732"/>
            <pc:sldLayoutMk cId="334508107" sldId="2147483744"/>
          </pc:sldLayoutMkLst>
        </pc:sldLayoutChg>
        <pc:sldLayoutChg chg="setBg">
          <pc:chgData name="Urvish Tiwari" userId="1aa71f7341c700cc" providerId="LiveId" clId="{8C04A293-FFF5-4F1E-9F71-7E30DBF3B89A}" dt="2024-08-10T20:45:14.418" v="4580"/>
          <pc:sldLayoutMkLst>
            <pc:docMk/>
            <pc:sldMasterMk cId="3884024787" sldId="2147483732"/>
            <pc:sldLayoutMk cId="2224759990" sldId="2147483745"/>
          </pc:sldLayoutMkLst>
        </pc:sldLayoutChg>
        <pc:sldLayoutChg chg="setBg">
          <pc:chgData name="Urvish Tiwari" userId="1aa71f7341c700cc" providerId="LiveId" clId="{8C04A293-FFF5-4F1E-9F71-7E30DBF3B89A}" dt="2024-08-10T20:45:14.418" v="4580"/>
          <pc:sldLayoutMkLst>
            <pc:docMk/>
            <pc:sldMasterMk cId="3884024787" sldId="2147483732"/>
            <pc:sldLayoutMk cId="103078998" sldId="2147483746"/>
          </pc:sldLayoutMkLst>
        </pc:sldLayoutChg>
        <pc:sldLayoutChg chg="setBg">
          <pc:chgData name="Urvish Tiwari" userId="1aa71f7341c700cc" providerId="LiveId" clId="{8C04A293-FFF5-4F1E-9F71-7E30DBF3B89A}" dt="2024-08-10T20:45:14.418" v="4580"/>
          <pc:sldLayoutMkLst>
            <pc:docMk/>
            <pc:sldMasterMk cId="3884024787" sldId="2147483732"/>
            <pc:sldLayoutMk cId="577006571" sldId="2147483747"/>
          </pc:sldLayoutMkLst>
        </pc:sldLayoutChg>
        <pc:sldLayoutChg chg="setBg">
          <pc:chgData name="Urvish Tiwari" userId="1aa71f7341c700cc" providerId="LiveId" clId="{8C04A293-FFF5-4F1E-9F71-7E30DBF3B89A}" dt="2024-08-10T20:45:14.418" v="4580"/>
          <pc:sldLayoutMkLst>
            <pc:docMk/>
            <pc:sldMasterMk cId="3884024787" sldId="2147483732"/>
            <pc:sldLayoutMk cId="189184748" sldId="2147483748"/>
          </pc:sldLayoutMkLst>
        </pc:sldLayoutChg>
        <pc:sldLayoutChg chg="setBg">
          <pc:chgData name="Urvish Tiwari" userId="1aa71f7341c700cc" providerId="LiveId" clId="{8C04A293-FFF5-4F1E-9F71-7E30DBF3B89A}" dt="2024-08-10T20:45:14.418" v="4580"/>
          <pc:sldLayoutMkLst>
            <pc:docMk/>
            <pc:sldMasterMk cId="3884024787" sldId="2147483732"/>
            <pc:sldLayoutMk cId="210257807" sldId="2147483749"/>
          </pc:sldLayoutMkLst>
        </pc:sldLayoutChg>
      </pc:sldMasterChg>
      <pc:sldMasterChg chg="setBg modSldLayout">
        <pc:chgData name="Urvish Tiwari" userId="1aa71f7341c700cc" providerId="LiveId" clId="{8C04A293-FFF5-4F1E-9F71-7E30DBF3B89A}" dt="2024-08-10T20:46:08.196" v="4597"/>
        <pc:sldMasterMkLst>
          <pc:docMk/>
          <pc:sldMasterMk cId="594920739" sldId="2147483750"/>
        </pc:sldMasterMkLst>
        <pc:sldLayoutChg chg="setBg">
          <pc:chgData name="Urvish Tiwari" userId="1aa71f7341c700cc" providerId="LiveId" clId="{8C04A293-FFF5-4F1E-9F71-7E30DBF3B89A}" dt="2024-08-10T20:46:08.196" v="4597"/>
          <pc:sldLayoutMkLst>
            <pc:docMk/>
            <pc:sldMasterMk cId="594920739" sldId="2147483750"/>
            <pc:sldLayoutMk cId="4253499588" sldId="2147483751"/>
          </pc:sldLayoutMkLst>
        </pc:sldLayoutChg>
        <pc:sldLayoutChg chg="setBg">
          <pc:chgData name="Urvish Tiwari" userId="1aa71f7341c700cc" providerId="LiveId" clId="{8C04A293-FFF5-4F1E-9F71-7E30DBF3B89A}" dt="2024-08-10T20:46:08.196" v="4597"/>
          <pc:sldLayoutMkLst>
            <pc:docMk/>
            <pc:sldMasterMk cId="594920739" sldId="2147483750"/>
            <pc:sldLayoutMk cId="3800196019" sldId="2147483752"/>
          </pc:sldLayoutMkLst>
        </pc:sldLayoutChg>
        <pc:sldLayoutChg chg="setBg">
          <pc:chgData name="Urvish Tiwari" userId="1aa71f7341c700cc" providerId="LiveId" clId="{8C04A293-FFF5-4F1E-9F71-7E30DBF3B89A}" dt="2024-08-10T20:46:08.196" v="4597"/>
          <pc:sldLayoutMkLst>
            <pc:docMk/>
            <pc:sldMasterMk cId="594920739" sldId="2147483750"/>
            <pc:sldLayoutMk cId="777035979" sldId="2147483753"/>
          </pc:sldLayoutMkLst>
        </pc:sldLayoutChg>
        <pc:sldLayoutChg chg="setBg">
          <pc:chgData name="Urvish Tiwari" userId="1aa71f7341c700cc" providerId="LiveId" clId="{8C04A293-FFF5-4F1E-9F71-7E30DBF3B89A}" dt="2024-08-10T20:46:08.196" v="4597"/>
          <pc:sldLayoutMkLst>
            <pc:docMk/>
            <pc:sldMasterMk cId="594920739" sldId="2147483750"/>
            <pc:sldLayoutMk cId="3871910016" sldId="2147483754"/>
          </pc:sldLayoutMkLst>
        </pc:sldLayoutChg>
        <pc:sldLayoutChg chg="setBg">
          <pc:chgData name="Urvish Tiwari" userId="1aa71f7341c700cc" providerId="LiveId" clId="{8C04A293-FFF5-4F1E-9F71-7E30DBF3B89A}" dt="2024-08-10T20:46:08.196" v="4597"/>
          <pc:sldLayoutMkLst>
            <pc:docMk/>
            <pc:sldMasterMk cId="594920739" sldId="2147483750"/>
            <pc:sldLayoutMk cId="3016862460" sldId="2147483755"/>
          </pc:sldLayoutMkLst>
        </pc:sldLayoutChg>
        <pc:sldLayoutChg chg="setBg">
          <pc:chgData name="Urvish Tiwari" userId="1aa71f7341c700cc" providerId="LiveId" clId="{8C04A293-FFF5-4F1E-9F71-7E30DBF3B89A}" dt="2024-08-10T20:46:08.196" v="4597"/>
          <pc:sldLayoutMkLst>
            <pc:docMk/>
            <pc:sldMasterMk cId="594920739" sldId="2147483750"/>
            <pc:sldLayoutMk cId="86002005" sldId="2147483756"/>
          </pc:sldLayoutMkLst>
        </pc:sldLayoutChg>
        <pc:sldLayoutChg chg="setBg">
          <pc:chgData name="Urvish Tiwari" userId="1aa71f7341c700cc" providerId="LiveId" clId="{8C04A293-FFF5-4F1E-9F71-7E30DBF3B89A}" dt="2024-08-10T20:46:08.196" v="4597"/>
          <pc:sldLayoutMkLst>
            <pc:docMk/>
            <pc:sldMasterMk cId="594920739" sldId="2147483750"/>
            <pc:sldLayoutMk cId="4284118639" sldId="2147483757"/>
          </pc:sldLayoutMkLst>
        </pc:sldLayoutChg>
        <pc:sldLayoutChg chg="setBg">
          <pc:chgData name="Urvish Tiwari" userId="1aa71f7341c700cc" providerId="LiveId" clId="{8C04A293-FFF5-4F1E-9F71-7E30DBF3B89A}" dt="2024-08-10T20:46:08.196" v="4597"/>
          <pc:sldLayoutMkLst>
            <pc:docMk/>
            <pc:sldMasterMk cId="594920739" sldId="2147483750"/>
            <pc:sldLayoutMk cId="2363908703" sldId="2147483758"/>
          </pc:sldLayoutMkLst>
        </pc:sldLayoutChg>
        <pc:sldLayoutChg chg="setBg">
          <pc:chgData name="Urvish Tiwari" userId="1aa71f7341c700cc" providerId="LiveId" clId="{8C04A293-FFF5-4F1E-9F71-7E30DBF3B89A}" dt="2024-08-10T20:46:08.196" v="4597"/>
          <pc:sldLayoutMkLst>
            <pc:docMk/>
            <pc:sldMasterMk cId="594920739" sldId="2147483750"/>
            <pc:sldLayoutMk cId="76878545" sldId="2147483759"/>
          </pc:sldLayoutMkLst>
        </pc:sldLayoutChg>
        <pc:sldLayoutChg chg="setBg">
          <pc:chgData name="Urvish Tiwari" userId="1aa71f7341c700cc" providerId="LiveId" clId="{8C04A293-FFF5-4F1E-9F71-7E30DBF3B89A}" dt="2024-08-10T20:46:08.196" v="4597"/>
          <pc:sldLayoutMkLst>
            <pc:docMk/>
            <pc:sldMasterMk cId="594920739" sldId="2147483750"/>
            <pc:sldLayoutMk cId="755008925" sldId="2147483760"/>
          </pc:sldLayoutMkLst>
        </pc:sldLayoutChg>
        <pc:sldLayoutChg chg="setBg">
          <pc:chgData name="Urvish Tiwari" userId="1aa71f7341c700cc" providerId="LiveId" clId="{8C04A293-FFF5-4F1E-9F71-7E30DBF3B89A}" dt="2024-08-10T20:46:08.196" v="4597"/>
          <pc:sldLayoutMkLst>
            <pc:docMk/>
            <pc:sldMasterMk cId="594920739" sldId="2147483750"/>
            <pc:sldLayoutMk cId="2694545422" sldId="2147483761"/>
          </pc:sldLayoutMkLst>
        </pc:sldLayoutChg>
        <pc:sldLayoutChg chg="setBg">
          <pc:chgData name="Urvish Tiwari" userId="1aa71f7341c700cc" providerId="LiveId" clId="{8C04A293-FFF5-4F1E-9F71-7E30DBF3B89A}" dt="2024-08-10T20:46:08.196" v="4597"/>
          <pc:sldLayoutMkLst>
            <pc:docMk/>
            <pc:sldMasterMk cId="594920739" sldId="2147483750"/>
            <pc:sldLayoutMk cId="169964197" sldId="2147483762"/>
          </pc:sldLayoutMkLst>
        </pc:sldLayoutChg>
        <pc:sldLayoutChg chg="setBg">
          <pc:chgData name="Urvish Tiwari" userId="1aa71f7341c700cc" providerId="LiveId" clId="{8C04A293-FFF5-4F1E-9F71-7E30DBF3B89A}" dt="2024-08-10T20:46:08.196" v="4597"/>
          <pc:sldLayoutMkLst>
            <pc:docMk/>
            <pc:sldMasterMk cId="594920739" sldId="2147483750"/>
            <pc:sldLayoutMk cId="3456851600" sldId="2147483763"/>
          </pc:sldLayoutMkLst>
        </pc:sldLayoutChg>
        <pc:sldLayoutChg chg="setBg">
          <pc:chgData name="Urvish Tiwari" userId="1aa71f7341c700cc" providerId="LiveId" clId="{8C04A293-FFF5-4F1E-9F71-7E30DBF3B89A}" dt="2024-08-10T20:46:08.196" v="4597"/>
          <pc:sldLayoutMkLst>
            <pc:docMk/>
            <pc:sldMasterMk cId="594920739" sldId="2147483750"/>
            <pc:sldLayoutMk cId="4091414670" sldId="2147483764"/>
          </pc:sldLayoutMkLst>
        </pc:sldLayoutChg>
        <pc:sldLayoutChg chg="setBg">
          <pc:chgData name="Urvish Tiwari" userId="1aa71f7341c700cc" providerId="LiveId" clId="{8C04A293-FFF5-4F1E-9F71-7E30DBF3B89A}" dt="2024-08-10T20:46:08.196" v="4597"/>
          <pc:sldLayoutMkLst>
            <pc:docMk/>
            <pc:sldMasterMk cId="594920739" sldId="2147483750"/>
            <pc:sldLayoutMk cId="3303894395" sldId="2147483765"/>
          </pc:sldLayoutMkLst>
        </pc:sldLayoutChg>
        <pc:sldLayoutChg chg="setBg">
          <pc:chgData name="Urvish Tiwari" userId="1aa71f7341c700cc" providerId="LiveId" clId="{8C04A293-FFF5-4F1E-9F71-7E30DBF3B89A}" dt="2024-08-10T20:46:08.196" v="4597"/>
          <pc:sldLayoutMkLst>
            <pc:docMk/>
            <pc:sldMasterMk cId="594920739" sldId="2147483750"/>
            <pc:sldLayoutMk cId="1610188773" sldId="2147483766"/>
          </pc:sldLayoutMkLst>
        </pc:sldLayoutChg>
        <pc:sldLayoutChg chg="setBg">
          <pc:chgData name="Urvish Tiwari" userId="1aa71f7341c700cc" providerId="LiveId" clId="{8C04A293-FFF5-4F1E-9F71-7E30DBF3B89A}" dt="2024-08-10T20:46:08.196" v="4597"/>
          <pc:sldLayoutMkLst>
            <pc:docMk/>
            <pc:sldMasterMk cId="594920739" sldId="2147483750"/>
            <pc:sldLayoutMk cId="1441255532" sldId="21474837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423E8-3A68-4A2D-9A99-39F20627D8F4}" type="doc">
      <dgm:prSet loTypeId="urn:diagrams.loki3.com/VaryingWidthList" loCatId="list" qsTypeId="urn:microsoft.com/office/officeart/2005/8/quickstyle/simple1" qsCatId="simple" csTypeId="urn:microsoft.com/office/officeart/2005/8/colors/accent1_2" csCatId="accent1" phldr="1"/>
      <dgm:spPr/>
    </dgm:pt>
    <dgm:pt modelId="{D571B8B6-0D5A-4F2D-8C40-ABEDC71E67FC}">
      <dgm:prSet phldrT="[Text]"/>
      <dgm:spPr>
        <a:solidFill>
          <a:schemeClr val="accent1">
            <a:lumMod val="75000"/>
          </a:schemeClr>
        </a:solidFill>
      </dgm:spPr>
      <dgm:t>
        <a:bodyPr/>
        <a:lstStyle/>
        <a:p>
          <a:r>
            <a:rPr lang="en-IN" dirty="0"/>
            <a:t>Posts: 257</a:t>
          </a:r>
        </a:p>
      </dgm:t>
    </dgm:pt>
    <dgm:pt modelId="{7F247294-F6E0-4069-901B-331FB2801C79}" type="parTrans" cxnId="{6DC5BE0F-D6F9-401D-AD72-D58820F87C83}">
      <dgm:prSet/>
      <dgm:spPr/>
      <dgm:t>
        <a:bodyPr/>
        <a:lstStyle/>
        <a:p>
          <a:endParaRPr lang="en-IN"/>
        </a:p>
      </dgm:t>
    </dgm:pt>
    <dgm:pt modelId="{240597CF-3F52-4C74-B154-9F83FFD164D2}" type="sibTrans" cxnId="{6DC5BE0F-D6F9-401D-AD72-D58820F87C83}">
      <dgm:prSet/>
      <dgm:spPr/>
      <dgm:t>
        <a:bodyPr/>
        <a:lstStyle/>
        <a:p>
          <a:endParaRPr lang="en-IN"/>
        </a:p>
      </dgm:t>
    </dgm:pt>
    <dgm:pt modelId="{A400AF40-098C-41DC-BE7C-B5D0F5E6C08F}">
      <dgm:prSet phldrT="[Text]"/>
      <dgm:spPr>
        <a:solidFill>
          <a:schemeClr val="accent1">
            <a:lumMod val="75000"/>
          </a:schemeClr>
        </a:solidFill>
      </dgm:spPr>
      <dgm:t>
        <a:bodyPr/>
        <a:lstStyle/>
        <a:p>
          <a:r>
            <a:rPr lang="en-IN" dirty="0"/>
            <a:t>Likes: 8782</a:t>
          </a:r>
        </a:p>
      </dgm:t>
    </dgm:pt>
    <dgm:pt modelId="{C229E91A-C780-483E-8E60-81D64245DC47}" type="parTrans" cxnId="{489E1410-08C2-487C-8096-7256B6E4527D}">
      <dgm:prSet/>
      <dgm:spPr/>
      <dgm:t>
        <a:bodyPr/>
        <a:lstStyle/>
        <a:p>
          <a:endParaRPr lang="en-IN"/>
        </a:p>
      </dgm:t>
    </dgm:pt>
    <dgm:pt modelId="{4E949BF9-E99B-4916-BABB-17EC8C1C760C}" type="sibTrans" cxnId="{489E1410-08C2-487C-8096-7256B6E4527D}">
      <dgm:prSet/>
      <dgm:spPr/>
      <dgm:t>
        <a:bodyPr/>
        <a:lstStyle/>
        <a:p>
          <a:endParaRPr lang="en-IN"/>
        </a:p>
      </dgm:t>
    </dgm:pt>
    <dgm:pt modelId="{163B0D6D-13F4-4988-B2BA-80B4D0CB30DC}">
      <dgm:prSet phldrT="[Text]"/>
      <dgm:spPr>
        <a:solidFill>
          <a:schemeClr val="accent1">
            <a:lumMod val="75000"/>
          </a:schemeClr>
        </a:solidFill>
        <a:ln>
          <a:solidFill>
            <a:schemeClr val="tx2">
              <a:lumMod val="50000"/>
            </a:schemeClr>
          </a:solidFill>
        </a:ln>
      </dgm:spPr>
      <dgm:t>
        <a:bodyPr/>
        <a:lstStyle/>
        <a:p>
          <a:r>
            <a:rPr lang="en-IN" dirty="0"/>
            <a:t>Comments:7488</a:t>
          </a:r>
        </a:p>
      </dgm:t>
    </dgm:pt>
    <dgm:pt modelId="{520408F1-9081-4E2A-A543-A8D2D23A4DD7}" type="parTrans" cxnId="{C59995CC-5155-4119-93A9-08D537EDBE80}">
      <dgm:prSet/>
      <dgm:spPr/>
      <dgm:t>
        <a:bodyPr/>
        <a:lstStyle/>
        <a:p>
          <a:endParaRPr lang="en-IN"/>
        </a:p>
      </dgm:t>
    </dgm:pt>
    <dgm:pt modelId="{F57CD699-AA46-40FC-A5EB-FD9617ABD847}" type="sibTrans" cxnId="{C59995CC-5155-4119-93A9-08D537EDBE80}">
      <dgm:prSet/>
      <dgm:spPr/>
      <dgm:t>
        <a:bodyPr/>
        <a:lstStyle/>
        <a:p>
          <a:endParaRPr lang="en-IN"/>
        </a:p>
      </dgm:t>
    </dgm:pt>
    <dgm:pt modelId="{A71F9AAA-401C-484A-91FC-57DE6A418A6C}" type="pres">
      <dgm:prSet presAssocID="{695423E8-3A68-4A2D-9A99-39F20627D8F4}" presName="Name0" presStyleCnt="0">
        <dgm:presLayoutVars>
          <dgm:resizeHandles/>
        </dgm:presLayoutVars>
      </dgm:prSet>
      <dgm:spPr/>
    </dgm:pt>
    <dgm:pt modelId="{B1BC0C68-32F5-494A-91E2-45713A1CA76E}" type="pres">
      <dgm:prSet presAssocID="{D571B8B6-0D5A-4F2D-8C40-ABEDC71E67FC}" presName="text" presStyleLbl="node1" presStyleIdx="0" presStyleCnt="3" custScaleX="303753">
        <dgm:presLayoutVars>
          <dgm:bulletEnabled val="1"/>
        </dgm:presLayoutVars>
      </dgm:prSet>
      <dgm:spPr/>
    </dgm:pt>
    <dgm:pt modelId="{E834AAA0-88F3-4029-8E47-927F788DCC20}" type="pres">
      <dgm:prSet presAssocID="{240597CF-3F52-4C74-B154-9F83FFD164D2}" presName="space" presStyleCnt="0"/>
      <dgm:spPr/>
    </dgm:pt>
    <dgm:pt modelId="{465057E7-EB17-4062-8170-FCB1CF33D008}" type="pres">
      <dgm:prSet presAssocID="{A400AF40-098C-41DC-BE7C-B5D0F5E6C08F}" presName="text" presStyleLbl="node1" presStyleIdx="1" presStyleCnt="3" custScaleX="303753" custLinFactNeighborY="-30686">
        <dgm:presLayoutVars>
          <dgm:bulletEnabled val="1"/>
        </dgm:presLayoutVars>
      </dgm:prSet>
      <dgm:spPr/>
    </dgm:pt>
    <dgm:pt modelId="{D65A51A0-2C4A-4468-AB63-A2634C994BC8}" type="pres">
      <dgm:prSet presAssocID="{4E949BF9-E99B-4916-BABB-17EC8C1C760C}" presName="space" presStyleCnt="0"/>
      <dgm:spPr/>
    </dgm:pt>
    <dgm:pt modelId="{7B7B9580-DA51-4192-AD29-B176912E8235}" type="pres">
      <dgm:prSet presAssocID="{163B0D6D-13F4-4988-B2BA-80B4D0CB30DC}" presName="text" presStyleLbl="node1" presStyleIdx="2" presStyleCnt="3" custScaleX="298952">
        <dgm:presLayoutVars>
          <dgm:bulletEnabled val="1"/>
        </dgm:presLayoutVars>
      </dgm:prSet>
      <dgm:spPr/>
    </dgm:pt>
  </dgm:ptLst>
  <dgm:cxnLst>
    <dgm:cxn modelId="{6DC5BE0F-D6F9-401D-AD72-D58820F87C83}" srcId="{695423E8-3A68-4A2D-9A99-39F20627D8F4}" destId="{D571B8B6-0D5A-4F2D-8C40-ABEDC71E67FC}" srcOrd="0" destOrd="0" parTransId="{7F247294-F6E0-4069-901B-331FB2801C79}" sibTransId="{240597CF-3F52-4C74-B154-9F83FFD164D2}"/>
    <dgm:cxn modelId="{489E1410-08C2-487C-8096-7256B6E4527D}" srcId="{695423E8-3A68-4A2D-9A99-39F20627D8F4}" destId="{A400AF40-098C-41DC-BE7C-B5D0F5E6C08F}" srcOrd="1" destOrd="0" parTransId="{C229E91A-C780-483E-8E60-81D64245DC47}" sibTransId="{4E949BF9-E99B-4916-BABB-17EC8C1C760C}"/>
    <dgm:cxn modelId="{BFF34E7A-6EAF-4E25-924D-9945B38E7900}" type="presOf" srcId="{695423E8-3A68-4A2D-9A99-39F20627D8F4}" destId="{A71F9AAA-401C-484A-91FC-57DE6A418A6C}" srcOrd="0" destOrd="0" presId="urn:diagrams.loki3.com/VaryingWidthList"/>
    <dgm:cxn modelId="{71CCBDAB-F4F9-4358-A6D3-CF4418F78C90}" type="presOf" srcId="{A400AF40-098C-41DC-BE7C-B5D0F5E6C08F}" destId="{465057E7-EB17-4062-8170-FCB1CF33D008}" srcOrd="0" destOrd="0" presId="urn:diagrams.loki3.com/VaryingWidthList"/>
    <dgm:cxn modelId="{7A900BB0-A932-4102-8F48-AB7EC8416542}" type="presOf" srcId="{163B0D6D-13F4-4988-B2BA-80B4D0CB30DC}" destId="{7B7B9580-DA51-4192-AD29-B176912E8235}" srcOrd="0" destOrd="0" presId="urn:diagrams.loki3.com/VaryingWidthList"/>
    <dgm:cxn modelId="{C59995CC-5155-4119-93A9-08D537EDBE80}" srcId="{695423E8-3A68-4A2D-9A99-39F20627D8F4}" destId="{163B0D6D-13F4-4988-B2BA-80B4D0CB30DC}" srcOrd="2" destOrd="0" parTransId="{520408F1-9081-4E2A-A543-A8D2D23A4DD7}" sibTransId="{F57CD699-AA46-40FC-A5EB-FD9617ABD847}"/>
    <dgm:cxn modelId="{0F5D46DC-B3AE-4089-98FD-3019924D32FF}" type="presOf" srcId="{D571B8B6-0D5A-4F2D-8C40-ABEDC71E67FC}" destId="{B1BC0C68-32F5-494A-91E2-45713A1CA76E}" srcOrd="0" destOrd="0" presId="urn:diagrams.loki3.com/VaryingWidthList"/>
    <dgm:cxn modelId="{044DEC57-7E2D-432E-9474-12BEB907230E}" type="presParOf" srcId="{A71F9AAA-401C-484A-91FC-57DE6A418A6C}" destId="{B1BC0C68-32F5-494A-91E2-45713A1CA76E}" srcOrd="0" destOrd="0" presId="urn:diagrams.loki3.com/VaryingWidthList"/>
    <dgm:cxn modelId="{73FE327F-5299-4AF7-874B-FF5D6ACC321E}" type="presParOf" srcId="{A71F9AAA-401C-484A-91FC-57DE6A418A6C}" destId="{E834AAA0-88F3-4029-8E47-927F788DCC20}" srcOrd="1" destOrd="0" presId="urn:diagrams.loki3.com/VaryingWidthList"/>
    <dgm:cxn modelId="{2F048BE4-D0E6-4257-83C1-46C964CC99BF}" type="presParOf" srcId="{A71F9AAA-401C-484A-91FC-57DE6A418A6C}" destId="{465057E7-EB17-4062-8170-FCB1CF33D008}" srcOrd="2" destOrd="0" presId="urn:diagrams.loki3.com/VaryingWidthList"/>
    <dgm:cxn modelId="{DA76A864-AA1D-4116-93ED-374D3CE491F3}" type="presParOf" srcId="{A71F9AAA-401C-484A-91FC-57DE6A418A6C}" destId="{D65A51A0-2C4A-4468-AB63-A2634C994BC8}" srcOrd="3" destOrd="0" presId="urn:diagrams.loki3.com/VaryingWidthList"/>
    <dgm:cxn modelId="{0071C45C-A7FF-4014-92D2-215E4622744A}" type="presParOf" srcId="{A71F9AAA-401C-484A-91FC-57DE6A418A6C}" destId="{7B7B9580-DA51-4192-AD29-B176912E8235}" srcOrd="4"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4E9D2-FA74-443F-B73F-BE40EC46F12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BCDA4C23-E627-4C4C-A60B-4C94BDEF9208}">
      <dgm:prSet phldrT="[Text]" custT="1"/>
      <dgm:spPr>
        <a:solidFill>
          <a:schemeClr val="accent1">
            <a:lumMod val="75000"/>
          </a:schemeClr>
        </a:solidFill>
      </dgm:spPr>
      <dgm:t>
        <a:bodyPr/>
        <a:lstStyle/>
        <a:p>
          <a:r>
            <a:rPr lang="en-IN" sz="1400" dirty="0">
              <a:latin typeface="Century" panose="02040604050505020304" pitchFamily="18" charset="0"/>
            </a:rPr>
            <a:t>Data Cleaning </a:t>
          </a:r>
        </a:p>
      </dgm:t>
    </dgm:pt>
    <dgm:pt modelId="{ED0C5B07-7DE8-4E55-91AF-E8C4ADD45920}" type="parTrans" cxnId="{074325C8-6322-4C07-B443-1496A15AD1C4}">
      <dgm:prSet/>
      <dgm:spPr/>
      <dgm:t>
        <a:bodyPr/>
        <a:lstStyle/>
        <a:p>
          <a:endParaRPr lang="en-IN"/>
        </a:p>
      </dgm:t>
    </dgm:pt>
    <dgm:pt modelId="{4BF7D2F2-D240-47BC-9B4C-2945FE0AA4FD}" type="sibTrans" cxnId="{074325C8-6322-4C07-B443-1496A15AD1C4}">
      <dgm:prSet/>
      <dgm:spPr/>
      <dgm:t>
        <a:bodyPr/>
        <a:lstStyle/>
        <a:p>
          <a:endParaRPr lang="en-IN"/>
        </a:p>
      </dgm:t>
    </dgm:pt>
    <dgm:pt modelId="{2963117A-2897-4423-ADCB-10F0C4FE34A5}">
      <dgm:prSet phldrT="[Text]" custT="1"/>
      <dgm:spPr>
        <a:solidFill>
          <a:schemeClr val="accent1">
            <a:lumMod val="75000"/>
          </a:schemeClr>
        </a:solidFill>
      </dgm:spPr>
      <dgm:t>
        <a:bodyPr/>
        <a:lstStyle/>
        <a:p>
          <a:r>
            <a:rPr lang="en-IN" sz="1400" dirty="0">
              <a:latin typeface="Century" panose="02040604050505020304" pitchFamily="18" charset="0"/>
            </a:rPr>
            <a:t>Trend Analysis</a:t>
          </a:r>
        </a:p>
      </dgm:t>
    </dgm:pt>
    <dgm:pt modelId="{69BF8219-045A-4E34-8AF5-97999E7F2A97}" type="parTrans" cxnId="{0A5C847D-D350-475E-871F-D0043AC424D8}">
      <dgm:prSet/>
      <dgm:spPr/>
      <dgm:t>
        <a:bodyPr/>
        <a:lstStyle/>
        <a:p>
          <a:endParaRPr lang="en-IN"/>
        </a:p>
      </dgm:t>
    </dgm:pt>
    <dgm:pt modelId="{85AFE1BF-F35E-4932-9E6A-3C624C831C5B}" type="sibTrans" cxnId="{0A5C847D-D350-475E-871F-D0043AC424D8}">
      <dgm:prSet/>
      <dgm:spPr/>
      <dgm:t>
        <a:bodyPr/>
        <a:lstStyle/>
        <a:p>
          <a:endParaRPr lang="en-IN"/>
        </a:p>
      </dgm:t>
    </dgm:pt>
    <dgm:pt modelId="{24609BFF-2835-4BB6-8C7A-B9F17419B5AC}">
      <dgm:prSet phldrT="[Text]" custT="1"/>
      <dgm:spPr>
        <a:solidFill>
          <a:schemeClr val="accent1">
            <a:lumMod val="75000"/>
          </a:schemeClr>
        </a:solidFill>
      </dgm:spPr>
      <dgm:t>
        <a:bodyPr/>
        <a:lstStyle/>
        <a:p>
          <a:r>
            <a:rPr lang="en-IN" sz="1400" dirty="0">
              <a:latin typeface="Century" panose="02040604050505020304" pitchFamily="18" charset="0"/>
            </a:rPr>
            <a:t>User Engagement</a:t>
          </a:r>
        </a:p>
      </dgm:t>
    </dgm:pt>
    <dgm:pt modelId="{B5C32673-A56A-402C-B296-4823DA5DD7FF}" type="parTrans" cxnId="{DEDED863-CC34-4838-93DD-23D42ADCF090}">
      <dgm:prSet/>
      <dgm:spPr/>
      <dgm:t>
        <a:bodyPr/>
        <a:lstStyle/>
        <a:p>
          <a:endParaRPr lang="en-IN"/>
        </a:p>
      </dgm:t>
    </dgm:pt>
    <dgm:pt modelId="{8BEC8909-150E-4E7C-B6EE-D939C1414BD1}" type="sibTrans" cxnId="{DEDED863-CC34-4838-93DD-23D42ADCF090}">
      <dgm:prSet/>
      <dgm:spPr/>
      <dgm:t>
        <a:bodyPr/>
        <a:lstStyle/>
        <a:p>
          <a:endParaRPr lang="en-IN"/>
        </a:p>
      </dgm:t>
    </dgm:pt>
    <dgm:pt modelId="{9B45D114-83BE-472B-8B65-B0BACFB502A6}">
      <dgm:prSet phldrT="[Text]" custT="1"/>
      <dgm:spPr>
        <a:solidFill>
          <a:schemeClr val="accent1">
            <a:lumMod val="75000"/>
          </a:schemeClr>
        </a:solidFill>
      </dgm:spPr>
      <dgm:t>
        <a:bodyPr/>
        <a:lstStyle/>
        <a:p>
          <a:r>
            <a:rPr lang="en-IN" sz="1400" dirty="0">
              <a:latin typeface="Century" panose="02040604050505020304" pitchFamily="18" charset="0"/>
            </a:rPr>
            <a:t>User Segmentation </a:t>
          </a:r>
        </a:p>
      </dgm:t>
    </dgm:pt>
    <dgm:pt modelId="{A2152CEB-3B45-4535-974D-99E1F63380D3}" type="parTrans" cxnId="{3285FC9D-0127-448D-BAE1-7E90CB7E179C}">
      <dgm:prSet/>
      <dgm:spPr/>
      <dgm:t>
        <a:bodyPr/>
        <a:lstStyle/>
        <a:p>
          <a:endParaRPr lang="en-IN"/>
        </a:p>
      </dgm:t>
    </dgm:pt>
    <dgm:pt modelId="{66DC985D-B36D-478C-9152-FCD877DBA62C}" type="sibTrans" cxnId="{3285FC9D-0127-448D-BAE1-7E90CB7E179C}">
      <dgm:prSet/>
      <dgm:spPr/>
      <dgm:t>
        <a:bodyPr/>
        <a:lstStyle/>
        <a:p>
          <a:endParaRPr lang="en-IN"/>
        </a:p>
      </dgm:t>
    </dgm:pt>
    <dgm:pt modelId="{9E96FE6F-EAAE-45E3-8F0D-8AD8125B1709}">
      <dgm:prSet phldrT="[Text]" custT="1"/>
      <dgm:spPr>
        <a:solidFill>
          <a:schemeClr val="accent1">
            <a:lumMod val="75000"/>
          </a:schemeClr>
        </a:solidFill>
      </dgm:spPr>
      <dgm:t>
        <a:bodyPr/>
        <a:lstStyle/>
        <a:p>
          <a:r>
            <a:rPr lang="en-IN" sz="1400" dirty="0">
              <a:latin typeface="Century" panose="02040604050505020304" pitchFamily="18" charset="0"/>
            </a:rPr>
            <a:t>Visualization</a:t>
          </a:r>
        </a:p>
      </dgm:t>
    </dgm:pt>
    <dgm:pt modelId="{5199A9B1-8198-4892-9BD6-9679AF88E90C}" type="parTrans" cxnId="{43F2878A-D74D-4740-BF79-2DE3E7AE98D1}">
      <dgm:prSet/>
      <dgm:spPr/>
      <dgm:t>
        <a:bodyPr/>
        <a:lstStyle/>
        <a:p>
          <a:endParaRPr lang="en-IN"/>
        </a:p>
      </dgm:t>
    </dgm:pt>
    <dgm:pt modelId="{90052BAF-9D3A-4D65-92B9-FE35B517F809}" type="sibTrans" cxnId="{43F2878A-D74D-4740-BF79-2DE3E7AE98D1}">
      <dgm:prSet/>
      <dgm:spPr/>
      <dgm:t>
        <a:bodyPr/>
        <a:lstStyle/>
        <a:p>
          <a:endParaRPr lang="en-IN"/>
        </a:p>
      </dgm:t>
    </dgm:pt>
    <dgm:pt modelId="{5624B710-DFC9-44A2-8221-F46AB48968E3}" type="pres">
      <dgm:prSet presAssocID="{58C4E9D2-FA74-443F-B73F-BE40EC46F125}" presName="Name0" presStyleCnt="0">
        <dgm:presLayoutVars>
          <dgm:dir/>
          <dgm:resizeHandles val="exact"/>
        </dgm:presLayoutVars>
      </dgm:prSet>
      <dgm:spPr/>
    </dgm:pt>
    <dgm:pt modelId="{21B051AC-4591-4572-9981-64F7C3C058EE}" type="pres">
      <dgm:prSet presAssocID="{BCDA4C23-E627-4C4C-A60B-4C94BDEF9208}" presName="node" presStyleLbl="node1" presStyleIdx="0" presStyleCnt="5">
        <dgm:presLayoutVars>
          <dgm:bulletEnabled val="1"/>
        </dgm:presLayoutVars>
      </dgm:prSet>
      <dgm:spPr/>
    </dgm:pt>
    <dgm:pt modelId="{7C064C44-B54F-4F26-BDB4-DDBC1BB76D40}" type="pres">
      <dgm:prSet presAssocID="{4BF7D2F2-D240-47BC-9B4C-2945FE0AA4FD}" presName="sibTrans" presStyleLbl="sibTrans1D1" presStyleIdx="0" presStyleCnt="4"/>
      <dgm:spPr/>
    </dgm:pt>
    <dgm:pt modelId="{F263EBAE-5EEB-4A50-8EEA-BBAD3FFF1A87}" type="pres">
      <dgm:prSet presAssocID="{4BF7D2F2-D240-47BC-9B4C-2945FE0AA4FD}" presName="connectorText" presStyleLbl="sibTrans1D1" presStyleIdx="0" presStyleCnt="4"/>
      <dgm:spPr/>
    </dgm:pt>
    <dgm:pt modelId="{AC5A3CF0-6DBD-4496-81B6-0D7B9F4BD7D4}" type="pres">
      <dgm:prSet presAssocID="{2963117A-2897-4423-ADCB-10F0C4FE34A5}" presName="node" presStyleLbl="node1" presStyleIdx="1" presStyleCnt="5">
        <dgm:presLayoutVars>
          <dgm:bulletEnabled val="1"/>
        </dgm:presLayoutVars>
      </dgm:prSet>
      <dgm:spPr/>
    </dgm:pt>
    <dgm:pt modelId="{98961AD5-A29E-4CED-8902-F86EF8864266}" type="pres">
      <dgm:prSet presAssocID="{85AFE1BF-F35E-4932-9E6A-3C624C831C5B}" presName="sibTrans" presStyleLbl="sibTrans1D1" presStyleIdx="1" presStyleCnt="4"/>
      <dgm:spPr/>
    </dgm:pt>
    <dgm:pt modelId="{8B03A807-7E81-4316-A9C3-BE5782350D4D}" type="pres">
      <dgm:prSet presAssocID="{85AFE1BF-F35E-4932-9E6A-3C624C831C5B}" presName="connectorText" presStyleLbl="sibTrans1D1" presStyleIdx="1" presStyleCnt="4"/>
      <dgm:spPr/>
    </dgm:pt>
    <dgm:pt modelId="{7BA22E43-388C-4DC0-9265-F26666232B04}" type="pres">
      <dgm:prSet presAssocID="{24609BFF-2835-4BB6-8C7A-B9F17419B5AC}" presName="node" presStyleLbl="node1" presStyleIdx="2" presStyleCnt="5">
        <dgm:presLayoutVars>
          <dgm:bulletEnabled val="1"/>
        </dgm:presLayoutVars>
      </dgm:prSet>
      <dgm:spPr/>
    </dgm:pt>
    <dgm:pt modelId="{6CD52929-28DC-45D1-85C8-9800D3EF291F}" type="pres">
      <dgm:prSet presAssocID="{8BEC8909-150E-4E7C-B6EE-D939C1414BD1}" presName="sibTrans" presStyleLbl="sibTrans1D1" presStyleIdx="2" presStyleCnt="4"/>
      <dgm:spPr/>
    </dgm:pt>
    <dgm:pt modelId="{2A7B797A-941C-459A-8DAE-A94DD4C00FA3}" type="pres">
      <dgm:prSet presAssocID="{8BEC8909-150E-4E7C-B6EE-D939C1414BD1}" presName="connectorText" presStyleLbl="sibTrans1D1" presStyleIdx="2" presStyleCnt="4"/>
      <dgm:spPr/>
    </dgm:pt>
    <dgm:pt modelId="{294F380D-7F1F-4376-AC23-D8F0D953647D}" type="pres">
      <dgm:prSet presAssocID="{9B45D114-83BE-472B-8B65-B0BACFB502A6}" presName="node" presStyleLbl="node1" presStyleIdx="3" presStyleCnt="5">
        <dgm:presLayoutVars>
          <dgm:bulletEnabled val="1"/>
        </dgm:presLayoutVars>
      </dgm:prSet>
      <dgm:spPr/>
    </dgm:pt>
    <dgm:pt modelId="{0D1149F6-11F6-4B0C-8239-274DEC9FE6CD}" type="pres">
      <dgm:prSet presAssocID="{66DC985D-B36D-478C-9152-FCD877DBA62C}" presName="sibTrans" presStyleLbl="sibTrans1D1" presStyleIdx="3" presStyleCnt="4"/>
      <dgm:spPr/>
    </dgm:pt>
    <dgm:pt modelId="{EFCDBDE3-3016-4BD1-B59C-53C4F84B0D40}" type="pres">
      <dgm:prSet presAssocID="{66DC985D-B36D-478C-9152-FCD877DBA62C}" presName="connectorText" presStyleLbl="sibTrans1D1" presStyleIdx="3" presStyleCnt="4"/>
      <dgm:spPr/>
    </dgm:pt>
    <dgm:pt modelId="{EA941B46-CEAE-4D7E-B579-4EB24FD9DC59}" type="pres">
      <dgm:prSet presAssocID="{9E96FE6F-EAAE-45E3-8F0D-8AD8125B1709}" presName="node" presStyleLbl="node1" presStyleIdx="4" presStyleCnt="5">
        <dgm:presLayoutVars>
          <dgm:bulletEnabled val="1"/>
        </dgm:presLayoutVars>
      </dgm:prSet>
      <dgm:spPr/>
    </dgm:pt>
  </dgm:ptLst>
  <dgm:cxnLst>
    <dgm:cxn modelId="{BBFADA17-7AF6-43E3-AD1F-1B45CE7BE46E}" type="presOf" srcId="{4BF7D2F2-D240-47BC-9B4C-2945FE0AA4FD}" destId="{F263EBAE-5EEB-4A50-8EEA-BBAD3FFF1A87}" srcOrd="1" destOrd="0" presId="urn:microsoft.com/office/officeart/2005/8/layout/bProcess3"/>
    <dgm:cxn modelId="{622DAB20-9E0C-4AA2-8051-B3AED103B516}" type="presOf" srcId="{58C4E9D2-FA74-443F-B73F-BE40EC46F125}" destId="{5624B710-DFC9-44A2-8221-F46AB48968E3}" srcOrd="0" destOrd="0" presId="urn:microsoft.com/office/officeart/2005/8/layout/bProcess3"/>
    <dgm:cxn modelId="{99DB8127-E2F8-4516-B9AE-DBAF2CF000C3}" type="presOf" srcId="{8BEC8909-150E-4E7C-B6EE-D939C1414BD1}" destId="{2A7B797A-941C-459A-8DAE-A94DD4C00FA3}" srcOrd="1" destOrd="0" presId="urn:microsoft.com/office/officeart/2005/8/layout/bProcess3"/>
    <dgm:cxn modelId="{48A9D92E-9295-4BA6-9F5E-024F2824194A}" type="presOf" srcId="{85AFE1BF-F35E-4932-9E6A-3C624C831C5B}" destId="{98961AD5-A29E-4CED-8902-F86EF8864266}" srcOrd="0" destOrd="0" presId="urn:microsoft.com/office/officeart/2005/8/layout/bProcess3"/>
    <dgm:cxn modelId="{E917EA5D-EF06-4971-AB2E-262F735458E7}" type="presOf" srcId="{2963117A-2897-4423-ADCB-10F0C4FE34A5}" destId="{AC5A3CF0-6DBD-4496-81B6-0D7B9F4BD7D4}" srcOrd="0" destOrd="0" presId="urn:microsoft.com/office/officeart/2005/8/layout/bProcess3"/>
    <dgm:cxn modelId="{6B491C42-D46F-4C7F-BEFE-39110E06E7DB}" type="presOf" srcId="{9B45D114-83BE-472B-8B65-B0BACFB502A6}" destId="{294F380D-7F1F-4376-AC23-D8F0D953647D}" srcOrd="0" destOrd="0" presId="urn:microsoft.com/office/officeart/2005/8/layout/bProcess3"/>
    <dgm:cxn modelId="{DEDED863-CC34-4838-93DD-23D42ADCF090}" srcId="{58C4E9D2-FA74-443F-B73F-BE40EC46F125}" destId="{24609BFF-2835-4BB6-8C7A-B9F17419B5AC}" srcOrd="2" destOrd="0" parTransId="{B5C32673-A56A-402C-B296-4823DA5DD7FF}" sibTransId="{8BEC8909-150E-4E7C-B6EE-D939C1414BD1}"/>
    <dgm:cxn modelId="{775D146A-1D9F-40A5-B3CB-C1A9C29EE779}" type="presOf" srcId="{85AFE1BF-F35E-4932-9E6A-3C624C831C5B}" destId="{8B03A807-7E81-4316-A9C3-BE5782350D4D}" srcOrd="1" destOrd="0" presId="urn:microsoft.com/office/officeart/2005/8/layout/bProcess3"/>
    <dgm:cxn modelId="{C26DB552-C1EE-4EBD-85DF-0318F6B85835}" type="presOf" srcId="{4BF7D2F2-D240-47BC-9B4C-2945FE0AA4FD}" destId="{7C064C44-B54F-4F26-BDB4-DDBC1BB76D40}" srcOrd="0" destOrd="0" presId="urn:microsoft.com/office/officeart/2005/8/layout/bProcess3"/>
    <dgm:cxn modelId="{0A5C847D-D350-475E-871F-D0043AC424D8}" srcId="{58C4E9D2-FA74-443F-B73F-BE40EC46F125}" destId="{2963117A-2897-4423-ADCB-10F0C4FE34A5}" srcOrd="1" destOrd="0" parTransId="{69BF8219-045A-4E34-8AF5-97999E7F2A97}" sibTransId="{85AFE1BF-F35E-4932-9E6A-3C624C831C5B}"/>
    <dgm:cxn modelId="{858A7C8A-A1B3-4DB1-853C-6DE6A0A61A6A}" type="presOf" srcId="{66DC985D-B36D-478C-9152-FCD877DBA62C}" destId="{0D1149F6-11F6-4B0C-8239-274DEC9FE6CD}" srcOrd="0" destOrd="0" presId="urn:microsoft.com/office/officeart/2005/8/layout/bProcess3"/>
    <dgm:cxn modelId="{43F2878A-D74D-4740-BF79-2DE3E7AE98D1}" srcId="{58C4E9D2-FA74-443F-B73F-BE40EC46F125}" destId="{9E96FE6F-EAAE-45E3-8F0D-8AD8125B1709}" srcOrd="4" destOrd="0" parTransId="{5199A9B1-8198-4892-9BD6-9679AF88E90C}" sibTransId="{90052BAF-9D3A-4D65-92B9-FE35B517F809}"/>
    <dgm:cxn modelId="{D71BE199-7418-445A-B24B-F0DDF48C3008}" type="presOf" srcId="{BCDA4C23-E627-4C4C-A60B-4C94BDEF9208}" destId="{21B051AC-4591-4572-9981-64F7C3C058EE}" srcOrd="0" destOrd="0" presId="urn:microsoft.com/office/officeart/2005/8/layout/bProcess3"/>
    <dgm:cxn modelId="{3285FC9D-0127-448D-BAE1-7E90CB7E179C}" srcId="{58C4E9D2-FA74-443F-B73F-BE40EC46F125}" destId="{9B45D114-83BE-472B-8B65-B0BACFB502A6}" srcOrd="3" destOrd="0" parTransId="{A2152CEB-3B45-4535-974D-99E1F63380D3}" sibTransId="{66DC985D-B36D-478C-9152-FCD877DBA62C}"/>
    <dgm:cxn modelId="{640651A2-4C21-4A51-AE67-F279332D3882}" type="presOf" srcId="{66DC985D-B36D-478C-9152-FCD877DBA62C}" destId="{EFCDBDE3-3016-4BD1-B59C-53C4F84B0D40}" srcOrd="1" destOrd="0" presId="urn:microsoft.com/office/officeart/2005/8/layout/bProcess3"/>
    <dgm:cxn modelId="{29F14BAC-DE99-4063-BE24-94C97E516AD1}" type="presOf" srcId="{8BEC8909-150E-4E7C-B6EE-D939C1414BD1}" destId="{6CD52929-28DC-45D1-85C8-9800D3EF291F}" srcOrd="0" destOrd="0" presId="urn:microsoft.com/office/officeart/2005/8/layout/bProcess3"/>
    <dgm:cxn modelId="{17EF2EB1-FB2F-430D-90CE-D592B73CC13E}" type="presOf" srcId="{9E96FE6F-EAAE-45E3-8F0D-8AD8125B1709}" destId="{EA941B46-CEAE-4D7E-B579-4EB24FD9DC59}" srcOrd="0" destOrd="0" presId="urn:microsoft.com/office/officeart/2005/8/layout/bProcess3"/>
    <dgm:cxn modelId="{7B2D79C7-8CFE-4010-B7CE-966441A2F828}" type="presOf" srcId="{24609BFF-2835-4BB6-8C7A-B9F17419B5AC}" destId="{7BA22E43-388C-4DC0-9265-F26666232B04}" srcOrd="0" destOrd="0" presId="urn:microsoft.com/office/officeart/2005/8/layout/bProcess3"/>
    <dgm:cxn modelId="{074325C8-6322-4C07-B443-1496A15AD1C4}" srcId="{58C4E9D2-FA74-443F-B73F-BE40EC46F125}" destId="{BCDA4C23-E627-4C4C-A60B-4C94BDEF9208}" srcOrd="0" destOrd="0" parTransId="{ED0C5B07-7DE8-4E55-91AF-E8C4ADD45920}" sibTransId="{4BF7D2F2-D240-47BC-9B4C-2945FE0AA4FD}"/>
    <dgm:cxn modelId="{BE4D48C7-067C-44A1-A419-9F6EEAB040A7}" type="presParOf" srcId="{5624B710-DFC9-44A2-8221-F46AB48968E3}" destId="{21B051AC-4591-4572-9981-64F7C3C058EE}" srcOrd="0" destOrd="0" presId="urn:microsoft.com/office/officeart/2005/8/layout/bProcess3"/>
    <dgm:cxn modelId="{FED8AF52-2138-4D25-BE65-BA24B0DE3E44}" type="presParOf" srcId="{5624B710-DFC9-44A2-8221-F46AB48968E3}" destId="{7C064C44-B54F-4F26-BDB4-DDBC1BB76D40}" srcOrd="1" destOrd="0" presId="urn:microsoft.com/office/officeart/2005/8/layout/bProcess3"/>
    <dgm:cxn modelId="{554B676A-5AE2-4F21-A111-87592D16FE32}" type="presParOf" srcId="{7C064C44-B54F-4F26-BDB4-DDBC1BB76D40}" destId="{F263EBAE-5EEB-4A50-8EEA-BBAD3FFF1A87}" srcOrd="0" destOrd="0" presId="urn:microsoft.com/office/officeart/2005/8/layout/bProcess3"/>
    <dgm:cxn modelId="{3F69C70A-5BFE-47F3-B4B2-37BF1834F052}" type="presParOf" srcId="{5624B710-DFC9-44A2-8221-F46AB48968E3}" destId="{AC5A3CF0-6DBD-4496-81B6-0D7B9F4BD7D4}" srcOrd="2" destOrd="0" presId="urn:microsoft.com/office/officeart/2005/8/layout/bProcess3"/>
    <dgm:cxn modelId="{5B738DCC-CCB4-4799-898D-2477A6A2C74A}" type="presParOf" srcId="{5624B710-DFC9-44A2-8221-F46AB48968E3}" destId="{98961AD5-A29E-4CED-8902-F86EF8864266}" srcOrd="3" destOrd="0" presId="urn:microsoft.com/office/officeart/2005/8/layout/bProcess3"/>
    <dgm:cxn modelId="{E35EA13C-7E57-4A4F-BCD2-67238CCC8AB3}" type="presParOf" srcId="{98961AD5-A29E-4CED-8902-F86EF8864266}" destId="{8B03A807-7E81-4316-A9C3-BE5782350D4D}" srcOrd="0" destOrd="0" presId="urn:microsoft.com/office/officeart/2005/8/layout/bProcess3"/>
    <dgm:cxn modelId="{D2094726-3439-4FDA-961D-9033BCAFBC4A}" type="presParOf" srcId="{5624B710-DFC9-44A2-8221-F46AB48968E3}" destId="{7BA22E43-388C-4DC0-9265-F26666232B04}" srcOrd="4" destOrd="0" presId="urn:microsoft.com/office/officeart/2005/8/layout/bProcess3"/>
    <dgm:cxn modelId="{A4FB67C8-523A-4727-87E5-A288D441D725}" type="presParOf" srcId="{5624B710-DFC9-44A2-8221-F46AB48968E3}" destId="{6CD52929-28DC-45D1-85C8-9800D3EF291F}" srcOrd="5" destOrd="0" presId="urn:microsoft.com/office/officeart/2005/8/layout/bProcess3"/>
    <dgm:cxn modelId="{D32E44ED-6192-4C2B-9CC3-3772964714D6}" type="presParOf" srcId="{6CD52929-28DC-45D1-85C8-9800D3EF291F}" destId="{2A7B797A-941C-459A-8DAE-A94DD4C00FA3}" srcOrd="0" destOrd="0" presId="urn:microsoft.com/office/officeart/2005/8/layout/bProcess3"/>
    <dgm:cxn modelId="{B6579396-11F9-40E6-92E9-BFE2752010DF}" type="presParOf" srcId="{5624B710-DFC9-44A2-8221-F46AB48968E3}" destId="{294F380D-7F1F-4376-AC23-D8F0D953647D}" srcOrd="6" destOrd="0" presId="urn:microsoft.com/office/officeart/2005/8/layout/bProcess3"/>
    <dgm:cxn modelId="{6DBEB33D-E7CC-4F41-BE35-771810E23585}" type="presParOf" srcId="{5624B710-DFC9-44A2-8221-F46AB48968E3}" destId="{0D1149F6-11F6-4B0C-8239-274DEC9FE6CD}" srcOrd="7" destOrd="0" presId="urn:microsoft.com/office/officeart/2005/8/layout/bProcess3"/>
    <dgm:cxn modelId="{637BCE4F-B54A-4EB7-9154-E358AB4C0765}" type="presParOf" srcId="{0D1149F6-11F6-4B0C-8239-274DEC9FE6CD}" destId="{EFCDBDE3-3016-4BD1-B59C-53C4F84B0D40}" srcOrd="0" destOrd="0" presId="urn:microsoft.com/office/officeart/2005/8/layout/bProcess3"/>
    <dgm:cxn modelId="{CA3376FB-FDC4-401C-BB75-44F07D43C7E2}" type="presParOf" srcId="{5624B710-DFC9-44A2-8221-F46AB48968E3}" destId="{EA941B46-CEAE-4D7E-B579-4EB24FD9DC59}"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0C49D-3D8E-4EDF-B8E1-E5CAEEB41491}"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1A9370C8-1848-4A9E-9FE4-C9421A3BF11C}">
      <dgm:prSet phldrT="[Text]"/>
      <dgm:spPr/>
      <dgm:t>
        <a:bodyPr/>
        <a:lstStyle/>
        <a:p>
          <a:r>
            <a:rPr lang="en-IN" dirty="0"/>
            <a:t>Likes </a:t>
          </a:r>
        </a:p>
      </dgm:t>
    </dgm:pt>
    <dgm:pt modelId="{96D3068E-2077-4BF0-B2AD-26BAE785CB7F}" type="parTrans" cxnId="{5D70EAEE-90F4-4A7A-9DCA-AB417E1001BC}">
      <dgm:prSet/>
      <dgm:spPr/>
      <dgm:t>
        <a:bodyPr/>
        <a:lstStyle/>
        <a:p>
          <a:endParaRPr lang="en-IN"/>
        </a:p>
      </dgm:t>
    </dgm:pt>
    <dgm:pt modelId="{1F5BD418-507C-4A18-8770-44B5E25D518E}" type="sibTrans" cxnId="{5D70EAEE-90F4-4A7A-9DCA-AB417E1001BC}">
      <dgm:prSet/>
      <dgm:spPr/>
      <dgm:t>
        <a:bodyPr/>
        <a:lstStyle/>
        <a:p>
          <a:endParaRPr lang="en-IN"/>
        </a:p>
      </dgm:t>
    </dgm:pt>
    <dgm:pt modelId="{F3C9B500-075A-43BF-A94C-6E5BEBC1DCFA}">
      <dgm:prSet phldrT="[Text]"/>
      <dgm:spPr/>
      <dgm:t>
        <a:bodyPr/>
        <a:lstStyle/>
        <a:p>
          <a:r>
            <a:rPr lang="en-IN" dirty="0"/>
            <a:t>Comments</a:t>
          </a:r>
        </a:p>
      </dgm:t>
    </dgm:pt>
    <dgm:pt modelId="{0F2187CE-32EB-44B0-B9FD-A3B162B0222E}" type="parTrans" cxnId="{58A6CA0A-680B-450D-A3F7-4C40287BF5F5}">
      <dgm:prSet/>
      <dgm:spPr/>
      <dgm:t>
        <a:bodyPr/>
        <a:lstStyle/>
        <a:p>
          <a:endParaRPr lang="en-IN"/>
        </a:p>
      </dgm:t>
    </dgm:pt>
    <dgm:pt modelId="{14C8AA35-E368-4091-B2A2-021537693C41}" type="sibTrans" cxnId="{58A6CA0A-680B-450D-A3F7-4C40287BF5F5}">
      <dgm:prSet/>
      <dgm:spPr/>
      <dgm:t>
        <a:bodyPr/>
        <a:lstStyle/>
        <a:p>
          <a:endParaRPr lang="en-IN"/>
        </a:p>
      </dgm:t>
    </dgm:pt>
    <dgm:pt modelId="{4247F6AC-6E6F-4A6C-B601-B82CE2E99D63}">
      <dgm:prSet phldrT="[Text]"/>
      <dgm:spPr/>
      <dgm:t>
        <a:bodyPr/>
        <a:lstStyle/>
        <a:p>
          <a:r>
            <a:rPr lang="en-IN" dirty="0"/>
            <a:t>User Engagement</a:t>
          </a:r>
        </a:p>
      </dgm:t>
    </dgm:pt>
    <dgm:pt modelId="{CD5D5B72-F62A-484F-A9D0-429E0053AC09}" type="parTrans" cxnId="{65932CCC-E7BC-4EAC-870B-46C0D4F4C285}">
      <dgm:prSet/>
      <dgm:spPr/>
      <dgm:t>
        <a:bodyPr/>
        <a:lstStyle/>
        <a:p>
          <a:endParaRPr lang="en-IN"/>
        </a:p>
      </dgm:t>
    </dgm:pt>
    <dgm:pt modelId="{5D25BC81-BE83-4139-93C2-C483F09442E5}" type="sibTrans" cxnId="{65932CCC-E7BC-4EAC-870B-46C0D4F4C285}">
      <dgm:prSet/>
      <dgm:spPr/>
      <dgm:t>
        <a:bodyPr/>
        <a:lstStyle/>
        <a:p>
          <a:endParaRPr lang="en-IN"/>
        </a:p>
      </dgm:t>
    </dgm:pt>
    <dgm:pt modelId="{959C8D58-25FD-4900-92C4-3B9E13381691}" type="pres">
      <dgm:prSet presAssocID="{9B10C49D-3D8E-4EDF-B8E1-E5CAEEB41491}" presName="Name0" presStyleCnt="0">
        <dgm:presLayoutVars>
          <dgm:dir/>
          <dgm:resizeHandles val="exact"/>
        </dgm:presLayoutVars>
      </dgm:prSet>
      <dgm:spPr/>
    </dgm:pt>
    <dgm:pt modelId="{3CE9041D-D3BB-42C4-B282-B5AEBECF4AFF}" type="pres">
      <dgm:prSet presAssocID="{9B10C49D-3D8E-4EDF-B8E1-E5CAEEB41491}" presName="vNodes" presStyleCnt="0"/>
      <dgm:spPr/>
    </dgm:pt>
    <dgm:pt modelId="{67C13A97-07A3-4B6B-B19D-1AC7A193B7E1}" type="pres">
      <dgm:prSet presAssocID="{1A9370C8-1848-4A9E-9FE4-C9421A3BF11C}" presName="node" presStyleLbl="node1" presStyleIdx="0" presStyleCnt="3">
        <dgm:presLayoutVars>
          <dgm:bulletEnabled val="1"/>
        </dgm:presLayoutVars>
      </dgm:prSet>
      <dgm:spPr/>
    </dgm:pt>
    <dgm:pt modelId="{2F8FFE91-51C8-4C3A-9436-BE6198DB533E}" type="pres">
      <dgm:prSet presAssocID="{1F5BD418-507C-4A18-8770-44B5E25D518E}" presName="spacerT" presStyleCnt="0"/>
      <dgm:spPr/>
    </dgm:pt>
    <dgm:pt modelId="{54C010DA-1919-4771-A247-4B18C94101EF}" type="pres">
      <dgm:prSet presAssocID="{1F5BD418-507C-4A18-8770-44B5E25D518E}" presName="sibTrans" presStyleLbl="sibTrans2D1" presStyleIdx="0" presStyleCnt="2"/>
      <dgm:spPr/>
    </dgm:pt>
    <dgm:pt modelId="{84FF28C1-E68B-436E-A534-EB4BDB575A69}" type="pres">
      <dgm:prSet presAssocID="{1F5BD418-507C-4A18-8770-44B5E25D518E}" presName="spacerB" presStyleCnt="0"/>
      <dgm:spPr/>
    </dgm:pt>
    <dgm:pt modelId="{DBE726A3-59AD-47B9-9E81-FA5EDAB86E02}" type="pres">
      <dgm:prSet presAssocID="{F3C9B500-075A-43BF-A94C-6E5BEBC1DCFA}" presName="node" presStyleLbl="node1" presStyleIdx="1" presStyleCnt="3">
        <dgm:presLayoutVars>
          <dgm:bulletEnabled val="1"/>
        </dgm:presLayoutVars>
      </dgm:prSet>
      <dgm:spPr/>
    </dgm:pt>
    <dgm:pt modelId="{EEBF4971-8551-4F1E-8EC4-C65669E55A83}" type="pres">
      <dgm:prSet presAssocID="{9B10C49D-3D8E-4EDF-B8E1-E5CAEEB41491}" presName="sibTransLast" presStyleLbl="sibTrans2D1" presStyleIdx="1" presStyleCnt="2"/>
      <dgm:spPr/>
    </dgm:pt>
    <dgm:pt modelId="{F71A3B7E-1E12-48ED-A657-D069D28925D2}" type="pres">
      <dgm:prSet presAssocID="{9B10C49D-3D8E-4EDF-B8E1-E5CAEEB41491}" presName="connectorText" presStyleLbl="sibTrans2D1" presStyleIdx="1" presStyleCnt="2"/>
      <dgm:spPr/>
    </dgm:pt>
    <dgm:pt modelId="{EDC465A2-A027-4453-94AB-3F39F68FE2E6}" type="pres">
      <dgm:prSet presAssocID="{9B10C49D-3D8E-4EDF-B8E1-E5CAEEB41491}" presName="lastNode" presStyleLbl="node1" presStyleIdx="2" presStyleCnt="3">
        <dgm:presLayoutVars>
          <dgm:bulletEnabled val="1"/>
        </dgm:presLayoutVars>
      </dgm:prSet>
      <dgm:spPr/>
    </dgm:pt>
  </dgm:ptLst>
  <dgm:cxnLst>
    <dgm:cxn modelId="{58A6CA0A-680B-450D-A3F7-4C40287BF5F5}" srcId="{9B10C49D-3D8E-4EDF-B8E1-E5CAEEB41491}" destId="{F3C9B500-075A-43BF-A94C-6E5BEBC1DCFA}" srcOrd="1" destOrd="0" parTransId="{0F2187CE-32EB-44B0-B9FD-A3B162B0222E}" sibTransId="{14C8AA35-E368-4091-B2A2-021537693C41}"/>
    <dgm:cxn modelId="{AEBE6B0F-00DF-4885-88FE-FDBD5B76AB71}" type="presOf" srcId="{14C8AA35-E368-4091-B2A2-021537693C41}" destId="{F71A3B7E-1E12-48ED-A657-D069D28925D2}" srcOrd="1" destOrd="0" presId="urn:microsoft.com/office/officeart/2005/8/layout/equation2"/>
    <dgm:cxn modelId="{33E39F6E-457F-4B10-854E-FB59DA8BBF58}" type="presOf" srcId="{1A9370C8-1848-4A9E-9FE4-C9421A3BF11C}" destId="{67C13A97-07A3-4B6B-B19D-1AC7A193B7E1}" srcOrd="0" destOrd="0" presId="urn:microsoft.com/office/officeart/2005/8/layout/equation2"/>
    <dgm:cxn modelId="{F3925575-3B89-4EB5-BF1C-E1FB795048A6}" type="presOf" srcId="{14C8AA35-E368-4091-B2A2-021537693C41}" destId="{EEBF4971-8551-4F1E-8EC4-C65669E55A83}" srcOrd="0" destOrd="0" presId="urn:microsoft.com/office/officeart/2005/8/layout/equation2"/>
    <dgm:cxn modelId="{A00E9D86-D768-427A-A9CF-D33CBE459A08}" type="presOf" srcId="{9B10C49D-3D8E-4EDF-B8E1-E5CAEEB41491}" destId="{959C8D58-25FD-4900-92C4-3B9E13381691}" srcOrd="0" destOrd="0" presId="urn:microsoft.com/office/officeart/2005/8/layout/equation2"/>
    <dgm:cxn modelId="{65932CCC-E7BC-4EAC-870B-46C0D4F4C285}" srcId="{9B10C49D-3D8E-4EDF-B8E1-E5CAEEB41491}" destId="{4247F6AC-6E6F-4A6C-B601-B82CE2E99D63}" srcOrd="2" destOrd="0" parTransId="{CD5D5B72-F62A-484F-A9D0-429E0053AC09}" sibTransId="{5D25BC81-BE83-4139-93C2-C483F09442E5}"/>
    <dgm:cxn modelId="{BB1DCFD9-19FE-4DCF-8069-6C0228296B84}" type="presOf" srcId="{F3C9B500-075A-43BF-A94C-6E5BEBC1DCFA}" destId="{DBE726A3-59AD-47B9-9E81-FA5EDAB86E02}" srcOrd="0" destOrd="0" presId="urn:microsoft.com/office/officeart/2005/8/layout/equation2"/>
    <dgm:cxn modelId="{5D70EAEE-90F4-4A7A-9DCA-AB417E1001BC}" srcId="{9B10C49D-3D8E-4EDF-B8E1-E5CAEEB41491}" destId="{1A9370C8-1848-4A9E-9FE4-C9421A3BF11C}" srcOrd="0" destOrd="0" parTransId="{96D3068E-2077-4BF0-B2AD-26BAE785CB7F}" sibTransId="{1F5BD418-507C-4A18-8770-44B5E25D518E}"/>
    <dgm:cxn modelId="{DA2FDAF1-8762-43ED-AB16-910AEF9FD2CC}" type="presOf" srcId="{4247F6AC-6E6F-4A6C-B601-B82CE2E99D63}" destId="{EDC465A2-A027-4453-94AB-3F39F68FE2E6}" srcOrd="0" destOrd="0" presId="urn:microsoft.com/office/officeart/2005/8/layout/equation2"/>
    <dgm:cxn modelId="{46A206F5-5A7F-46C0-839A-B587917009CE}" type="presOf" srcId="{1F5BD418-507C-4A18-8770-44B5E25D518E}" destId="{54C010DA-1919-4771-A247-4B18C94101EF}" srcOrd="0" destOrd="0" presId="urn:microsoft.com/office/officeart/2005/8/layout/equation2"/>
    <dgm:cxn modelId="{ECCF1AC4-E1E5-4CC0-8D72-8178CDB75403}" type="presParOf" srcId="{959C8D58-25FD-4900-92C4-3B9E13381691}" destId="{3CE9041D-D3BB-42C4-B282-B5AEBECF4AFF}" srcOrd="0" destOrd="0" presId="urn:microsoft.com/office/officeart/2005/8/layout/equation2"/>
    <dgm:cxn modelId="{035ACF44-41B8-41E5-B6F8-D41D89371F12}" type="presParOf" srcId="{3CE9041D-D3BB-42C4-B282-B5AEBECF4AFF}" destId="{67C13A97-07A3-4B6B-B19D-1AC7A193B7E1}" srcOrd="0" destOrd="0" presId="urn:microsoft.com/office/officeart/2005/8/layout/equation2"/>
    <dgm:cxn modelId="{EBC210D9-B1E5-46C0-81E9-AFEA33755213}" type="presParOf" srcId="{3CE9041D-D3BB-42C4-B282-B5AEBECF4AFF}" destId="{2F8FFE91-51C8-4C3A-9436-BE6198DB533E}" srcOrd="1" destOrd="0" presId="urn:microsoft.com/office/officeart/2005/8/layout/equation2"/>
    <dgm:cxn modelId="{4E133C7B-4EC1-4D14-A8A6-314DCD0DF5D0}" type="presParOf" srcId="{3CE9041D-D3BB-42C4-B282-B5AEBECF4AFF}" destId="{54C010DA-1919-4771-A247-4B18C94101EF}" srcOrd="2" destOrd="0" presId="urn:microsoft.com/office/officeart/2005/8/layout/equation2"/>
    <dgm:cxn modelId="{7E6BB2EC-AAFC-40A0-96D2-F71A7A41691E}" type="presParOf" srcId="{3CE9041D-D3BB-42C4-B282-B5AEBECF4AFF}" destId="{84FF28C1-E68B-436E-A534-EB4BDB575A69}" srcOrd="3" destOrd="0" presId="urn:microsoft.com/office/officeart/2005/8/layout/equation2"/>
    <dgm:cxn modelId="{26551997-07A7-4C1E-9C14-89D24C3EAE37}" type="presParOf" srcId="{3CE9041D-D3BB-42C4-B282-B5AEBECF4AFF}" destId="{DBE726A3-59AD-47B9-9E81-FA5EDAB86E02}" srcOrd="4" destOrd="0" presId="urn:microsoft.com/office/officeart/2005/8/layout/equation2"/>
    <dgm:cxn modelId="{A7210540-776F-4A56-A927-A803DC697623}" type="presParOf" srcId="{959C8D58-25FD-4900-92C4-3B9E13381691}" destId="{EEBF4971-8551-4F1E-8EC4-C65669E55A83}" srcOrd="1" destOrd="0" presId="urn:microsoft.com/office/officeart/2005/8/layout/equation2"/>
    <dgm:cxn modelId="{70095760-2B88-45FA-9B78-BC77DC809275}" type="presParOf" srcId="{EEBF4971-8551-4F1E-8EC4-C65669E55A83}" destId="{F71A3B7E-1E12-48ED-A657-D069D28925D2}" srcOrd="0" destOrd="0" presId="urn:microsoft.com/office/officeart/2005/8/layout/equation2"/>
    <dgm:cxn modelId="{C5EE72D5-B61C-4A7D-A30B-97B8C968A263}" type="presParOf" srcId="{959C8D58-25FD-4900-92C4-3B9E13381691}" destId="{EDC465A2-A027-4453-94AB-3F39F68FE2E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C0C68-32F5-494A-91E2-45713A1CA76E}">
      <dsp:nvSpPr>
        <dsp:cNvPr id="0" name=""/>
        <dsp:cNvSpPr/>
      </dsp:nvSpPr>
      <dsp:spPr>
        <a:xfrm>
          <a:off x="0" y="930"/>
          <a:ext cx="2456453" cy="614422"/>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t>Posts: 257</a:t>
          </a:r>
        </a:p>
      </dsp:txBody>
      <dsp:txXfrm>
        <a:off x="0" y="930"/>
        <a:ext cx="2456453" cy="614422"/>
      </dsp:txXfrm>
    </dsp:sp>
    <dsp:sp modelId="{465057E7-EB17-4062-8170-FCB1CF33D008}">
      <dsp:nvSpPr>
        <dsp:cNvPr id="0" name=""/>
        <dsp:cNvSpPr/>
      </dsp:nvSpPr>
      <dsp:spPr>
        <a:xfrm>
          <a:off x="0" y="636647"/>
          <a:ext cx="2456453" cy="614422"/>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t>Likes: 8782</a:t>
          </a:r>
        </a:p>
      </dsp:txBody>
      <dsp:txXfrm>
        <a:off x="0" y="636647"/>
        <a:ext cx="2456453" cy="614422"/>
      </dsp:txXfrm>
    </dsp:sp>
    <dsp:sp modelId="{7B7B9580-DA51-4192-AD29-B176912E8235}">
      <dsp:nvSpPr>
        <dsp:cNvPr id="0" name=""/>
        <dsp:cNvSpPr/>
      </dsp:nvSpPr>
      <dsp:spPr>
        <a:xfrm>
          <a:off x="0" y="1291218"/>
          <a:ext cx="2456453" cy="614422"/>
        </a:xfrm>
        <a:prstGeom prst="rect">
          <a:avLst/>
        </a:prstGeom>
        <a:solidFill>
          <a:schemeClr val="accent1">
            <a:lumMod val="75000"/>
          </a:schemeClr>
        </a:solidFill>
        <a:ln w="19050" cap="rnd"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t>Comments:7488</a:t>
          </a:r>
        </a:p>
      </dsp:txBody>
      <dsp:txXfrm>
        <a:off x="0" y="1291218"/>
        <a:ext cx="2456453" cy="614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64C44-B54F-4F26-BDB4-DDBC1BB76D40}">
      <dsp:nvSpPr>
        <dsp:cNvPr id="0" name=""/>
        <dsp:cNvSpPr/>
      </dsp:nvSpPr>
      <dsp:spPr>
        <a:xfrm>
          <a:off x="1355218" y="709130"/>
          <a:ext cx="281368" cy="91440"/>
        </a:xfrm>
        <a:custGeom>
          <a:avLst/>
          <a:gdLst/>
          <a:ahLst/>
          <a:cxnLst/>
          <a:rect l="0" t="0" r="0" b="0"/>
          <a:pathLst>
            <a:path>
              <a:moveTo>
                <a:pt x="0" y="45720"/>
              </a:moveTo>
              <a:lnTo>
                <a:pt x="28136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88103" y="753290"/>
        <a:ext cx="15598" cy="3119"/>
      </dsp:txXfrm>
    </dsp:sp>
    <dsp:sp modelId="{21B051AC-4591-4572-9981-64F7C3C058EE}">
      <dsp:nvSpPr>
        <dsp:cNvPr id="0" name=""/>
        <dsp:cNvSpPr/>
      </dsp:nvSpPr>
      <dsp:spPr>
        <a:xfrm>
          <a:off x="635" y="347935"/>
          <a:ext cx="1356383" cy="81382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entury" panose="02040604050505020304" pitchFamily="18" charset="0"/>
            </a:rPr>
            <a:t>Data Cleaning </a:t>
          </a:r>
        </a:p>
      </dsp:txBody>
      <dsp:txXfrm>
        <a:off x="635" y="347935"/>
        <a:ext cx="1356383" cy="813829"/>
      </dsp:txXfrm>
    </dsp:sp>
    <dsp:sp modelId="{98961AD5-A29E-4CED-8902-F86EF8864266}">
      <dsp:nvSpPr>
        <dsp:cNvPr id="0" name=""/>
        <dsp:cNvSpPr/>
      </dsp:nvSpPr>
      <dsp:spPr>
        <a:xfrm>
          <a:off x="678826" y="1159964"/>
          <a:ext cx="1668351" cy="281368"/>
        </a:xfrm>
        <a:custGeom>
          <a:avLst/>
          <a:gdLst/>
          <a:ahLst/>
          <a:cxnLst/>
          <a:rect l="0" t="0" r="0" b="0"/>
          <a:pathLst>
            <a:path>
              <a:moveTo>
                <a:pt x="1668351" y="0"/>
              </a:moveTo>
              <a:lnTo>
                <a:pt x="1668351" y="157784"/>
              </a:lnTo>
              <a:lnTo>
                <a:pt x="0" y="157784"/>
              </a:lnTo>
              <a:lnTo>
                <a:pt x="0" y="281368"/>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70570" y="1299089"/>
        <a:ext cx="84863" cy="3119"/>
      </dsp:txXfrm>
    </dsp:sp>
    <dsp:sp modelId="{AC5A3CF0-6DBD-4496-81B6-0D7B9F4BD7D4}">
      <dsp:nvSpPr>
        <dsp:cNvPr id="0" name=""/>
        <dsp:cNvSpPr/>
      </dsp:nvSpPr>
      <dsp:spPr>
        <a:xfrm>
          <a:off x="1668986" y="347935"/>
          <a:ext cx="1356383" cy="81382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entury" panose="02040604050505020304" pitchFamily="18" charset="0"/>
            </a:rPr>
            <a:t>Trend Analysis</a:t>
          </a:r>
        </a:p>
      </dsp:txBody>
      <dsp:txXfrm>
        <a:off x="1668986" y="347935"/>
        <a:ext cx="1356383" cy="813829"/>
      </dsp:txXfrm>
    </dsp:sp>
    <dsp:sp modelId="{6CD52929-28DC-45D1-85C8-9800D3EF291F}">
      <dsp:nvSpPr>
        <dsp:cNvPr id="0" name=""/>
        <dsp:cNvSpPr/>
      </dsp:nvSpPr>
      <dsp:spPr>
        <a:xfrm>
          <a:off x="1355218" y="1834928"/>
          <a:ext cx="281368" cy="91440"/>
        </a:xfrm>
        <a:custGeom>
          <a:avLst/>
          <a:gdLst/>
          <a:ahLst/>
          <a:cxnLst/>
          <a:rect l="0" t="0" r="0" b="0"/>
          <a:pathLst>
            <a:path>
              <a:moveTo>
                <a:pt x="0" y="45720"/>
              </a:moveTo>
              <a:lnTo>
                <a:pt x="28136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88103" y="1879088"/>
        <a:ext cx="15598" cy="3119"/>
      </dsp:txXfrm>
    </dsp:sp>
    <dsp:sp modelId="{7BA22E43-388C-4DC0-9265-F26666232B04}">
      <dsp:nvSpPr>
        <dsp:cNvPr id="0" name=""/>
        <dsp:cNvSpPr/>
      </dsp:nvSpPr>
      <dsp:spPr>
        <a:xfrm>
          <a:off x="635" y="1473733"/>
          <a:ext cx="1356383" cy="81382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entury" panose="02040604050505020304" pitchFamily="18" charset="0"/>
            </a:rPr>
            <a:t>User Engagement</a:t>
          </a:r>
        </a:p>
      </dsp:txBody>
      <dsp:txXfrm>
        <a:off x="635" y="1473733"/>
        <a:ext cx="1356383" cy="813829"/>
      </dsp:txXfrm>
    </dsp:sp>
    <dsp:sp modelId="{0D1149F6-11F6-4B0C-8239-274DEC9FE6CD}">
      <dsp:nvSpPr>
        <dsp:cNvPr id="0" name=""/>
        <dsp:cNvSpPr/>
      </dsp:nvSpPr>
      <dsp:spPr>
        <a:xfrm>
          <a:off x="678826" y="2285762"/>
          <a:ext cx="1668351" cy="281368"/>
        </a:xfrm>
        <a:custGeom>
          <a:avLst/>
          <a:gdLst/>
          <a:ahLst/>
          <a:cxnLst/>
          <a:rect l="0" t="0" r="0" b="0"/>
          <a:pathLst>
            <a:path>
              <a:moveTo>
                <a:pt x="1668351" y="0"/>
              </a:moveTo>
              <a:lnTo>
                <a:pt x="1668351" y="157784"/>
              </a:lnTo>
              <a:lnTo>
                <a:pt x="0" y="157784"/>
              </a:lnTo>
              <a:lnTo>
                <a:pt x="0" y="281368"/>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70570" y="2424887"/>
        <a:ext cx="84863" cy="3119"/>
      </dsp:txXfrm>
    </dsp:sp>
    <dsp:sp modelId="{294F380D-7F1F-4376-AC23-D8F0D953647D}">
      <dsp:nvSpPr>
        <dsp:cNvPr id="0" name=""/>
        <dsp:cNvSpPr/>
      </dsp:nvSpPr>
      <dsp:spPr>
        <a:xfrm>
          <a:off x="1668986" y="1473733"/>
          <a:ext cx="1356383" cy="81382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entury" panose="02040604050505020304" pitchFamily="18" charset="0"/>
            </a:rPr>
            <a:t>User Segmentation </a:t>
          </a:r>
        </a:p>
      </dsp:txBody>
      <dsp:txXfrm>
        <a:off x="1668986" y="1473733"/>
        <a:ext cx="1356383" cy="813829"/>
      </dsp:txXfrm>
    </dsp:sp>
    <dsp:sp modelId="{EA941B46-CEAE-4D7E-B579-4EB24FD9DC59}">
      <dsp:nvSpPr>
        <dsp:cNvPr id="0" name=""/>
        <dsp:cNvSpPr/>
      </dsp:nvSpPr>
      <dsp:spPr>
        <a:xfrm>
          <a:off x="635" y="2599531"/>
          <a:ext cx="1356383" cy="81382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entury" panose="02040604050505020304" pitchFamily="18" charset="0"/>
            </a:rPr>
            <a:t>Visualization</a:t>
          </a:r>
        </a:p>
      </dsp:txBody>
      <dsp:txXfrm>
        <a:off x="635" y="2599531"/>
        <a:ext cx="1356383" cy="813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13A97-07A3-4B6B-B19D-1AC7A193B7E1}">
      <dsp:nvSpPr>
        <dsp:cNvPr id="0" name=""/>
        <dsp:cNvSpPr/>
      </dsp:nvSpPr>
      <dsp:spPr>
        <a:xfrm>
          <a:off x="624846" y="112"/>
          <a:ext cx="703922" cy="703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Likes </a:t>
          </a:r>
        </a:p>
      </dsp:txBody>
      <dsp:txXfrm>
        <a:off x="727933" y="103199"/>
        <a:ext cx="497748" cy="497748"/>
      </dsp:txXfrm>
    </dsp:sp>
    <dsp:sp modelId="{54C010DA-1919-4771-A247-4B18C94101EF}">
      <dsp:nvSpPr>
        <dsp:cNvPr id="0" name=""/>
        <dsp:cNvSpPr/>
      </dsp:nvSpPr>
      <dsp:spPr>
        <a:xfrm>
          <a:off x="772670" y="761193"/>
          <a:ext cx="408275" cy="40827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826787" y="917317"/>
        <a:ext cx="300041" cy="96027"/>
      </dsp:txXfrm>
    </dsp:sp>
    <dsp:sp modelId="{DBE726A3-59AD-47B9-9E81-FA5EDAB86E02}">
      <dsp:nvSpPr>
        <dsp:cNvPr id="0" name=""/>
        <dsp:cNvSpPr/>
      </dsp:nvSpPr>
      <dsp:spPr>
        <a:xfrm>
          <a:off x="624846" y="1226627"/>
          <a:ext cx="703922" cy="7039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Comments</a:t>
          </a:r>
        </a:p>
      </dsp:txBody>
      <dsp:txXfrm>
        <a:off x="727933" y="1329714"/>
        <a:ext cx="497748" cy="497748"/>
      </dsp:txXfrm>
    </dsp:sp>
    <dsp:sp modelId="{EEBF4971-8551-4F1E-8EC4-C65669E55A83}">
      <dsp:nvSpPr>
        <dsp:cNvPr id="0" name=""/>
        <dsp:cNvSpPr/>
      </dsp:nvSpPr>
      <dsp:spPr>
        <a:xfrm>
          <a:off x="1434358" y="834401"/>
          <a:ext cx="223847" cy="261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434358" y="886773"/>
        <a:ext cx="156693" cy="157115"/>
      </dsp:txXfrm>
    </dsp:sp>
    <dsp:sp modelId="{EDC465A2-A027-4453-94AB-3F39F68FE2E6}">
      <dsp:nvSpPr>
        <dsp:cNvPr id="0" name=""/>
        <dsp:cNvSpPr/>
      </dsp:nvSpPr>
      <dsp:spPr>
        <a:xfrm>
          <a:off x="1751123" y="261408"/>
          <a:ext cx="1407845" cy="140784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User Engagement</a:t>
          </a:r>
        </a:p>
      </dsp:txBody>
      <dsp:txXfrm>
        <a:off x="1957297" y="467582"/>
        <a:ext cx="995497" cy="99549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5E144-997E-4751-90E6-5BE6FDF6B533}" type="datetimeFigureOut">
              <a:rPr lang="en-IN" smtClean="0"/>
              <a:t>11-08-2024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9F23D-C98B-44F2-B8C3-2D79EAA06BB3}" type="slidenum">
              <a:rPr lang="en-IN" smtClean="0"/>
              <a:t>‹#›</a:t>
            </a:fld>
            <a:endParaRPr lang="en-IN"/>
          </a:p>
        </p:txBody>
      </p:sp>
    </p:spTree>
    <p:extLst>
      <p:ext uri="{BB962C8B-B14F-4D97-AF65-F5344CB8AC3E}">
        <p14:creationId xmlns:p14="http://schemas.microsoft.com/office/powerpoint/2010/main" val="235421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29F23D-C98B-44F2-B8C3-2D79EAA06BB3}" type="slidenum">
              <a:rPr lang="en-IN" smtClean="0"/>
              <a:t>1</a:t>
            </a:fld>
            <a:endParaRPr lang="en-IN"/>
          </a:p>
        </p:txBody>
      </p:sp>
    </p:spTree>
    <p:extLst>
      <p:ext uri="{BB962C8B-B14F-4D97-AF65-F5344CB8AC3E}">
        <p14:creationId xmlns:p14="http://schemas.microsoft.com/office/powerpoint/2010/main" val="289852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29F23D-C98B-44F2-B8C3-2D79EAA06BB3}" type="slidenum">
              <a:rPr lang="en-IN" smtClean="0"/>
              <a:t>4</a:t>
            </a:fld>
            <a:endParaRPr lang="en-IN"/>
          </a:p>
        </p:txBody>
      </p:sp>
    </p:spTree>
    <p:extLst>
      <p:ext uri="{BB962C8B-B14F-4D97-AF65-F5344CB8AC3E}">
        <p14:creationId xmlns:p14="http://schemas.microsoft.com/office/powerpoint/2010/main" val="282092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349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500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4545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6996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6851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141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389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018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125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19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703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191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686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00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411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8/11/2024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390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87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8/11/2024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9492073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sv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8348" y="879047"/>
            <a:ext cx="4020532" cy="4817097"/>
          </a:xfrm>
        </p:spPr>
        <p:txBody>
          <a:bodyPr>
            <a:normAutofit fontScale="90000"/>
          </a:bodyPr>
          <a:lstStyle/>
          <a:p>
            <a:pPr algn="ctr" rtl="0">
              <a:spcBef>
                <a:spcPts val="0"/>
              </a:spcBef>
              <a:spcAft>
                <a:spcPts val="0"/>
              </a:spcAft>
            </a:pPr>
            <a:br>
              <a:rPr lang="en-US" sz="3600" b="1" dirty="0">
                <a:solidFill>
                  <a:srgbClr val="3A3A3A"/>
                </a:solidFill>
                <a:latin typeface="Century" panose="02040604050505020304" pitchFamily="18" charset="0"/>
              </a:rPr>
            </a:br>
            <a:br>
              <a:rPr lang="en-US" sz="3600" b="1" dirty="0">
                <a:solidFill>
                  <a:srgbClr val="3A3A3A"/>
                </a:solidFill>
                <a:latin typeface="Century" panose="02040604050505020304" pitchFamily="18" charset="0"/>
              </a:rPr>
            </a:br>
            <a:r>
              <a:rPr lang="en-US" sz="3600" b="1" dirty="0">
                <a:solidFill>
                  <a:schemeClr val="bg1">
                    <a:lumMod val="75000"/>
                    <a:lumOff val="25000"/>
                  </a:schemeClr>
                </a:solidFill>
                <a:latin typeface="Britannic Bold" panose="020B0903060703020204" pitchFamily="34" charset="0"/>
                <a:ea typeface="Microsoft Sans Serif" panose="020B0604020202020204" pitchFamily="34" charset="0"/>
                <a:cs typeface="Microsoft Sans Serif" panose="020B0604020202020204" pitchFamily="34" charset="0"/>
              </a:rPr>
              <a:t>Social </a:t>
            </a:r>
            <a:r>
              <a:rPr lang="en-US" sz="3600" b="1" i="0" u="none" strike="noStrike" dirty="0">
                <a:solidFill>
                  <a:schemeClr val="bg1">
                    <a:lumMod val="75000"/>
                    <a:lumOff val="25000"/>
                  </a:schemeClr>
                </a:solidFill>
                <a:effectLst/>
                <a:latin typeface="Britannic Bold" panose="020B0903060703020204" pitchFamily="34" charset="0"/>
                <a:ea typeface="Microsoft Sans Serif" panose="020B0604020202020204" pitchFamily="34" charset="0"/>
                <a:cs typeface="Microsoft Sans Serif" panose="020B0604020202020204" pitchFamily="34" charset="0"/>
              </a:rPr>
              <a:t>Media Analysis</a:t>
            </a:r>
            <a:br>
              <a:rPr lang="en-US" sz="3600" b="1" i="0" u="none" strike="noStrike" dirty="0">
                <a:solidFill>
                  <a:schemeClr val="bg1">
                    <a:lumMod val="75000"/>
                    <a:lumOff val="25000"/>
                  </a:schemeClr>
                </a:solidFill>
                <a:effectLst/>
                <a:latin typeface="Britannic Bold" panose="020B0903060703020204" pitchFamily="34" charset="0"/>
                <a:ea typeface="Microsoft Sans Serif" panose="020B0604020202020204" pitchFamily="34" charset="0"/>
                <a:cs typeface="Microsoft Sans Serif" panose="020B0604020202020204" pitchFamily="34" charset="0"/>
              </a:rPr>
            </a:br>
            <a:r>
              <a:rPr lang="en-US" sz="3600" b="1" i="0" u="none" strike="noStrike" dirty="0">
                <a:solidFill>
                  <a:schemeClr val="bg1">
                    <a:lumMod val="75000"/>
                    <a:lumOff val="25000"/>
                  </a:schemeClr>
                </a:solidFill>
                <a:effectLst/>
                <a:latin typeface="Britannic Bold" panose="020B0903060703020204" pitchFamily="34" charset="0"/>
                <a:ea typeface="Microsoft Sans Serif" panose="020B0604020202020204" pitchFamily="34" charset="0"/>
                <a:cs typeface="Microsoft Sans Serif" panose="020B0604020202020204" pitchFamily="34" charset="0"/>
              </a:rPr>
              <a:t>Project</a:t>
            </a:r>
            <a:br>
              <a:rPr lang="en-US" b="0" dirty="0">
                <a:effectLst/>
              </a:rPr>
            </a:br>
            <a:br>
              <a:rPr lang="en-US" b="0" dirty="0">
                <a:effectLst/>
              </a:rPr>
            </a:br>
            <a:br>
              <a:rPr lang="en-US" b="0" dirty="0">
                <a:effectLst/>
              </a:rPr>
            </a:br>
            <a:r>
              <a:rPr lang="en-US" sz="2700" b="0" i="0" u="none" strike="noStrike" dirty="0">
                <a:solidFill>
                  <a:schemeClr val="bg1">
                    <a:lumMod val="75000"/>
                    <a:lumOff val="25000"/>
                  </a:schemeClr>
                </a:solidFill>
                <a:effectLst/>
                <a:latin typeface="Century" panose="02040604050505020304" pitchFamily="18" charset="0"/>
              </a:rPr>
              <a:t>Urvish Tiwari </a:t>
            </a:r>
            <a:br>
              <a:rPr lang="en-US" sz="2700" b="0" dirty="0">
                <a:solidFill>
                  <a:schemeClr val="bg1">
                    <a:lumMod val="75000"/>
                    <a:lumOff val="25000"/>
                  </a:schemeClr>
                </a:solidFill>
                <a:effectLst/>
                <a:latin typeface="Century" panose="02040604050505020304" pitchFamily="18" charset="0"/>
              </a:rPr>
            </a:br>
            <a:r>
              <a:rPr lang="en-US" sz="2700" b="0" i="0" u="none" strike="noStrike" dirty="0">
                <a:solidFill>
                  <a:schemeClr val="bg1">
                    <a:lumMod val="75000"/>
                    <a:lumOff val="25000"/>
                  </a:schemeClr>
                </a:solidFill>
                <a:effectLst/>
                <a:latin typeface="Century" panose="02040604050505020304" pitchFamily="18" charset="0"/>
              </a:rPr>
              <a:t>DS-May 2024</a:t>
            </a:r>
            <a:br>
              <a:rPr lang="en-US" sz="2800" b="0" dirty="0">
                <a:effectLst/>
                <a:latin typeface="Century" panose="02040604050505020304" pitchFamily="18" charset="0"/>
              </a:rPr>
            </a:br>
            <a:br>
              <a:rPr lang="en-US" dirty="0"/>
            </a:br>
            <a:endParaRPr dirty="0">
              <a:solidFill>
                <a:srgbClr val="0081FB"/>
              </a:solidFill>
            </a:endParaRPr>
          </a:p>
        </p:txBody>
      </p:sp>
      <p:pic>
        <p:nvPicPr>
          <p:cNvPr id="13" name="Picture 12">
            <a:extLst>
              <a:ext uri="{FF2B5EF4-FFF2-40B4-BE49-F238E27FC236}">
                <a16:creationId xmlns:a16="http://schemas.microsoft.com/office/drawing/2014/main" id="{091E3E95-2274-C8B4-EF8A-F81D30834D80}"/>
              </a:ext>
            </a:extLst>
          </p:cNvPr>
          <p:cNvPicPr>
            <a:picLocks noChangeAspect="1"/>
          </p:cNvPicPr>
          <p:nvPr/>
        </p:nvPicPr>
        <p:blipFill>
          <a:blip r:embed="rId3"/>
          <a:stretch>
            <a:fillRect/>
          </a:stretch>
        </p:blipFill>
        <p:spPr>
          <a:xfrm>
            <a:off x="641022" y="2397940"/>
            <a:ext cx="3558618" cy="17793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2917-1AF9-F8B4-651A-CE6476CE288A}"/>
              </a:ext>
            </a:extLst>
          </p:cNvPr>
          <p:cNvSpPr>
            <a:spLocks noGrp="1"/>
          </p:cNvSpPr>
          <p:nvPr>
            <p:ph type="title"/>
          </p:nvPr>
        </p:nvSpPr>
        <p:spPr>
          <a:xfrm>
            <a:off x="814121" y="242569"/>
            <a:ext cx="6712389" cy="744486"/>
          </a:xfrm>
        </p:spPr>
        <p:txBody>
          <a:bodyPr/>
          <a:lstStyle/>
          <a:p>
            <a:pPr algn="ctr"/>
            <a:r>
              <a:rPr lang="en-IN" sz="3600" b="1" dirty="0">
                <a:solidFill>
                  <a:schemeClr val="bg1">
                    <a:lumMod val="75000"/>
                    <a:lumOff val="25000"/>
                  </a:schemeClr>
                </a:solidFill>
                <a:latin typeface="Britannic Bold" panose="020B0903060703020204" pitchFamily="34" charset="0"/>
              </a:rPr>
              <a:t>Content Performance</a:t>
            </a:r>
            <a:endParaRPr lang="en-IN" sz="36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0B244C5E-D272-10DB-23EC-496588EEB9CD}"/>
              </a:ext>
            </a:extLst>
          </p:cNvPr>
          <p:cNvSpPr>
            <a:spLocks noGrp="1"/>
          </p:cNvSpPr>
          <p:nvPr>
            <p:ph idx="1"/>
          </p:nvPr>
        </p:nvSpPr>
        <p:spPr>
          <a:xfrm>
            <a:off x="4242061" y="1791093"/>
            <a:ext cx="4515439" cy="4457313"/>
          </a:xfrm>
        </p:spPr>
        <p:txBody>
          <a:bodyPr>
            <a:normAutofit/>
          </a:bodyPr>
          <a:lstStyle/>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Find Correlation Between Content Types and User Activity</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What are the user engagements across all the hashtags and which users have most used</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Analyze one more thing that how much the engagement is divided amongst the photos and reels.</a:t>
            </a:r>
          </a:p>
          <a:p>
            <a:pPr marL="0" indent="0">
              <a:buClr>
                <a:schemeClr val="bg1">
                  <a:lumMod val="75000"/>
                  <a:lumOff val="25000"/>
                </a:schemeClr>
              </a:buClr>
              <a:buNone/>
            </a:pPr>
            <a:endParaRPr lang="en-IN" sz="1800" dirty="0">
              <a:solidFill>
                <a:schemeClr val="bg1">
                  <a:lumMod val="75000"/>
                  <a:lumOff val="25000"/>
                </a:schemeClr>
              </a:solidFill>
              <a:latin typeface="Century" panose="02040604050505020304" pitchFamily="18" charset="0"/>
            </a:endParaRPr>
          </a:p>
        </p:txBody>
      </p:sp>
      <p:pic>
        <p:nvPicPr>
          <p:cNvPr id="5" name="Picture 4">
            <a:extLst>
              <a:ext uri="{FF2B5EF4-FFF2-40B4-BE49-F238E27FC236}">
                <a16:creationId xmlns:a16="http://schemas.microsoft.com/office/drawing/2014/main" id="{6A3CC920-98BE-5E86-E3F1-70135C785C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500" y="3502168"/>
            <a:ext cx="3783816" cy="2746238"/>
          </a:xfrm>
          <a:prstGeom prst="rect">
            <a:avLst/>
          </a:prstGeom>
          <a:noFill/>
          <a:ln>
            <a:noFill/>
          </a:ln>
        </p:spPr>
      </p:pic>
      <p:graphicFrame>
        <p:nvGraphicFramePr>
          <p:cNvPr id="6" name="Diagram 5">
            <a:extLst>
              <a:ext uri="{FF2B5EF4-FFF2-40B4-BE49-F238E27FC236}">
                <a16:creationId xmlns:a16="http://schemas.microsoft.com/office/drawing/2014/main" id="{7D3EB792-BBCC-5E85-3FEC-8A8B6626B824}"/>
              </a:ext>
            </a:extLst>
          </p:cNvPr>
          <p:cNvGraphicFramePr/>
          <p:nvPr>
            <p:extLst>
              <p:ext uri="{D42A27DB-BD31-4B8C-83A1-F6EECF244321}">
                <p14:modId xmlns:p14="http://schemas.microsoft.com/office/powerpoint/2010/main" val="246689761"/>
              </p:ext>
            </p:extLst>
          </p:nvPr>
        </p:nvGraphicFramePr>
        <p:xfrm>
          <a:off x="386500" y="1265024"/>
          <a:ext cx="3783816" cy="1930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88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FF67-A1F0-0A1E-6143-09A2A7BFCF7D}"/>
              </a:ext>
            </a:extLst>
          </p:cNvPr>
          <p:cNvSpPr>
            <a:spLocks noGrp="1"/>
          </p:cNvSpPr>
          <p:nvPr>
            <p:ph type="title"/>
          </p:nvPr>
        </p:nvSpPr>
        <p:spPr>
          <a:xfrm>
            <a:off x="827700" y="292462"/>
            <a:ext cx="6711654" cy="801047"/>
          </a:xfrm>
        </p:spPr>
        <p:txBody>
          <a:bodyPr/>
          <a:lstStyle/>
          <a:p>
            <a:pPr algn="ctr"/>
            <a:r>
              <a:rPr lang="en-US" sz="3600" b="1" dirty="0">
                <a:solidFill>
                  <a:schemeClr val="bg1">
                    <a:lumMod val="75000"/>
                    <a:lumOff val="25000"/>
                  </a:schemeClr>
                </a:solidFill>
                <a:latin typeface="Britannic Bold" panose="020B0903060703020204" pitchFamily="34" charset="0"/>
              </a:rPr>
              <a:t>Marketing Strategy</a:t>
            </a:r>
            <a:br>
              <a:rPr lang="en-US" sz="4400" dirty="0">
                <a:solidFill>
                  <a:schemeClr val="bg1">
                    <a:lumMod val="75000"/>
                    <a:lumOff val="25000"/>
                  </a:schemeClr>
                </a:solidFill>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7877CDAC-70DA-B9A5-1FAE-4F3BC6695CD3}"/>
              </a:ext>
            </a:extLst>
          </p:cNvPr>
          <p:cNvSpPr>
            <a:spLocks noGrp="1"/>
          </p:cNvSpPr>
          <p:nvPr>
            <p:ph idx="1"/>
          </p:nvPr>
        </p:nvSpPr>
        <p:spPr>
          <a:xfrm>
            <a:off x="480768" y="1234911"/>
            <a:ext cx="8229600" cy="2779713"/>
          </a:xfrm>
        </p:spPr>
        <p:txBody>
          <a:bodyPr>
            <a:normAutofit/>
          </a:bodyPr>
          <a:lstStyle/>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latin typeface="Century" panose="02040604050505020304" pitchFamily="18" charset="0"/>
              </a:rPr>
              <a:t>Ad campaigns should run on the basis of needs and user segments.</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Leveraging User Data for Personalized Ad Content, what type of content they are consuming more show them recommendations, give them notifications related to that.</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Collaborate with the highly engaged users and create content to encourage them and motivate them to re-engage on the platform. </a:t>
            </a:r>
            <a:endParaRPr lang="en-IN" sz="1800" dirty="0">
              <a:solidFill>
                <a:schemeClr val="bg1">
                  <a:lumMod val="75000"/>
                  <a:lumOff val="25000"/>
                </a:schemeClr>
              </a:solidFill>
              <a:latin typeface="Century" panose="02040604050505020304" pitchFamily="18" charset="0"/>
            </a:endParaRPr>
          </a:p>
        </p:txBody>
      </p:sp>
      <p:pic>
        <p:nvPicPr>
          <p:cNvPr id="1028" name="Picture 4">
            <a:extLst>
              <a:ext uri="{FF2B5EF4-FFF2-40B4-BE49-F238E27FC236}">
                <a16:creationId xmlns:a16="http://schemas.microsoft.com/office/drawing/2014/main" id="{DDDDBBEE-5B81-4075-A8B8-40A64510C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790" y="4078288"/>
            <a:ext cx="6909847" cy="255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37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12B0-FDA0-D73B-C628-6E9DDF4492E7}"/>
              </a:ext>
            </a:extLst>
          </p:cNvPr>
          <p:cNvSpPr>
            <a:spLocks noGrp="1"/>
          </p:cNvSpPr>
          <p:nvPr>
            <p:ph type="title"/>
          </p:nvPr>
        </p:nvSpPr>
        <p:spPr>
          <a:xfrm>
            <a:off x="827700" y="245098"/>
            <a:ext cx="6712390" cy="1216058"/>
          </a:xfrm>
        </p:spPr>
        <p:txBody>
          <a:bodyPr/>
          <a:lstStyle/>
          <a:p>
            <a:pPr algn="ctr"/>
            <a:r>
              <a:rPr lang="en-US" sz="3600" dirty="0">
                <a:solidFill>
                  <a:schemeClr val="bg1">
                    <a:lumMod val="75000"/>
                    <a:lumOff val="25000"/>
                  </a:schemeClr>
                </a:solidFill>
                <a:latin typeface="Britannic Bold" panose="020B0903060703020204" pitchFamily="34" charset="0"/>
              </a:rPr>
              <a:t>Ad Campaigns &amp; Financial Projections</a:t>
            </a:r>
            <a:br>
              <a:rPr lang="en-US" sz="4400" dirty="0">
                <a:solidFill>
                  <a:schemeClr val="bg1">
                    <a:lumMod val="75000"/>
                    <a:lumOff val="25000"/>
                  </a:schemeClr>
                </a:solidFill>
                <a:latin typeface="Century" panose="02040604050505020304" pitchFamily="18" charset="0"/>
              </a:rPr>
            </a:br>
            <a:endParaRPr lang="en-IN" dirty="0"/>
          </a:p>
        </p:txBody>
      </p:sp>
      <p:pic>
        <p:nvPicPr>
          <p:cNvPr id="7" name="Content Placeholder 6" descr="Bullseye">
            <a:extLst>
              <a:ext uri="{FF2B5EF4-FFF2-40B4-BE49-F238E27FC236}">
                <a16:creationId xmlns:a16="http://schemas.microsoft.com/office/drawing/2014/main" id="{0F17E6DE-97C1-586D-4A34-9249F8C08F2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12921" y="2347469"/>
            <a:ext cx="2469627" cy="2469627"/>
          </a:xfrm>
        </p:spPr>
      </p:pic>
      <p:sp>
        <p:nvSpPr>
          <p:cNvPr id="8" name="TextBox 7">
            <a:extLst>
              <a:ext uri="{FF2B5EF4-FFF2-40B4-BE49-F238E27FC236}">
                <a16:creationId xmlns:a16="http://schemas.microsoft.com/office/drawing/2014/main" id="{26118141-54FF-D93F-30D1-DA02B71CF9D8}"/>
              </a:ext>
            </a:extLst>
          </p:cNvPr>
          <p:cNvSpPr txBox="1"/>
          <p:nvPr/>
        </p:nvSpPr>
        <p:spPr>
          <a:xfrm>
            <a:off x="3016577" y="1791093"/>
            <a:ext cx="5714502" cy="447622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Email campaigns should run for re-engaging the potential users</a:t>
            </a:r>
          </a:p>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Target the audience on the basis of content they are going through on different platforms </a:t>
            </a:r>
          </a:p>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Personalised notifications for every inactive users to feel them connected</a:t>
            </a:r>
          </a:p>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 Notifications should be catchy, unique and interactive</a:t>
            </a:r>
          </a:p>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Spend more on that Ad campaigns which are engaging less, find ways how to improve more in that case</a:t>
            </a:r>
          </a:p>
          <a:p>
            <a:pPr marL="285750" indent="-285750">
              <a:lnSpc>
                <a:spcPct val="150000"/>
              </a:lnSpc>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Users collaboration should focused, pay the collaborator good who are getting more engagement for better reach on the platform.</a:t>
            </a:r>
          </a:p>
        </p:txBody>
      </p:sp>
    </p:spTree>
    <p:extLst>
      <p:ext uri="{BB962C8B-B14F-4D97-AF65-F5344CB8AC3E}">
        <p14:creationId xmlns:p14="http://schemas.microsoft.com/office/powerpoint/2010/main" val="290850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AB45-FC67-4CED-8F93-841B2600581A}"/>
              </a:ext>
            </a:extLst>
          </p:cNvPr>
          <p:cNvSpPr>
            <a:spLocks noGrp="1"/>
          </p:cNvSpPr>
          <p:nvPr>
            <p:ph type="title"/>
          </p:nvPr>
        </p:nvSpPr>
        <p:spPr>
          <a:xfrm>
            <a:off x="827699" y="311316"/>
            <a:ext cx="6711654" cy="772767"/>
          </a:xfrm>
        </p:spPr>
        <p:txBody>
          <a:bodyPr/>
          <a:lstStyle/>
          <a:p>
            <a:pPr algn="ctr"/>
            <a:r>
              <a:rPr lang="en-US" sz="3600" dirty="0">
                <a:solidFill>
                  <a:schemeClr val="bg1">
                    <a:lumMod val="75000"/>
                    <a:lumOff val="25000"/>
                  </a:schemeClr>
                </a:solidFill>
                <a:latin typeface="Britannic Bold" panose="020B0903060703020204" pitchFamily="34" charset="0"/>
              </a:rPr>
              <a:t>Insights and recommendations </a:t>
            </a:r>
            <a:endParaRPr lang="en-IN" dirty="0"/>
          </a:p>
        </p:txBody>
      </p:sp>
      <p:sp>
        <p:nvSpPr>
          <p:cNvPr id="7" name="Content Placeholder 6">
            <a:extLst>
              <a:ext uri="{FF2B5EF4-FFF2-40B4-BE49-F238E27FC236}">
                <a16:creationId xmlns:a16="http://schemas.microsoft.com/office/drawing/2014/main" id="{10B7C96B-40E4-F324-693B-74ED24CD6167}"/>
              </a:ext>
            </a:extLst>
          </p:cNvPr>
          <p:cNvSpPr>
            <a:spLocks noGrp="1"/>
          </p:cNvSpPr>
          <p:nvPr>
            <p:ph idx="1"/>
          </p:nvPr>
        </p:nvSpPr>
        <p:spPr>
          <a:xfrm>
            <a:off x="2677211" y="1536569"/>
            <a:ext cx="5776543" cy="4711837"/>
          </a:xfrm>
        </p:spPr>
        <p:txBody>
          <a:bodyPr>
            <a:normAutofit fontScale="92500" lnSpcReduction="20000"/>
          </a:bodyPr>
          <a:lstStyle/>
          <a:p>
            <a:pPr>
              <a:lnSpc>
                <a:spcPct val="110000"/>
              </a:lnSpc>
              <a:buClr>
                <a:schemeClr val="bg1">
                  <a:lumMod val="75000"/>
                  <a:lumOff val="25000"/>
                </a:schemeClr>
              </a:buClr>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Insights: </a:t>
            </a:r>
          </a:p>
          <a:p>
            <a:pPr lvl="1">
              <a:lnSpc>
                <a:spcPct val="110000"/>
              </a:lnSpc>
              <a:buClr>
                <a:schemeClr val="bg1">
                  <a:lumMod val="75000"/>
                  <a:lumOff val="25000"/>
                </a:schemeClr>
              </a:buClr>
              <a:buFont typeface="Wingdings" panose="05000000000000000000" pitchFamily="2" charset="2"/>
              <a:buChar char="Ø"/>
            </a:pPr>
            <a:r>
              <a:rPr lang="en-IN" b="1" dirty="0">
                <a:solidFill>
                  <a:schemeClr val="bg1">
                    <a:lumMod val="75000"/>
                    <a:lumOff val="25000"/>
                  </a:schemeClr>
                </a:solidFill>
                <a:latin typeface="Century" panose="02040604050505020304" pitchFamily="18" charset="0"/>
              </a:rPr>
              <a:t> </a:t>
            </a:r>
            <a:r>
              <a:rPr lang="en-IN" dirty="0">
                <a:solidFill>
                  <a:schemeClr val="bg1">
                    <a:lumMod val="75000"/>
                    <a:lumOff val="25000"/>
                  </a:schemeClr>
                </a:solidFill>
                <a:latin typeface="Century" panose="02040604050505020304" pitchFamily="18" charset="0"/>
              </a:rPr>
              <a:t>Hashtag drives good engagements </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Post with trending hashtags have more engagements.</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Photos are less time consuming than reels and videos.</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During Holidays there are more travel photos</a:t>
            </a:r>
          </a:p>
          <a:p>
            <a:pPr>
              <a:lnSpc>
                <a:spcPct val="110000"/>
              </a:lnSpc>
              <a:buClr>
                <a:schemeClr val="bg1">
                  <a:lumMod val="75000"/>
                  <a:lumOff val="25000"/>
                </a:schemeClr>
              </a:buClr>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Recommendations:</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Balance the contents and prioritize reels because they get more engagements.</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Focus on trends and continuously monitor these things.</a:t>
            </a:r>
          </a:p>
          <a:p>
            <a:pPr lvl="1">
              <a:lnSpc>
                <a:spcPct val="110000"/>
              </a:lnSpc>
              <a:buClr>
                <a:schemeClr val="bg1">
                  <a:lumMod val="75000"/>
                  <a:lumOff val="25000"/>
                </a:schemeClr>
              </a:buClr>
              <a:buFont typeface="Wingdings" panose="05000000000000000000" pitchFamily="2" charset="2"/>
              <a:buChar char="Ø"/>
            </a:pPr>
            <a:r>
              <a:rPr lang="en-IN" dirty="0">
                <a:solidFill>
                  <a:schemeClr val="bg1">
                    <a:lumMod val="75000"/>
                    <a:lumOff val="25000"/>
                  </a:schemeClr>
                </a:solidFill>
                <a:latin typeface="Century" panose="02040604050505020304" pitchFamily="18" charset="0"/>
              </a:rPr>
              <a:t>Optimize hashtags by regularly updating hashtags for aligning them with trending topics</a:t>
            </a:r>
          </a:p>
        </p:txBody>
      </p:sp>
      <p:pic>
        <p:nvPicPr>
          <p:cNvPr id="8" name="Content Placeholder 4" descr="Customer review">
            <a:extLst>
              <a:ext uri="{FF2B5EF4-FFF2-40B4-BE49-F238E27FC236}">
                <a16:creationId xmlns:a16="http://schemas.microsoft.com/office/drawing/2014/main" id="{A45C149A-4B5A-7A55-119D-D1024A43DF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245" y="2505488"/>
            <a:ext cx="1920979" cy="1847024"/>
          </a:xfrm>
          <a:prstGeom prst="rect">
            <a:avLst/>
          </a:prstGeom>
        </p:spPr>
      </p:pic>
    </p:spTree>
    <p:extLst>
      <p:ext uri="{BB962C8B-B14F-4D97-AF65-F5344CB8AC3E}">
        <p14:creationId xmlns:p14="http://schemas.microsoft.com/office/powerpoint/2010/main" val="156678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6CBE-AFE1-8294-D2D5-A4EA6AD95D5B}"/>
              </a:ext>
            </a:extLst>
          </p:cNvPr>
          <p:cNvSpPr>
            <a:spLocks noGrp="1"/>
          </p:cNvSpPr>
          <p:nvPr>
            <p:ph type="title"/>
          </p:nvPr>
        </p:nvSpPr>
        <p:spPr>
          <a:xfrm>
            <a:off x="827700" y="278090"/>
            <a:ext cx="6711654" cy="617455"/>
          </a:xfrm>
        </p:spPr>
        <p:txBody>
          <a:bodyPr/>
          <a:lstStyle/>
          <a:p>
            <a:pPr algn="ctr"/>
            <a:r>
              <a:rPr lang="en-IN" sz="3600" dirty="0">
                <a:solidFill>
                  <a:schemeClr val="bg1">
                    <a:lumMod val="75000"/>
                    <a:lumOff val="25000"/>
                  </a:schemeClr>
                </a:solidFill>
                <a:latin typeface="Britannic Bold" panose="020B0903060703020204" pitchFamily="34" charset="0"/>
              </a:rPr>
              <a:t>Conclusion</a:t>
            </a:r>
          </a:p>
        </p:txBody>
      </p:sp>
      <p:sp>
        <p:nvSpPr>
          <p:cNvPr id="3" name="Content Placeholder 2">
            <a:extLst>
              <a:ext uri="{FF2B5EF4-FFF2-40B4-BE49-F238E27FC236}">
                <a16:creationId xmlns:a16="http://schemas.microsoft.com/office/drawing/2014/main" id="{2D3F665F-606D-054F-5627-5C7C7DFE6370}"/>
              </a:ext>
            </a:extLst>
          </p:cNvPr>
          <p:cNvSpPr>
            <a:spLocks noGrp="1"/>
          </p:cNvSpPr>
          <p:nvPr>
            <p:ph idx="1"/>
          </p:nvPr>
        </p:nvSpPr>
        <p:spPr>
          <a:xfrm>
            <a:off x="2017336" y="1168922"/>
            <a:ext cx="6872139" cy="5410985"/>
          </a:xfrm>
        </p:spPr>
        <p:txBody>
          <a:bodyPr>
            <a:normAutofit/>
          </a:bodyPr>
          <a:lstStyle/>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The analysis of Instagram's user data has provided valuable insights into user behavior, engagement and content performance </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By using broader content types, optimizing hashtag usage, and focusing on trends, we can enhance our marketing strategies</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Encouraging authentic content and collaborating with influencers will build trust and authenticity, it will get more engagement and retention.</a:t>
            </a:r>
          </a:p>
          <a:p>
            <a:pPr>
              <a:lnSpc>
                <a:spcPct val="150000"/>
              </a:lnSpc>
              <a:buClr>
                <a:schemeClr val="bg1">
                  <a:lumMod val="75000"/>
                  <a:lumOff val="2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It’s important to continuously monitor content performance, follow trends, and modify our strategies to stay ahead in the dynamic social media landscape.</a:t>
            </a:r>
            <a:endParaRPr lang="en-IN" sz="1800" dirty="0">
              <a:solidFill>
                <a:schemeClr val="bg1">
                  <a:lumMod val="75000"/>
                  <a:lumOff val="25000"/>
                </a:schemeClr>
              </a:solidFill>
              <a:latin typeface="Century" panose="02040604050505020304" pitchFamily="18" charset="0"/>
            </a:endParaRPr>
          </a:p>
        </p:txBody>
      </p:sp>
      <p:pic>
        <p:nvPicPr>
          <p:cNvPr id="5" name="Graphic 4" descr="Programmer">
            <a:extLst>
              <a:ext uri="{FF2B5EF4-FFF2-40B4-BE49-F238E27FC236}">
                <a16:creationId xmlns:a16="http://schemas.microsoft.com/office/drawing/2014/main" id="{B86F8FCC-92F3-E224-E22D-45F5D1FEC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8155" y="1267315"/>
            <a:ext cx="1508287" cy="1402238"/>
          </a:xfrm>
          <a:prstGeom prst="rect">
            <a:avLst/>
          </a:prstGeom>
        </p:spPr>
      </p:pic>
      <p:pic>
        <p:nvPicPr>
          <p:cNvPr id="7" name="Graphic 6" descr="Chevron arrows">
            <a:extLst>
              <a:ext uri="{FF2B5EF4-FFF2-40B4-BE49-F238E27FC236}">
                <a16:creationId xmlns:a16="http://schemas.microsoft.com/office/drawing/2014/main" id="{68214EDF-516B-E490-3637-C25CCF0D5F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615099" y="3041323"/>
            <a:ext cx="914400" cy="914400"/>
          </a:xfrm>
          <a:prstGeom prst="rect">
            <a:avLst/>
          </a:prstGeom>
        </p:spPr>
      </p:pic>
      <p:pic>
        <p:nvPicPr>
          <p:cNvPr id="11" name="Graphic 10" descr="Checklist">
            <a:extLst>
              <a:ext uri="{FF2B5EF4-FFF2-40B4-BE49-F238E27FC236}">
                <a16:creationId xmlns:a16="http://schemas.microsoft.com/office/drawing/2014/main" id="{753B8776-DE27-E7F5-D76D-67FBC46949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1468" y="4263272"/>
            <a:ext cx="1041662" cy="1263192"/>
          </a:xfrm>
          <a:prstGeom prst="rect">
            <a:avLst/>
          </a:prstGeom>
        </p:spPr>
      </p:pic>
    </p:spTree>
    <p:extLst>
      <p:ext uri="{BB962C8B-B14F-4D97-AF65-F5344CB8AC3E}">
        <p14:creationId xmlns:p14="http://schemas.microsoft.com/office/powerpoint/2010/main" val="268563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F7F31-2886-C89F-75DF-4A70B3EED50B}"/>
              </a:ext>
            </a:extLst>
          </p:cNvPr>
          <p:cNvPicPr>
            <a:picLocks noChangeAspect="1"/>
          </p:cNvPicPr>
          <p:nvPr/>
        </p:nvPicPr>
        <p:blipFill>
          <a:blip r:embed="rId2"/>
          <a:stretch>
            <a:fillRect/>
          </a:stretch>
        </p:blipFill>
        <p:spPr>
          <a:xfrm>
            <a:off x="0" y="-9427"/>
            <a:ext cx="9144000" cy="6858000"/>
          </a:xfrm>
          <a:prstGeom prst="rect">
            <a:avLst/>
          </a:prstGeom>
        </p:spPr>
      </p:pic>
    </p:spTree>
    <p:extLst>
      <p:ext uri="{BB962C8B-B14F-4D97-AF65-F5344CB8AC3E}">
        <p14:creationId xmlns:p14="http://schemas.microsoft.com/office/powerpoint/2010/main" val="340053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7645-1E9E-64CC-9EB8-77C7004DC345}"/>
              </a:ext>
            </a:extLst>
          </p:cNvPr>
          <p:cNvSpPr>
            <a:spLocks noGrp="1"/>
          </p:cNvSpPr>
          <p:nvPr>
            <p:ph type="title"/>
          </p:nvPr>
        </p:nvSpPr>
        <p:spPr>
          <a:xfrm>
            <a:off x="827700" y="452718"/>
            <a:ext cx="6712390" cy="829327"/>
          </a:xfrm>
        </p:spPr>
        <p:txBody>
          <a:bodyPr/>
          <a:lstStyle/>
          <a:p>
            <a:pPr algn="ctr"/>
            <a:r>
              <a:rPr lang="en-US" sz="3600" b="1" u="none" strike="noStrike" dirty="0">
                <a:solidFill>
                  <a:schemeClr val="bg1">
                    <a:lumMod val="75000"/>
                    <a:lumOff val="25000"/>
                  </a:schemeClr>
                </a:solidFill>
                <a:effectLst/>
                <a:latin typeface="Britannic Bold" panose="020B0903060703020204" pitchFamily="34" charset="0"/>
              </a:rPr>
              <a:t>Table Of Contents</a:t>
            </a:r>
            <a:br>
              <a:rPr lang="en-US" b="0" dirty="0">
                <a:effectLst/>
              </a:rPr>
            </a:br>
            <a:endParaRPr lang="en-IN" dirty="0"/>
          </a:p>
        </p:txBody>
      </p:sp>
      <p:sp>
        <p:nvSpPr>
          <p:cNvPr id="3" name="Content Placeholder 2">
            <a:extLst>
              <a:ext uri="{FF2B5EF4-FFF2-40B4-BE49-F238E27FC236}">
                <a16:creationId xmlns:a16="http://schemas.microsoft.com/office/drawing/2014/main" id="{A329214F-2FF3-A091-9A1A-8530B419EF3A}"/>
              </a:ext>
            </a:extLst>
          </p:cNvPr>
          <p:cNvSpPr>
            <a:spLocks noGrp="1"/>
          </p:cNvSpPr>
          <p:nvPr>
            <p:ph idx="1"/>
          </p:nvPr>
        </p:nvSpPr>
        <p:spPr>
          <a:xfrm>
            <a:off x="827700" y="1282045"/>
            <a:ext cx="7618716" cy="5401559"/>
          </a:xfrm>
        </p:spPr>
        <p:txBody>
          <a:bodyPr>
            <a:normAutofit/>
          </a:bodyPr>
          <a:lstStyle/>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What is </a:t>
            </a:r>
            <a:r>
              <a:rPr lang="en-US" sz="1800" b="0" i="0" u="none" strike="noStrike" dirty="0">
                <a:solidFill>
                  <a:schemeClr val="bg1">
                    <a:lumMod val="75000"/>
                    <a:lumOff val="25000"/>
                  </a:schemeClr>
                </a:solidFill>
                <a:effectLst/>
                <a:latin typeface="Century" panose="02040604050505020304" pitchFamily="18" charset="0"/>
              </a:rPr>
              <a:t>Meta ? </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b="0" i="0" u="none" strike="noStrike" dirty="0">
                <a:solidFill>
                  <a:schemeClr val="bg1">
                    <a:lumMod val="75000"/>
                    <a:lumOff val="25000"/>
                  </a:schemeClr>
                </a:solidFill>
                <a:effectLst/>
                <a:latin typeface="Century" panose="02040604050505020304" pitchFamily="18" charset="0"/>
              </a:rPr>
              <a:t>Introduction with Problem Statement</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Data Overview</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Methodology</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Engagement metrics</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User Segmentation</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Content Performance</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Marketing Strategy</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Ad Campaigns &amp; Financial Projections</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Insights and recommendations </a:t>
            </a:r>
          </a:p>
          <a:p>
            <a:pPr fontAlgn="base">
              <a:lnSpc>
                <a:spcPct val="150000"/>
              </a:lnSpc>
              <a:spcBef>
                <a:spcPts val="600"/>
              </a:spcBef>
              <a:buClr>
                <a:schemeClr val="bg1">
                  <a:lumMod val="65000"/>
                  <a:lumOff val="35000"/>
                </a:schemeClr>
              </a:buClr>
              <a:buFont typeface="Wingdings" panose="05000000000000000000" pitchFamily="2" charset="2"/>
              <a:buChar char="q"/>
            </a:pPr>
            <a:r>
              <a:rPr lang="en-US" sz="1800" dirty="0">
                <a:solidFill>
                  <a:schemeClr val="bg1">
                    <a:lumMod val="75000"/>
                    <a:lumOff val="25000"/>
                  </a:schemeClr>
                </a:solidFill>
                <a:latin typeface="Century" panose="02040604050505020304" pitchFamily="18" charset="0"/>
              </a:rPr>
              <a:t>Conclusion</a:t>
            </a: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dirty="0">
              <a:solidFill>
                <a:schemeClr val="bg1">
                  <a:lumMod val="75000"/>
                  <a:lumOff val="25000"/>
                </a:schemeClr>
              </a:solidFill>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b="0" i="0" u="none" strike="noStrike" dirty="0">
              <a:solidFill>
                <a:schemeClr val="bg1">
                  <a:lumMod val="75000"/>
                  <a:lumOff val="25000"/>
                </a:schemeClr>
              </a:solidFill>
              <a:effectLst/>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b="0" i="0" u="none" strike="noStrike" dirty="0">
              <a:solidFill>
                <a:schemeClr val="bg1">
                  <a:lumMod val="75000"/>
                  <a:lumOff val="25000"/>
                </a:schemeClr>
              </a:solidFill>
              <a:effectLst/>
              <a:latin typeface="Century" panose="02040604050505020304" pitchFamily="18" charset="0"/>
            </a:endParaRPr>
          </a:p>
          <a:p>
            <a:pPr fontAlgn="base">
              <a:lnSpc>
                <a:spcPct val="150000"/>
              </a:lnSpc>
              <a:spcBef>
                <a:spcPts val="600"/>
              </a:spcBef>
              <a:buClr>
                <a:schemeClr val="bg1">
                  <a:lumMod val="65000"/>
                  <a:lumOff val="35000"/>
                </a:schemeClr>
              </a:buClr>
              <a:buFont typeface="Wingdings" panose="05000000000000000000" pitchFamily="2" charset="2"/>
              <a:buChar char="q"/>
            </a:pPr>
            <a:endParaRPr lang="en-US" sz="1800" b="0" i="0" u="none" strike="noStrike" dirty="0">
              <a:solidFill>
                <a:schemeClr val="bg1">
                  <a:lumMod val="75000"/>
                  <a:lumOff val="25000"/>
                </a:schemeClr>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62789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592A-7520-A4D0-B68E-694AE288FA7E}"/>
              </a:ext>
            </a:extLst>
          </p:cNvPr>
          <p:cNvSpPr>
            <a:spLocks noGrp="1"/>
          </p:cNvSpPr>
          <p:nvPr>
            <p:ph type="title"/>
          </p:nvPr>
        </p:nvSpPr>
        <p:spPr>
          <a:xfrm>
            <a:off x="1253765" y="452719"/>
            <a:ext cx="6286324" cy="678498"/>
          </a:xfrm>
        </p:spPr>
        <p:txBody>
          <a:bodyPr/>
          <a:lstStyle/>
          <a:p>
            <a:pPr algn="ctr"/>
            <a:r>
              <a:rPr lang="en-IN" sz="3600" b="1" dirty="0">
                <a:solidFill>
                  <a:schemeClr val="bg1">
                    <a:lumMod val="75000"/>
                    <a:lumOff val="25000"/>
                  </a:schemeClr>
                </a:solidFill>
                <a:latin typeface="Britannic Bold" panose="020B0903060703020204" pitchFamily="34" charset="0"/>
              </a:rPr>
              <a:t>What is Meta ?</a:t>
            </a:r>
          </a:p>
        </p:txBody>
      </p:sp>
      <p:pic>
        <p:nvPicPr>
          <p:cNvPr id="9" name="Content Placeholder 8">
            <a:extLst>
              <a:ext uri="{FF2B5EF4-FFF2-40B4-BE49-F238E27FC236}">
                <a16:creationId xmlns:a16="http://schemas.microsoft.com/office/drawing/2014/main" id="{ED5A74D0-DA85-833D-90D6-3CD75036C4C3}"/>
              </a:ext>
            </a:extLst>
          </p:cNvPr>
          <p:cNvPicPr>
            <a:picLocks noGrp="1" noChangeAspect="1"/>
          </p:cNvPicPr>
          <p:nvPr>
            <p:ph idx="1"/>
          </p:nvPr>
        </p:nvPicPr>
        <p:blipFill>
          <a:blip r:embed="rId2"/>
          <a:stretch>
            <a:fillRect/>
          </a:stretch>
        </p:blipFill>
        <p:spPr>
          <a:xfrm>
            <a:off x="1362133" y="366102"/>
            <a:ext cx="1514190" cy="851732"/>
          </a:xfrm>
          <a:prstGeom prst="rect">
            <a:avLst/>
          </a:prstGeom>
        </p:spPr>
      </p:pic>
      <p:sp>
        <p:nvSpPr>
          <p:cNvPr id="4" name="TextBox 3">
            <a:extLst>
              <a:ext uri="{FF2B5EF4-FFF2-40B4-BE49-F238E27FC236}">
                <a16:creationId xmlns:a16="http://schemas.microsoft.com/office/drawing/2014/main" id="{0DF152D6-7F2A-C0C4-C77F-F9DBCC7A3893}"/>
              </a:ext>
            </a:extLst>
          </p:cNvPr>
          <p:cNvSpPr txBox="1"/>
          <p:nvPr/>
        </p:nvSpPr>
        <p:spPr>
          <a:xfrm>
            <a:off x="782425" y="1630837"/>
            <a:ext cx="7051249" cy="32778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dirty="0">
                <a:solidFill>
                  <a:schemeClr val="bg1">
                    <a:lumMod val="75000"/>
                    <a:lumOff val="25000"/>
                  </a:schemeClr>
                </a:solidFill>
                <a:latin typeface="Century" panose="02040604050505020304" pitchFamily="18" charset="0"/>
              </a:rPr>
              <a:t>This company owns and operates Facebook, Instagram, WhatsApp and Threads, among other product and services.</a:t>
            </a:r>
          </a:p>
          <a:p>
            <a:pPr marL="285750" indent="-285750" algn="just">
              <a:lnSpc>
                <a:spcPct val="150000"/>
              </a:lnSpc>
              <a:buFont typeface="Wingdings" panose="05000000000000000000" pitchFamily="2" charset="2"/>
              <a:buChar char="q"/>
            </a:pPr>
            <a:r>
              <a:rPr lang="en-IN" dirty="0">
                <a:solidFill>
                  <a:schemeClr val="bg1">
                    <a:lumMod val="75000"/>
                    <a:lumOff val="25000"/>
                  </a:schemeClr>
                </a:solidFill>
                <a:latin typeface="Century" panose="02040604050505020304" pitchFamily="18" charset="0"/>
              </a:rPr>
              <a:t>Meta Platforms doing business as Meta, and formerly named Facebook  which is based in California, America.</a:t>
            </a:r>
          </a:p>
          <a:p>
            <a:pPr marL="285750" indent="-285750" algn="just">
              <a:lnSpc>
                <a:spcPct val="150000"/>
              </a:lnSpc>
              <a:buFont typeface="Wingdings" panose="05000000000000000000" pitchFamily="2" charset="2"/>
              <a:buChar char="q"/>
            </a:pPr>
            <a:r>
              <a:rPr lang="en-IN" dirty="0">
                <a:solidFill>
                  <a:schemeClr val="bg1">
                    <a:lumMod val="75000"/>
                    <a:lumOff val="25000"/>
                  </a:schemeClr>
                </a:solidFill>
                <a:latin typeface="Century" panose="02040604050505020304" pitchFamily="18" charset="0"/>
              </a:rPr>
              <a:t>Meta’s vision is to bring metaverse to life for helping peoples.</a:t>
            </a:r>
          </a:p>
          <a:p>
            <a:pPr marL="285750" indent="-285750" algn="just">
              <a:lnSpc>
                <a:spcPct val="150000"/>
              </a:lnSpc>
              <a:buFont typeface="Wingdings" panose="05000000000000000000" pitchFamily="2" charset="2"/>
              <a:buChar char="q"/>
            </a:pPr>
            <a:r>
              <a:rPr lang="en-IN" dirty="0">
                <a:solidFill>
                  <a:schemeClr val="bg1">
                    <a:lumMod val="75000"/>
                    <a:lumOff val="25000"/>
                  </a:schemeClr>
                </a:solidFill>
                <a:latin typeface="Century" panose="02040604050505020304" pitchFamily="18" charset="0"/>
              </a:rPr>
              <a:t>Meta’s mission is to give people the power to build community and bring the world closer together. </a:t>
            </a:r>
          </a:p>
          <a:p>
            <a:r>
              <a:rPr lang="en-IN" dirty="0">
                <a:solidFill>
                  <a:schemeClr val="bg1">
                    <a:lumMod val="75000"/>
                    <a:lumOff val="25000"/>
                  </a:schemeClr>
                </a:solidFill>
                <a:latin typeface="Century" panose="02040604050505020304" pitchFamily="18" charset="0"/>
              </a:rPr>
              <a:t> </a:t>
            </a:r>
          </a:p>
        </p:txBody>
      </p:sp>
      <p:pic>
        <p:nvPicPr>
          <p:cNvPr id="6" name="Picture 5">
            <a:extLst>
              <a:ext uri="{FF2B5EF4-FFF2-40B4-BE49-F238E27FC236}">
                <a16:creationId xmlns:a16="http://schemas.microsoft.com/office/drawing/2014/main" id="{BCB01474-3D72-6DC9-495F-E9B6BA47B26F}"/>
              </a:ext>
            </a:extLst>
          </p:cNvPr>
          <p:cNvPicPr>
            <a:picLocks noChangeAspect="1"/>
          </p:cNvPicPr>
          <p:nvPr/>
        </p:nvPicPr>
        <p:blipFill>
          <a:blip r:embed="rId3"/>
          <a:stretch>
            <a:fillRect/>
          </a:stretch>
        </p:blipFill>
        <p:spPr>
          <a:xfrm>
            <a:off x="1025164" y="5102024"/>
            <a:ext cx="1303257" cy="1303257"/>
          </a:xfrm>
          <a:prstGeom prst="rect">
            <a:avLst/>
          </a:prstGeom>
        </p:spPr>
      </p:pic>
      <p:pic>
        <p:nvPicPr>
          <p:cNvPr id="11" name="Picture 10">
            <a:extLst>
              <a:ext uri="{FF2B5EF4-FFF2-40B4-BE49-F238E27FC236}">
                <a16:creationId xmlns:a16="http://schemas.microsoft.com/office/drawing/2014/main" id="{814310DA-9491-3CAF-16CE-818C6B997149}"/>
              </a:ext>
            </a:extLst>
          </p:cNvPr>
          <p:cNvPicPr>
            <a:picLocks noChangeAspect="1"/>
          </p:cNvPicPr>
          <p:nvPr/>
        </p:nvPicPr>
        <p:blipFill>
          <a:blip r:embed="rId4"/>
          <a:stretch>
            <a:fillRect/>
          </a:stretch>
        </p:blipFill>
        <p:spPr>
          <a:xfrm>
            <a:off x="2502817" y="5005558"/>
            <a:ext cx="2243579" cy="1496187"/>
          </a:xfrm>
          <a:prstGeom prst="rect">
            <a:avLst/>
          </a:prstGeom>
        </p:spPr>
      </p:pic>
      <p:pic>
        <p:nvPicPr>
          <p:cNvPr id="13" name="Picture 12">
            <a:extLst>
              <a:ext uri="{FF2B5EF4-FFF2-40B4-BE49-F238E27FC236}">
                <a16:creationId xmlns:a16="http://schemas.microsoft.com/office/drawing/2014/main" id="{D85BBEAD-998B-37E7-6ED2-629B95DA5419}"/>
              </a:ext>
            </a:extLst>
          </p:cNvPr>
          <p:cNvPicPr>
            <a:picLocks noChangeAspect="1"/>
          </p:cNvPicPr>
          <p:nvPr/>
        </p:nvPicPr>
        <p:blipFill>
          <a:blip r:embed="rId5"/>
          <a:stretch>
            <a:fillRect/>
          </a:stretch>
        </p:blipFill>
        <p:spPr>
          <a:xfrm>
            <a:off x="4920792" y="4995711"/>
            <a:ext cx="1375929" cy="1375929"/>
          </a:xfrm>
          <a:prstGeom prst="rect">
            <a:avLst/>
          </a:prstGeom>
        </p:spPr>
      </p:pic>
      <p:pic>
        <p:nvPicPr>
          <p:cNvPr id="15" name="Picture 14">
            <a:extLst>
              <a:ext uri="{FF2B5EF4-FFF2-40B4-BE49-F238E27FC236}">
                <a16:creationId xmlns:a16="http://schemas.microsoft.com/office/drawing/2014/main" id="{00CBC0DE-3807-FF24-EC7F-8B3720F1B313}"/>
              </a:ext>
            </a:extLst>
          </p:cNvPr>
          <p:cNvPicPr>
            <a:picLocks noChangeAspect="1"/>
          </p:cNvPicPr>
          <p:nvPr/>
        </p:nvPicPr>
        <p:blipFill>
          <a:blip r:embed="rId6"/>
          <a:stretch>
            <a:fillRect/>
          </a:stretch>
        </p:blipFill>
        <p:spPr>
          <a:xfrm>
            <a:off x="6471117" y="4868241"/>
            <a:ext cx="1753385" cy="1759856"/>
          </a:xfrm>
          <a:prstGeom prst="rect">
            <a:avLst/>
          </a:prstGeom>
        </p:spPr>
      </p:pic>
    </p:spTree>
    <p:extLst>
      <p:ext uri="{BB962C8B-B14F-4D97-AF65-F5344CB8AC3E}">
        <p14:creationId xmlns:p14="http://schemas.microsoft.com/office/powerpoint/2010/main" val="221613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7A96-25AE-0F0E-50DE-77A9686BABBA}"/>
              </a:ext>
            </a:extLst>
          </p:cNvPr>
          <p:cNvSpPr>
            <a:spLocks noGrp="1"/>
          </p:cNvSpPr>
          <p:nvPr>
            <p:ph type="title"/>
          </p:nvPr>
        </p:nvSpPr>
        <p:spPr>
          <a:xfrm>
            <a:off x="688157" y="452718"/>
            <a:ext cx="6851933" cy="782193"/>
          </a:xfrm>
        </p:spPr>
        <p:txBody>
          <a:bodyPr/>
          <a:lstStyle/>
          <a:p>
            <a:pPr algn="ctr"/>
            <a:r>
              <a:rPr lang="en-US" sz="3200" b="1" i="0" u="none" strike="noStrike" dirty="0">
                <a:solidFill>
                  <a:schemeClr val="bg1">
                    <a:lumMod val="75000"/>
                    <a:lumOff val="25000"/>
                  </a:schemeClr>
                </a:solidFill>
                <a:effectLst/>
                <a:latin typeface="Britannic Bold" panose="020B0903060703020204" pitchFamily="34" charset="0"/>
              </a:rPr>
              <a:t>Introduction with Problem Statement</a:t>
            </a:r>
            <a:br>
              <a:rPr lang="en-US" sz="4400" b="0" i="0" u="none" strike="noStrike" dirty="0">
                <a:solidFill>
                  <a:schemeClr val="bg1">
                    <a:lumMod val="75000"/>
                    <a:lumOff val="25000"/>
                  </a:schemeClr>
                </a:solidFill>
                <a:effectLst/>
                <a:latin typeface="Century" panose="02040604050505020304" pitchFamily="18" charset="0"/>
              </a:rPr>
            </a:br>
            <a:endParaRPr lang="en-IN" dirty="0"/>
          </a:p>
        </p:txBody>
      </p:sp>
      <p:pic>
        <p:nvPicPr>
          <p:cNvPr id="14" name="Content Placeholder 13" descr="Closed book">
            <a:extLst>
              <a:ext uri="{FF2B5EF4-FFF2-40B4-BE49-F238E27FC236}">
                <a16:creationId xmlns:a16="http://schemas.microsoft.com/office/drawing/2014/main" id="{3C5B247F-BFF0-0218-8827-E342F031136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77320" y="1847329"/>
            <a:ext cx="2948315" cy="3469063"/>
          </a:xfrm>
        </p:spPr>
      </p:pic>
      <p:sp>
        <p:nvSpPr>
          <p:cNvPr id="15" name="TextBox 14">
            <a:extLst>
              <a:ext uri="{FF2B5EF4-FFF2-40B4-BE49-F238E27FC236}">
                <a16:creationId xmlns:a16="http://schemas.microsoft.com/office/drawing/2014/main" id="{063B41D3-0C24-A2B2-B0D6-808B45FFF8FD}"/>
              </a:ext>
            </a:extLst>
          </p:cNvPr>
          <p:cNvSpPr txBox="1"/>
          <p:nvPr/>
        </p:nvSpPr>
        <p:spPr>
          <a:xfrm>
            <a:off x="3433025" y="1693011"/>
            <a:ext cx="4928550" cy="377770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dirty="0">
                <a:solidFill>
                  <a:srgbClr val="000000"/>
                </a:solidFill>
                <a:effectLst/>
                <a:latin typeface="Century" panose="02040604050505020304" pitchFamily="18" charset="0"/>
              </a:rPr>
              <a:t>You are hired as a data analyst at Meta and asked to collaborate with Marketing team. Marketing teams wants to leverage Instagram's user data to develop targeted marketing strategies that will increase user engagement, retention, and acquisition. </a:t>
            </a:r>
          </a:p>
          <a:p>
            <a:pPr marL="285750" indent="-285750">
              <a:lnSpc>
                <a:spcPct val="150000"/>
              </a:lnSpc>
              <a:buFont typeface="Wingdings" panose="05000000000000000000" pitchFamily="2" charset="2"/>
              <a:buChar char="q"/>
            </a:pPr>
            <a:r>
              <a:rPr lang="en-US" sz="1800" b="0" i="0" u="none" strike="noStrike" dirty="0">
                <a:solidFill>
                  <a:srgbClr val="000000"/>
                </a:solidFill>
                <a:effectLst/>
                <a:latin typeface="Century" panose="02040604050505020304" pitchFamily="18" charset="0"/>
              </a:rPr>
              <a:t>Provide insights and recommendations to address the following objectives</a:t>
            </a:r>
            <a:endParaRPr lang="en-IN" dirty="0">
              <a:latin typeface="Century" panose="02040604050505020304" pitchFamily="18" charset="0"/>
            </a:endParaRPr>
          </a:p>
        </p:txBody>
      </p:sp>
    </p:spTree>
    <p:extLst>
      <p:ext uri="{BB962C8B-B14F-4D97-AF65-F5344CB8AC3E}">
        <p14:creationId xmlns:p14="http://schemas.microsoft.com/office/powerpoint/2010/main" val="124198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86E2-8152-7A3C-5E3C-8DCAF38B5C05}"/>
              </a:ext>
            </a:extLst>
          </p:cNvPr>
          <p:cNvSpPr>
            <a:spLocks noGrp="1"/>
          </p:cNvSpPr>
          <p:nvPr>
            <p:ph type="title"/>
          </p:nvPr>
        </p:nvSpPr>
        <p:spPr>
          <a:xfrm>
            <a:off x="484710" y="452718"/>
            <a:ext cx="7055380" cy="706779"/>
          </a:xfrm>
        </p:spPr>
        <p:txBody>
          <a:bodyPr/>
          <a:lstStyle/>
          <a:p>
            <a:pPr algn="ctr"/>
            <a:r>
              <a:rPr lang="en-IN" sz="3600" b="1" dirty="0">
                <a:solidFill>
                  <a:schemeClr val="bg1">
                    <a:lumMod val="75000"/>
                    <a:lumOff val="25000"/>
                  </a:schemeClr>
                </a:solidFill>
                <a:latin typeface="Britannic Bold" panose="020B0903060703020204" pitchFamily="34" charset="0"/>
              </a:rPr>
              <a:t>Data Overview</a:t>
            </a:r>
          </a:p>
        </p:txBody>
      </p:sp>
      <p:sp>
        <p:nvSpPr>
          <p:cNvPr id="3" name="Content Placeholder 2">
            <a:extLst>
              <a:ext uri="{FF2B5EF4-FFF2-40B4-BE49-F238E27FC236}">
                <a16:creationId xmlns:a16="http://schemas.microsoft.com/office/drawing/2014/main" id="{63226724-2618-A37D-A73B-4C2FC8BED9D5}"/>
              </a:ext>
            </a:extLst>
          </p:cNvPr>
          <p:cNvSpPr>
            <a:spLocks noGrp="1"/>
          </p:cNvSpPr>
          <p:nvPr>
            <p:ph idx="1"/>
          </p:nvPr>
        </p:nvSpPr>
        <p:spPr>
          <a:xfrm>
            <a:off x="3280528" y="1504909"/>
            <a:ext cx="5118754" cy="5206976"/>
          </a:xfrm>
        </p:spPr>
        <p:txBody>
          <a:bodyPr>
            <a:normAutofit fontScale="92500" lnSpcReduction="10000"/>
          </a:bodyPr>
          <a:lstStyle/>
          <a:p>
            <a:pPr>
              <a:buClr>
                <a:schemeClr val="bg1">
                  <a:lumMod val="75000"/>
                  <a:lumOff val="25000"/>
                </a:schemeClr>
              </a:buClr>
              <a:buFont typeface="Wingdings" panose="05000000000000000000" pitchFamily="2" charset="2"/>
              <a:buChar char="q"/>
            </a:pPr>
            <a:endParaRPr lang="en-IN" sz="1800" dirty="0">
              <a:solidFill>
                <a:schemeClr val="bg1">
                  <a:lumMod val="75000"/>
                  <a:lumOff val="25000"/>
                </a:schemeClr>
              </a:solidFill>
            </a:endParaRP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rPr>
              <a:t>Total number of </a:t>
            </a:r>
            <a:r>
              <a:rPr lang="en-IN" sz="1800" b="1" dirty="0">
                <a:solidFill>
                  <a:schemeClr val="bg1">
                    <a:lumMod val="75000"/>
                    <a:lumOff val="25000"/>
                  </a:schemeClr>
                </a:solidFill>
              </a:rPr>
              <a:t>users</a:t>
            </a:r>
            <a:r>
              <a:rPr lang="en-IN" sz="1800" dirty="0">
                <a:solidFill>
                  <a:schemeClr val="bg1">
                    <a:lumMod val="75000"/>
                    <a:lumOff val="25000"/>
                  </a:schemeClr>
                </a:solidFill>
              </a:rPr>
              <a:t> are 100</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rPr>
              <a:t>Total number of </a:t>
            </a:r>
            <a:r>
              <a:rPr lang="en-IN" sz="1800" b="1" dirty="0">
                <a:solidFill>
                  <a:schemeClr val="bg1">
                    <a:lumMod val="75000"/>
                    <a:lumOff val="25000"/>
                  </a:schemeClr>
                </a:solidFill>
              </a:rPr>
              <a:t>Posts</a:t>
            </a:r>
            <a:r>
              <a:rPr lang="en-IN" sz="1800" dirty="0">
                <a:solidFill>
                  <a:schemeClr val="bg1">
                    <a:lumMod val="75000"/>
                    <a:lumOff val="25000"/>
                  </a:schemeClr>
                </a:solidFill>
              </a:rPr>
              <a:t> which are being posted across the platform is 257</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rPr>
              <a:t>Total number of </a:t>
            </a:r>
            <a:r>
              <a:rPr lang="en-IN" sz="1800" b="1" dirty="0">
                <a:solidFill>
                  <a:schemeClr val="bg1">
                    <a:lumMod val="75000"/>
                    <a:lumOff val="25000"/>
                  </a:schemeClr>
                </a:solidFill>
              </a:rPr>
              <a:t>Likes</a:t>
            </a:r>
            <a:r>
              <a:rPr lang="en-IN" sz="1800" dirty="0">
                <a:solidFill>
                  <a:schemeClr val="bg1">
                    <a:lumMod val="75000"/>
                    <a:lumOff val="25000"/>
                  </a:schemeClr>
                </a:solidFill>
              </a:rPr>
              <a:t> done by the users are 8782 </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rPr>
              <a:t>Total number of </a:t>
            </a:r>
            <a:r>
              <a:rPr lang="en-IN" sz="1800" b="1" dirty="0">
                <a:solidFill>
                  <a:schemeClr val="bg1">
                    <a:lumMod val="75000"/>
                    <a:lumOff val="25000"/>
                  </a:schemeClr>
                </a:solidFill>
              </a:rPr>
              <a:t>Comments</a:t>
            </a:r>
            <a:r>
              <a:rPr lang="en-IN" sz="1800" dirty="0">
                <a:solidFill>
                  <a:schemeClr val="bg1">
                    <a:lumMod val="75000"/>
                    <a:lumOff val="25000"/>
                  </a:schemeClr>
                </a:solidFill>
              </a:rPr>
              <a:t> done by the users are 7488</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rPr>
              <a:t>Number of </a:t>
            </a:r>
            <a:r>
              <a:rPr lang="en-IN" sz="1800" b="1" dirty="0">
                <a:solidFill>
                  <a:schemeClr val="bg1">
                    <a:lumMod val="75000"/>
                    <a:lumOff val="25000"/>
                  </a:schemeClr>
                </a:solidFill>
              </a:rPr>
              <a:t>Engagements</a:t>
            </a:r>
            <a:r>
              <a:rPr lang="en-IN" sz="1800" dirty="0">
                <a:solidFill>
                  <a:schemeClr val="bg1">
                    <a:lumMod val="75000"/>
                    <a:lumOff val="25000"/>
                  </a:schemeClr>
                </a:solidFill>
              </a:rPr>
              <a:t> that are sum of likes and comments</a:t>
            </a:r>
          </a:p>
          <a:p>
            <a:pPr>
              <a:lnSpc>
                <a:spcPct val="150000"/>
              </a:lnSpc>
              <a:buClr>
                <a:schemeClr val="bg1">
                  <a:lumMod val="75000"/>
                  <a:lumOff val="25000"/>
                </a:schemeClr>
              </a:buClr>
              <a:buFont typeface="Wingdings" panose="05000000000000000000" pitchFamily="2" charset="2"/>
              <a:buChar char="q"/>
            </a:pPr>
            <a:r>
              <a:rPr lang="en-IN" sz="1800" b="1" dirty="0">
                <a:solidFill>
                  <a:schemeClr val="bg1">
                    <a:lumMod val="75000"/>
                    <a:lumOff val="25000"/>
                  </a:schemeClr>
                </a:solidFill>
              </a:rPr>
              <a:t>Engagement rate </a:t>
            </a:r>
            <a:r>
              <a:rPr lang="en-IN" sz="1800" dirty="0">
                <a:solidFill>
                  <a:schemeClr val="bg1">
                    <a:lumMod val="75000"/>
                    <a:lumOff val="25000"/>
                  </a:schemeClr>
                </a:solidFill>
              </a:rPr>
              <a:t>is engagements divided by posts</a:t>
            </a:r>
          </a:p>
          <a:p>
            <a:pPr>
              <a:buClr>
                <a:schemeClr val="bg1">
                  <a:lumMod val="75000"/>
                  <a:lumOff val="25000"/>
                </a:schemeClr>
              </a:buClr>
              <a:buFont typeface="Wingdings" panose="05000000000000000000" pitchFamily="2" charset="2"/>
              <a:buChar char="q"/>
            </a:pPr>
            <a:endParaRPr lang="en-IN" dirty="0">
              <a:solidFill>
                <a:schemeClr val="bg1">
                  <a:lumMod val="75000"/>
                  <a:lumOff val="25000"/>
                </a:schemeClr>
              </a:solidFill>
            </a:endParaRPr>
          </a:p>
        </p:txBody>
      </p:sp>
      <p:pic>
        <p:nvPicPr>
          <p:cNvPr id="6" name="Graphic 5" descr="Database">
            <a:extLst>
              <a:ext uri="{FF2B5EF4-FFF2-40B4-BE49-F238E27FC236}">
                <a16:creationId xmlns:a16="http://schemas.microsoft.com/office/drawing/2014/main" id="{E43419F5-342E-7D05-DD55-E9315C33F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7466" y="2005344"/>
            <a:ext cx="1530940" cy="1530940"/>
          </a:xfrm>
          <a:prstGeom prst="rect">
            <a:avLst/>
          </a:prstGeom>
        </p:spPr>
      </p:pic>
      <p:graphicFrame>
        <p:nvGraphicFramePr>
          <p:cNvPr id="10" name="Diagram 9">
            <a:extLst>
              <a:ext uri="{FF2B5EF4-FFF2-40B4-BE49-F238E27FC236}">
                <a16:creationId xmlns:a16="http://schemas.microsoft.com/office/drawing/2014/main" id="{50DBED17-B1C2-686D-D414-04F2CB7DBCF0}"/>
              </a:ext>
            </a:extLst>
          </p:cNvPr>
          <p:cNvGraphicFramePr/>
          <p:nvPr>
            <p:extLst>
              <p:ext uri="{D42A27DB-BD31-4B8C-83A1-F6EECF244321}">
                <p14:modId xmlns:p14="http://schemas.microsoft.com/office/powerpoint/2010/main" val="447522888"/>
              </p:ext>
            </p:extLst>
          </p:nvPr>
        </p:nvGraphicFramePr>
        <p:xfrm>
          <a:off x="484710" y="4087186"/>
          <a:ext cx="2456453" cy="1906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2236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2503-3BA7-AF9E-0A7A-A83B43480EEF}"/>
              </a:ext>
            </a:extLst>
          </p:cNvPr>
          <p:cNvSpPr>
            <a:spLocks noGrp="1"/>
          </p:cNvSpPr>
          <p:nvPr>
            <p:ph type="title"/>
          </p:nvPr>
        </p:nvSpPr>
        <p:spPr>
          <a:xfrm>
            <a:off x="678729" y="151060"/>
            <a:ext cx="6608747" cy="763340"/>
          </a:xfrm>
        </p:spPr>
        <p:txBody>
          <a:bodyPr/>
          <a:lstStyle/>
          <a:p>
            <a:pPr algn="ctr"/>
            <a:r>
              <a:rPr lang="en-IN" dirty="0"/>
              <a:t> </a:t>
            </a:r>
            <a:r>
              <a:rPr lang="en-IN" sz="3600" b="1" dirty="0">
                <a:solidFill>
                  <a:schemeClr val="bg1">
                    <a:lumMod val="75000"/>
                    <a:lumOff val="25000"/>
                  </a:schemeClr>
                </a:solidFill>
                <a:latin typeface="Britannic Bold" panose="020B0903060703020204" pitchFamily="34" charset="0"/>
              </a:rPr>
              <a:t>Methodology</a:t>
            </a:r>
          </a:p>
        </p:txBody>
      </p:sp>
      <p:graphicFrame>
        <p:nvGraphicFramePr>
          <p:cNvPr id="6" name="Content Placeholder 5">
            <a:extLst>
              <a:ext uri="{FF2B5EF4-FFF2-40B4-BE49-F238E27FC236}">
                <a16:creationId xmlns:a16="http://schemas.microsoft.com/office/drawing/2014/main" id="{26EFFF1C-0F20-19A8-563C-1D07FF5C3F94}"/>
              </a:ext>
            </a:extLst>
          </p:cNvPr>
          <p:cNvGraphicFramePr>
            <a:graphicFrameLocks noGrp="1"/>
          </p:cNvGraphicFramePr>
          <p:nvPr>
            <p:ph idx="1"/>
            <p:extLst>
              <p:ext uri="{D42A27DB-BD31-4B8C-83A1-F6EECF244321}">
                <p14:modId xmlns:p14="http://schemas.microsoft.com/office/powerpoint/2010/main" val="1816554447"/>
              </p:ext>
            </p:extLst>
          </p:nvPr>
        </p:nvGraphicFramePr>
        <p:xfrm>
          <a:off x="546196" y="1989269"/>
          <a:ext cx="3026005" cy="376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5236110-A650-9DFF-B02E-C808587039D8}"/>
              </a:ext>
            </a:extLst>
          </p:cNvPr>
          <p:cNvSpPr txBox="1"/>
          <p:nvPr/>
        </p:nvSpPr>
        <p:spPr>
          <a:xfrm>
            <a:off x="3629320" y="1150070"/>
            <a:ext cx="4911363" cy="5439694"/>
          </a:xfrm>
          <a:prstGeom prst="rect">
            <a:avLst/>
          </a:prstGeom>
          <a:noFill/>
        </p:spPr>
        <p:txBody>
          <a:bodyPr wrap="square" rtlCol="0">
            <a:spAutoFit/>
          </a:bodyPr>
          <a:lstStyle/>
          <a:p>
            <a:pPr marL="216000" indent="-216000" defTabSz="648000">
              <a:lnSpc>
                <a:spcPct val="150000"/>
              </a:lnSpc>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Data Cleaning: </a:t>
            </a:r>
            <a:r>
              <a:rPr lang="en-IN" dirty="0">
                <a:solidFill>
                  <a:schemeClr val="bg1">
                    <a:lumMod val="75000"/>
                    <a:lumOff val="25000"/>
                  </a:schemeClr>
                </a:solidFill>
                <a:latin typeface="Century" panose="02040604050505020304" pitchFamily="18" charset="0"/>
              </a:rPr>
              <a:t>Check for duplicate values and also for null values for each table</a:t>
            </a:r>
          </a:p>
          <a:p>
            <a:pPr marL="216000" indent="-216000" defTabSz="648000">
              <a:lnSpc>
                <a:spcPct val="150000"/>
              </a:lnSpc>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Trend Analysis: </a:t>
            </a:r>
            <a:r>
              <a:rPr lang="en-IN" dirty="0">
                <a:solidFill>
                  <a:schemeClr val="bg1">
                    <a:lumMod val="75000"/>
                    <a:lumOff val="25000"/>
                  </a:schemeClr>
                </a:solidFill>
                <a:latin typeface="Century" panose="02040604050505020304" pitchFamily="18" charset="0"/>
              </a:rPr>
              <a:t>Check the latest trend and hashtags </a:t>
            </a:r>
          </a:p>
          <a:p>
            <a:pPr marL="216000" indent="-216000" defTabSz="648000">
              <a:lnSpc>
                <a:spcPct val="150000"/>
              </a:lnSpc>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User Engagement: </a:t>
            </a:r>
            <a:r>
              <a:rPr lang="en-IN" dirty="0">
                <a:solidFill>
                  <a:schemeClr val="bg1">
                    <a:lumMod val="75000"/>
                    <a:lumOff val="25000"/>
                  </a:schemeClr>
                </a:solidFill>
                <a:latin typeface="Century" panose="02040604050505020304" pitchFamily="18" charset="0"/>
              </a:rPr>
              <a:t>Check user is engaging on which hashtags and on which type of content</a:t>
            </a:r>
          </a:p>
          <a:p>
            <a:pPr marL="216000" indent="-216000" defTabSz="648000">
              <a:lnSpc>
                <a:spcPct val="150000"/>
              </a:lnSpc>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User Segmentation: </a:t>
            </a:r>
            <a:r>
              <a:rPr lang="en-IN" dirty="0">
                <a:solidFill>
                  <a:schemeClr val="bg1">
                    <a:lumMod val="75000"/>
                    <a:lumOff val="25000"/>
                  </a:schemeClr>
                </a:solidFill>
                <a:latin typeface="Century" panose="02040604050505020304" pitchFamily="18" charset="0"/>
              </a:rPr>
              <a:t>Segment the users on the basis of user engagement across different segments </a:t>
            </a:r>
          </a:p>
          <a:p>
            <a:pPr marL="216000" indent="-216000" defTabSz="648000">
              <a:lnSpc>
                <a:spcPct val="150000"/>
              </a:lnSpc>
              <a:buFont typeface="Wingdings" panose="05000000000000000000" pitchFamily="2" charset="2"/>
              <a:buChar char="q"/>
            </a:pPr>
            <a:r>
              <a:rPr lang="en-IN" b="1" dirty="0">
                <a:solidFill>
                  <a:schemeClr val="bg1">
                    <a:lumMod val="75000"/>
                    <a:lumOff val="25000"/>
                  </a:schemeClr>
                </a:solidFill>
                <a:latin typeface="Century" panose="02040604050505020304" pitchFamily="18" charset="0"/>
              </a:rPr>
              <a:t>Visualization: </a:t>
            </a:r>
            <a:r>
              <a:rPr lang="en-IN" dirty="0">
                <a:solidFill>
                  <a:schemeClr val="bg1">
                    <a:lumMod val="75000"/>
                    <a:lumOff val="25000"/>
                  </a:schemeClr>
                </a:solidFill>
                <a:latin typeface="Century" panose="02040604050505020304" pitchFamily="18" charset="0"/>
              </a:rPr>
              <a:t>Make charts for the different scenario and visualize the data as interactively you can.</a:t>
            </a:r>
            <a:r>
              <a:rPr lang="en-IN" b="1" dirty="0">
                <a:solidFill>
                  <a:schemeClr val="bg1">
                    <a:lumMod val="75000"/>
                    <a:lumOff val="25000"/>
                  </a:schemeClr>
                </a:solidFill>
                <a:latin typeface="Century" panose="02040604050505020304" pitchFamily="18" charset="0"/>
              </a:rPr>
              <a:t>  </a:t>
            </a:r>
          </a:p>
        </p:txBody>
      </p:sp>
    </p:spTree>
    <p:extLst>
      <p:ext uri="{BB962C8B-B14F-4D97-AF65-F5344CB8AC3E}">
        <p14:creationId xmlns:p14="http://schemas.microsoft.com/office/powerpoint/2010/main" val="90371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9D3-E477-150B-BED5-0CC3309A8217}"/>
              </a:ext>
            </a:extLst>
          </p:cNvPr>
          <p:cNvSpPr>
            <a:spLocks noGrp="1"/>
          </p:cNvSpPr>
          <p:nvPr>
            <p:ph type="title"/>
          </p:nvPr>
        </p:nvSpPr>
        <p:spPr>
          <a:xfrm>
            <a:off x="1008668" y="218497"/>
            <a:ext cx="6530686" cy="782193"/>
          </a:xfrm>
        </p:spPr>
        <p:txBody>
          <a:bodyPr/>
          <a:lstStyle/>
          <a:p>
            <a:pPr algn="ctr"/>
            <a:r>
              <a:rPr lang="en-IN" sz="3600" b="1" dirty="0">
                <a:solidFill>
                  <a:schemeClr val="bg1">
                    <a:lumMod val="75000"/>
                    <a:lumOff val="25000"/>
                  </a:schemeClr>
                </a:solidFill>
                <a:latin typeface="Britannic Bold" panose="020B0903060703020204" pitchFamily="34" charset="0"/>
              </a:rPr>
              <a:t>Engagement Metrics</a:t>
            </a:r>
          </a:p>
        </p:txBody>
      </p:sp>
      <p:sp>
        <p:nvSpPr>
          <p:cNvPr id="3" name="Content Placeholder 2">
            <a:extLst>
              <a:ext uri="{FF2B5EF4-FFF2-40B4-BE49-F238E27FC236}">
                <a16:creationId xmlns:a16="http://schemas.microsoft.com/office/drawing/2014/main" id="{6232EEA7-5EF1-BE49-D631-CD7C323AC351}"/>
              </a:ext>
            </a:extLst>
          </p:cNvPr>
          <p:cNvSpPr>
            <a:spLocks noGrp="1"/>
          </p:cNvSpPr>
          <p:nvPr>
            <p:ph idx="1"/>
          </p:nvPr>
        </p:nvSpPr>
        <p:spPr>
          <a:xfrm>
            <a:off x="4675696" y="1168926"/>
            <a:ext cx="4079716" cy="5079482"/>
          </a:xfrm>
        </p:spPr>
        <p:txBody>
          <a:bodyPr>
            <a:normAutofit lnSpcReduction="10000"/>
          </a:bodyPr>
          <a:lstStyle/>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latin typeface="Century" panose="02040604050505020304" pitchFamily="18" charset="0"/>
              </a:rPr>
              <a:t>Calculate total user engagement for every users and then select some top users on the basis of the engagement rate.</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latin typeface="Century" panose="02040604050505020304" pitchFamily="18" charset="0"/>
              </a:rPr>
              <a:t>After Calculating we got some top users who have done well we have selected them for target marketing </a:t>
            </a:r>
          </a:p>
          <a:p>
            <a:pPr>
              <a:lnSpc>
                <a:spcPct val="150000"/>
              </a:lnSpc>
              <a:buClr>
                <a:schemeClr val="bg1">
                  <a:lumMod val="75000"/>
                  <a:lumOff val="25000"/>
                </a:schemeClr>
              </a:buClr>
              <a:buFont typeface="Wingdings" panose="05000000000000000000" pitchFamily="2" charset="2"/>
              <a:buChar char="q"/>
            </a:pPr>
            <a:r>
              <a:rPr lang="en-IN" sz="1800" dirty="0">
                <a:solidFill>
                  <a:schemeClr val="bg1">
                    <a:lumMod val="75000"/>
                    <a:lumOff val="25000"/>
                  </a:schemeClr>
                </a:solidFill>
                <a:latin typeface="Century" panose="02040604050505020304" pitchFamily="18" charset="0"/>
              </a:rPr>
              <a:t>For target marketing we will approach them personally for collaboration and content creation</a:t>
            </a:r>
          </a:p>
          <a:p>
            <a:pPr marL="0" indent="0">
              <a:buClr>
                <a:schemeClr val="bg1">
                  <a:lumMod val="75000"/>
                  <a:lumOff val="25000"/>
                </a:schemeClr>
              </a:buClr>
              <a:buNone/>
            </a:pPr>
            <a:endParaRPr lang="en-IN" sz="1800" dirty="0">
              <a:solidFill>
                <a:schemeClr val="bg1">
                  <a:lumMod val="75000"/>
                  <a:lumOff val="2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FFBAE288-3EEE-26EA-BC37-CCE8D006B2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588" y="2124283"/>
            <a:ext cx="4183412" cy="2994472"/>
          </a:xfrm>
          <a:prstGeom prst="rect">
            <a:avLst/>
          </a:prstGeom>
          <a:noFill/>
          <a:ln>
            <a:noFill/>
          </a:ln>
        </p:spPr>
      </p:pic>
    </p:spTree>
    <p:extLst>
      <p:ext uri="{BB962C8B-B14F-4D97-AF65-F5344CB8AC3E}">
        <p14:creationId xmlns:p14="http://schemas.microsoft.com/office/powerpoint/2010/main" val="86985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093-4A59-C474-84F9-FBD15882342E}"/>
              </a:ext>
            </a:extLst>
          </p:cNvPr>
          <p:cNvSpPr>
            <a:spLocks noGrp="1"/>
          </p:cNvSpPr>
          <p:nvPr>
            <p:ph type="title"/>
          </p:nvPr>
        </p:nvSpPr>
        <p:spPr>
          <a:xfrm>
            <a:off x="483974" y="339596"/>
            <a:ext cx="7055380" cy="753913"/>
          </a:xfrm>
        </p:spPr>
        <p:txBody>
          <a:bodyPr/>
          <a:lstStyle/>
          <a:p>
            <a:pPr algn="ctr"/>
            <a:r>
              <a:rPr lang="en-US" sz="3600" b="1" dirty="0">
                <a:solidFill>
                  <a:schemeClr val="bg1">
                    <a:lumMod val="75000"/>
                    <a:lumOff val="25000"/>
                  </a:schemeClr>
                </a:solidFill>
                <a:latin typeface="Britannic Bold" panose="020B0903060703020204" pitchFamily="34" charset="0"/>
              </a:rPr>
              <a:t>User Segmentation</a:t>
            </a:r>
            <a:br>
              <a:rPr lang="en-US" sz="3600" dirty="0">
                <a:solidFill>
                  <a:schemeClr val="bg1">
                    <a:lumMod val="75000"/>
                    <a:lumOff val="25000"/>
                  </a:schemeClr>
                </a:solidFill>
                <a:latin typeface="Britannic Bold" panose="020B0903060703020204" pitchFamily="34" charset="0"/>
              </a:rPr>
            </a:br>
            <a:endParaRPr lang="en-IN" sz="3600" dirty="0">
              <a:latin typeface="Britannic Bold" panose="020B0903060703020204" pitchFamily="34" charset="0"/>
            </a:endParaRPr>
          </a:p>
        </p:txBody>
      </p:sp>
      <p:sp>
        <p:nvSpPr>
          <p:cNvPr id="4" name="Rectangle 1">
            <a:extLst>
              <a:ext uri="{FF2B5EF4-FFF2-40B4-BE49-F238E27FC236}">
                <a16:creationId xmlns:a16="http://schemas.microsoft.com/office/drawing/2014/main" id="{DB97B097-B8A0-04EB-1D94-0DA83486E859}"/>
              </a:ext>
            </a:extLst>
          </p:cNvPr>
          <p:cNvSpPr>
            <a:spLocks noGrp="1" noChangeArrowheads="1"/>
          </p:cNvSpPr>
          <p:nvPr>
            <p:ph idx="1"/>
          </p:nvPr>
        </p:nvSpPr>
        <p:spPr bwMode="auto">
          <a:xfrm>
            <a:off x="4166647" y="1403577"/>
            <a:ext cx="4779390" cy="502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High Engagement Influencers: </a:t>
            </a:r>
            <a:r>
              <a:rPr kumimoji="0" lang="en-US" altLang="en-US" sz="1800" i="0" u="none" strike="noStrike" cap="none" normalizeH="0" baseline="0" dirty="0">
                <a:ln>
                  <a:noFill/>
                </a:ln>
                <a:solidFill>
                  <a:schemeClr val="bg1">
                    <a:lumMod val="75000"/>
                    <a:lumOff val="25000"/>
                  </a:schemeClr>
                </a:solidFill>
                <a:effectLst/>
                <a:latin typeface="Century" panose="02040604050505020304" pitchFamily="18" charset="0"/>
              </a:rPr>
              <a:t>The users who are actively posting and are getting more likes and comments</a:t>
            </a:r>
            <a:endPar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sz="1800" b="1" dirty="0">
                <a:solidFill>
                  <a:schemeClr val="bg1">
                    <a:lumMod val="75000"/>
                    <a:lumOff val="25000"/>
                  </a:schemeClr>
                </a:solidFill>
                <a:latin typeface="Century" panose="02040604050505020304" pitchFamily="18" charset="0"/>
              </a:rPr>
              <a:t>Moderate</a:t>
            </a: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 Users:  </a:t>
            </a:r>
            <a:r>
              <a:rPr kumimoji="0" lang="en-US" altLang="en-US" sz="1800" i="0" u="none" strike="noStrike" cap="none" normalizeH="0" baseline="0" dirty="0">
                <a:ln>
                  <a:noFill/>
                </a:ln>
                <a:solidFill>
                  <a:schemeClr val="bg1">
                    <a:lumMod val="75000"/>
                    <a:lumOff val="25000"/>
                  </a:schemeClr>
                </a:solidFill>
                <a:effectLst/>
                <a:latin typeface="Century" panose="02040604050505020304" pitchFamily="18" charset="0"/>
              </a:rPr>
              <a:t>The users who are more active they are on the platform frequently.</a:t>
            </a:r>
            <a:endPar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Less Eng</a:t>
            </a:r>
            <a:r>
              <a:rPr lang="en-US" altLang="en-US" sz="1800" b="1" dirty="0">
                <a:solidFill>
                  <a:schemeClr val="bg1">
                    <a:lumMod val="75000"/>
                    <a:lumOff val="25000"/>
                  </a:schemeClr>
                </a:solidFill>
                <a:latin typeface="Century" panose="02040604050505020304" pitchFamily="18" charset="0"/>
              </a:rPr>
              <a:t>aged</a:t>
            </a: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 Users: </a:t>
            </a:r>
            <a:r>
              <a:rPr kumimoji="0" lang="en-US" altLang="en-US" sz="1800" i="0" u="none" strike="noStrike" cap="none" normalizeH="0" baseline="0" dirty="0">
                <a:ln>
                  <a:noFill/>
                </a:ln>
                <a:solidFill>
                  <a:schemeClr val="bg1">
                    <a:lumMod val="75000"/>
                    <a:lumOff val="25000"/>
                  </a:schemeClr>
                </a:solidFill>
                <a:effectLst/>
                <a:latin typeface="Century" panose="02040604050505020304" pitchFamily="18" charset="0"/>
              </a:rPr>
              <a:t> The users who are not posting or liking the content</a:t>
            </a:r>
            <a:endPar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New Users</a:t>
            </a:r>
            <a:r>
              <a:rPr lang="en-US" altLang="en-US" sz="1800" b="1" dirty="0">
                <a:solidFill>
                  <a:schemeClr val="bg1">
                    <a:lumMod val="75000"/>
                    <a:lumOff val="25000"/>
                  </a:schemeClr>
                </a:solidFill>
                <a:latin typeface="Century" panose="02040604050505020304" pitchFamily="18" charset="0"/>
              </a:rPr>
              <a:t>: </a:t>
            </a:r>
            <a:r>
              <a:rPr lang="en-US" altLang="en-US" sz="1800" dirty="0">
                <a:solidFill>
                  <a:schemeClr val="bg1">
                    <a:lumMod val="75000"/>
                    <a:lumOff val="25000"/>
                  </a:schemeClr>
                </a:solidFill>
                <a:latin typeface="Century" panose="02040604050505020304" pitchFamily="18" charset="0"/>
              </a:rPr>
              <a:t>Recently joined users </a:t>
            </a:r>
            <a:endPar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rPr>
              <a:t>Content Consumers: </a:t>
            </a:r>
            <a:r>
              <a:rPr kumimoji="0" lang="en-US" altLang="en-US" sz="1800" i="0" u="none" strike="noStrike" cap="none" normalizeH="0" baseline="0" dirty="0">
                <a:ln>
                  <a:noFill/>
                </a:ln>
                <a:solidFill>
                  <a:schemeClr val="bg1">
                    <a:lumMod val="75000"/>
                    <a:lumOff val="25000"/>
                  </a:schemeClr>
                </a:solidFill>
                <a:effectLst/>
                <a:latin typeface="Century" panose="02040604050505020304" pitchFamily="18" charset="0"/>
              </a:rPr>
              <a:t>The users are there on the platform consuming contents but not posting anything.</a:t>
            </a:r>
            <a:endParaRPr kumimoji="0" lang="en-US" altLang="en-US" sz="1800" b="1" i="0" u="none" strike="noStrike" cap="none" normalizeH="0" baseline="0" dirty="0">
              <a:ln>
                <a:noFill/>
              </a:ln>
              <a:solidFill>
                <a:schemeClr val="bg1">
                  <a:lumMod val="75000"/>
                  <a:lumOff val="25000"/>
                </a:schemeClr>
              </a:solidFill>
              <a:effectLst/>
              <a:latin typeface="Century" panose="02040604050505020304" pitchFamily="18" charset="0"/>
            </a:endParaRPr>
          </a:p>
        </p:txBody>
      </p:sp>
      <p:pic>
        <p:nvPicPr>
          <p:cNvPr id="2051" name="Picture 3">
            <a:extLst>
              <a:ext uri="{FF2B5EF4-FFF2-40B4-BE49-F238E27FC236}">
                <a16:creationId xmlns:a16="http://schemas.microsoft.com/office/drawing/2014/main" id="{CD078495-C3DE-8D70-9C1E-03A408784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20" y="1610064"/>
            <a:ext cx="3715115" cy="230561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3449513E-3756-C164-0F9C-0031002D1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20" y="4083825"/>
            <a:ext cx="3696344" cy="230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1157-859C-1541-2D89-8ED7ED4EE068}"/>
              </a:ext>
            </a:extLst>
          </p:cNvPr>
          <p:cNvSpPr>
            <a:spLocks noGrp="1"/>
          </p:cNvSpPr>
          <p:nvPr>
            <p:ph type="title"/>
          </p:nvPr>
        </p:nvSpPr>
        <p:spPr>
          <a:xfrm>
            <a:off x="827700" y="320742"/>
            <a:ext cx="6711654" cy="791620"/>
          </a:xfrm>
        </p:spPr>
        <p:txBody>
          <a:bodyPr/>
          <a:lstStyle/>
          <a:p>
            <a:pPr algn="ctr"/>
            <a:r>
              <a:rPr lang="en-IN" sz="3600" b="1" dirty="0">
                <a:solidFill>
                  <a:schemeClr val="bg1">
                    <a:lumMod val="75000"/>
                    <a:lumOff val="25000"/>
                  </a:schemeClr>
                </a:solidFill>
                <a:latin typeface="Britannic Bold" panose="020B0903060703020204" pitchFamily="34" charset="0"/>
              </a:rPr>
              <a:t>Content Performance</a:t>
            </a:r>
          </a:p>
        </p:txBody>
      </p:sp>
      <p:sp>
        <p:nvSpPr>
          <p:cNvPr id="3" name="Content Placeholder 2">
            <a:extLst>
              <a:ext uri="{FF2B5EF4-FFF2-40B4-BE49-F238E27FC236}">
                <a16:creationId xmlns:a16="http://schemas.microsoft.com/office/drawing/2014/main" id="{2FD920A6-51EE-99C8-8890-0557AC22226D}"/>
              </a:ext>
            </a:extLst>
          </p:cNvPr>
          <p:cNvSpPr>
            <a:spLocks noGrp="1"/>
          </p:cNvSpPr>
          <p:nvPr>
            <p:ph idx="1"/>
          </p:nvPr>
        </p:nvSpPr>
        <p:spPr>
          <a:xfrm>
            <a:off x="4430598" y="1150070"/>
            <a:ext cx="4011870" cy="5505254"/>
          </a:xfrm>
        </p:spPr>
        <p:txBody>
          <a:bodyPr>
            <a:noAutofit/>
          </a:bodyPr>
          <a:lstStyle/>
          <a:p>
            <a:pPr algn="just">
              <a:lnSpc>
                <a:spcPct val="160000"/>
              </a:lnSpc>
              <a:buClr>
                <a:schemeClr val="bg1">
                  <a:lumMod val="75000"/>
                  <a:lumOff val="25000"/>
                </a:schemeClr>
              </a:buClr>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Analyse the type of content across the platforms </a:t>
            </a:r>
          </a:p>
          <a:p>
            <a:pPr algn="just">
              <a:lnSpc>
                <a:spcPct val="160000"/>
              </a:lnSpc>
              <a:buClr>
                <a:schemeClr val="bg1">
                  <a:lumMod val="75000"/>
                  <a:lumOff val="25000"/>
                </a:schemeClr>
              </a:buClr>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Which content is getting how much engagement, it will be beneficial for us to focus on which area more.</a:t>
            </a:r>
          </a:p>
          <a:p>
            <a:pPr algn="just">
              <a:lnSpc>
                <a:spcPct val="160000"/>
              </a:lnSpc>
              <a:buClr>
                <a:schemeClr val="bg1">
                  <a:lumMod val="75000"/>
                  <a:lumOff val="25000"/>
                </a:schemeClr>
              </a:buClr>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And who are getting engagement check what hashtags they are using and calculate average likes per hashtags.</a:t>
            </a:r>
          </a:p>
          <a:p>
            <a:pPr algn="just">
              <a:lnSpc>
                <a:spcPct val="160000"/>
              </a:lnSpc>
              <a:buClr>
                <a:schemeClr val="bg1">
                  <a:lumMod val="75000"/>
                  <a:lumOff val="25000"/>
                </a:schemeClr>
              </a:buClr>
              <a:buFont typeface="Wingdings" panose="05000000000000000000" pitchFamily="2" charset="2"/>
              <a:buChar char="q"/>
            </a:pPr>
            <a:r>
              <a:rPr lang="en-IN" sz="1600" dirty="0">
                <a:solidFill>
                  <a:schemeClr val="bg1">
                    <a:lumMod val="75000"/>
                    <a:lumOff val="25000"/>
                  </a:schemeClr>
                </a:solidFill>
                <a:latin typeface="Century" panose="02040604050505020304" pitchFamily="18" charset="0"/>
              </a:rPr>
              <a:t>After that we can potentially focus on every type of content, and will see where are the scope of improvements.</a:t>
            </a:r>
          </a:p>
        </p:txBody>
      </p:sp>
      <p:pic>
        <p:nvPicPr>
          <p:cNvPr id="4" name="Picture 3">
            <a:extLst>
              <a:ext uri="{FF2B5EF4-FFF2-40B4-BE49-F238E27FC236}">
                <a16:creationId xmlns:a16="http://schemas.microsoft.com/office/drawing/2014/main" id="{A5D13CDE-E599-41A8-AC84-FFEA7ECC05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556" y="3780149"/>
            <a:ext cx="3885570" cy="2403836"/>
          </a:xfrm>
          <a:prstGeom prst="rect">
            <a:avLst/>
          </a:prstGeom>
          <a:noFill/>
          <a:ln>
            <a:noFill/>
          </a:ln>
        </p:spPr>
      </p:pic>
      <p:pic>
        <p:nvPicPr>
          <p:cNvPr id="6" name="Graphic 5" descr="Business Growth">
            <a:extLst>
              <a:ext uri="{FF2B5EF4-FFF2-40B4-BE49-F238E27FC236}">
                <a16:creationId xmlns:a16="http://schemas.microsoft.com/office/drawing/2014/main" id="{BC70BE03-110A-0B4E-06CE-B7E381C164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086" y="1859437"/>
            <a:ext cx="2622510" cy="1569563"/>
          </a:xfrm>
          <a:prstGeom prst="rect">
            <a:avLst/>
          </a:prstGeom>
        </p:spPr>
      </p:pic>
    </p:spTree>
    <p:extLst>
      <p:ext uri="{BB962C8B-B14F-4D97-AF65-F5344CB8AC3E}">
        <p14:creationId xmlns:p14="http://schemas.microsoft.com/office/powerpoint/2010/main" val="461082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590</TotalTime>
  <Words>883</Words>
  <Application>Microsoft Office PowerPoint</Application>
  <PresentationFormat>On-screen Show (4:3)</PresentationFormat>
  <Paragraphs>102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Britannic Bold</vt:lpstr>
      <vt:lpstr>Calibri</vt:lpstr>
      <vt:lpstr>Century</vt:lpstr>
      <vt:lpstr>Century Gothic</vt:lpstr>
      <vt:lpstr>Wingdings</vt:lpstr>
      <vt:lpstr>Wingdings 3</vt:lpstr>
      <vt:lpstr>Ion</vt:lpstr>
      <vt:lpstr>  Social Media Analysis Project   Urvish Tiwari  DS-May 2024  </vt:lpstr>
      <vt:lpstr>Table Of Contents </vt:lpstr>
      <vt:lpstr>What is Meta ?</vt:lpstr>
      <vt:lpstr>Introduction with Problem Statement </vt:lpstr>
      <vt:lpstr>Data Overview</vt:lpstr>
      <vt:lpstr> Methodology</vt:lpstr>
      <vt:lpstr>Engagement Metrics</vt:lpstr>
      <vt:lpstr>User Segmentation </vt:lpstr>
      <vt:lpstr>Content Performance</vt:lpstr>
      <vt:lpstr>Content Performance</vt:lpstr>
      <vt:lpstr>Marketing Strategy </vt:lpstr>
      <vt:lpstr>Ad Campaigns &amp; Financial Projections </vt:lpstr>
      <vt:lpstr>Insights and recommendations </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Urvish Tiwari</dc:creator>
  <cp:keywords/>
  <dc:description>generated using python-pptx</dc:description>
  <cp:lastModifiedBy>Urvish Tiwari</cp:lastModifiedBy>
  <cp:revision>2</cp:revision>
  <dcterms:created xsi:type="dcterms:W3CDTF">2013-01-27T09:14:16Z</dcterms:created>
  <dcterms:modified xsi:type="dcterms:W3CDTF">2024-08-10T22:01:03Z</dcterms:modified>
  <cp:category/>
</cp:coreProperties>
</file>