
<file path=[Content_Types].xml><?xml version="1.0" encoding="utf-8"?>
<Types xmlns="http://schemas.openxmlformats.org/package/2006/content-types">
  <Default Extension="bin" ContentType="application/vnd.openxmlformats-officedocument.oleObject"/>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272" r:id="rId16"/>
  </p:sldIdLst>
  <p:sldSz cx="9144000" cy="6858000" type="screen4x3"/>
  <p:notesSz cx="6735763" cy="9866313"/>
  <p:embeddedFontLst>
    <p:embeddedFont>
      <p:font typeface="HG丸ｺﾞｼｯｸM-PRO" panose="020F0600000000000000" pitchFamily="50" charset="-128"/>
      <p:regular r:id="rId18"/>
    </p:embeddedFont>
    <p:embeddedFont>
      <p:font typeface="メイリオ" panose="020B0604030504040204" pitchFamily="50" charset="-128"/>
      <p:regular r:id="rId19"/>
      <p:bold r:id="rId20"/>
      <p:italic r:id="rId21"/>
      <p:boldItalic r:id="rId22"/>
    </p:embeddedFont>
    <p:embeddedFont>
      <p:font typeface="メイリオ" panose="020B0604030504040204" pitchFamily="50" charset="-128"/>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8">
          <p15:clr>
            <a:srgbClr val="A4A3A4"/>
          </p15:clr>
        </p15:guide>
        <p15:guide id="2" pos="2122">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jykhoVlXazIRkq0rgZUw+p9ViN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5FA1C0-845B-472B-9047-25DA32559EDE}">
  <a:tblStyle styleId="{F55FA1C0-845B-472B-9047-25DA32559ED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4541D52-BCE0-45A7-8A22-8AA47BC6216C}"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F9FA"/>
          </a:solidFill>
        </a:fill>
      </a:tcStyle>
    </a:wholeTbl>
    <a:band1H>
      <a:tcTxStyle/>
      <a:tcStyle>
        <a:tcBdr/>
        <a:fill>
          <a:solidFill>
            <a:srgbClr val="E7F3F4"/>
          </a:solidFill>
        </a:fill>
      </a:tcStyle>
    </a:band1H>
    <a:band2H>
      <a:tcTxStyle/>
      <a:tcStyle>
        <a:tcBdr/>
      </a:tcStyle>
    </a:band2H>
    <a:band1V>
      <a:tcTxStyle/>
      <a:tcStyle>
        <a:tcBdr/>
        <a:fill>
          <a:solidFill>
            <a:srgbClr val="E7F3F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56" y="84"/>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18831" cy="493316"/>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15373" y="0"/>
            <a:ext cx="2918831" cy="493316"/>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73577" y="4686499"/>
            <a:ext cx="5388610" cy="4439841"/>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371285"/>
            <a:ext cx="2918831" cy="493316"/>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15373" y="9371285"/>
            <a:ext cx="2918831" cy="493316"/>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ja-JP"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notes"/>
          <p:cNvSpPr txBox="1">
            <a:spLocks noGrp="1"/>
          </p:cNvSpPr>
          <p:nvPr>
            <p:ph type="sldNum" idx="12"/>
          </p:nvPr>
        </p:nvSpPr>
        <p:spPr>
          <a:xfrm>
            <a:off x="3815373" y="9371285"/>
            <a:ext cx="2918831" cy="493316"/>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ja-JP" sz="1200" b="0" i="0" u="none" strike="noStrike" cap="none">
                <a:solidFill>
                  <a:schemeClr val="dk1"/>
                </a:solidFill>
                <a:latin typeface="Arial"/>
                <a:ea typeface="Arial"/>
                <a:cs typeface="Arial"/>
                <a:sym typeface="Arial"/>
              </a:rPr>
              <a:t>0</a:t>
            </a:fld>
            <a:endParaRPr sz="1200" b="0" i="0" u="none" strike="noStrike" cap="none">
              <a:solidFill>
                <a:schemeClr val="dk1"/>
              </a:solidFill>
              <a:latin typeface="Arial"/>
              <a:ea typeface="Arial"/>
              <a:cs typeface="Arial"/>
              <a:sym typeface="Arial"/>
            </a:endParaRPr>
          </a:p>
        </p:txBody>
      </p:sp>
      <p:sp>
        <p:nvSpPr>
          <p:cNvPr id="71" name="Google Shape;71;p1:notes"/>
          <p:cNvSpPr>
            <a:spLocks noGrp="1" noRot="1" noChangeAspect="1"/>
          </p:cNvSpPr>
          <p:nvPr>
            <p:ph type="sldImg" idx="2"/>
          </p:nvPr>
        </p:nvSpPr>
        <p:spPr>
          <a:xfrm>
            <a:off x="655638" y="657225"/>
            <a:ext cx="5424487" cy="40703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 name="Google Shape;72;p1:notes"/>
          <p:cNvSpPr txBox="1">
            <a:spLocks noGrp="1"/>
          </p:cNvSpPr>
          <p:nvPr>
            <p:ph type="body" idx="1"/>
          </p:nvPr>
        </p:nvSpPr>
        <p:spPr>
          <a:xfrm>
            <a:off x="898102" y="4892047"/>
            <a:ext cx="4939560" cy="443984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0:notes"/>
          <p:cNvSpPr txBox="1">
            <a:spLocks noGrp="1"/>
          </p:cNvSpPr>
          <p:nvPr>
            <p:ph type="sldNum" idx="12"/>
          </p:nvPr>
        </p:nvSpPr>
        <p:spPr>
          <a:xfrm>
            <a:off x="3815373" y="9371285"/>
            <a:ext cx="2918831" cy="493316"/>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ja-JP" sz="1200">
                <a:solidFill>
                  <a:schemeClr val="dk1"/>
                </a:solidFill>
                <a:latin typeface="Arial"/>
                <a:ea typeface="Arial"/>
                <a:cs typeface="Arial"/>
                <a:sym typeface="Arial"/>
              </a:rPr>
              <a:t>9</a:t>
            </a:fld>
            <a:endParaRPr sz="1200">
              <a:solidFill>
                <a:schemeClr val="dk1"/>
              </a:solidFill>
              <a:latin typeface="Arial"/>
              <a:ea typeface="Arial"/>
              <a:cs typeface="Arial"/>
              <a:sym typeface="Arial"/>
            </a:endParaRPr>
          </a:p>
        </p:txBody>
      </p:sp>
      <p:sp>
        <p:nvSpPr>
          <p:cNvPr id="216" name="Google Shape;216;p10: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7" name="Google Shape;217;p10:notes"/>
          <p:cNvSpPr txBox="1">
            <a:spLocks noGrp="1"/>
          </p:cNvSpPr>
          <p:nvPr>
            <p:ph type="body" idx="1"/>
          </p:nvPr>
        </p:nvSpPr>
        <p:spPr>
          <a:xfrm>
            <a:off x="673577" y="4686499"/>
            <a:ext cx="5388610" cy="443984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1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1:notes"/>
          <p:cNvSpPr txBox="1">
            <a:spLocks noGrp="1"/>
          </p:cNvSpPr>
          <p:nvPr>
            <p:ph type="sldNum" idx="12"/>
          </p:nvPr>
        </p:nvSpPr>
        <p:spPr>
          <a:xfrm>
            <a:off x="3815373" y="9371285"/>
            <a:ext cx="2918831" cy="493316"/>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ja-JP" sz="1200">
                <a:solidFill>
                  <a:schemeClr val="dk1"/>
                </a:solidFill>
                <a:latin typeface="Arial"/>
                <a:ea typeface="Arial"/>
                <a:cs typeface="Arial"/>
                <a:sym typeface="Arial"/>
              </a:rPr>
              <a:t>10</a:t>
            </a:fld>
            <a:endParaRPr sz="1200">
              <a:solidFill>
                <a:schemeClr val="dk1"/>
              </a:solidFill>
              <a:latin typeface="Arial"/>
              <a:ea typeface="Arial"/>
              <a:cs typeface="Arial"/>
              <a:sym typeface="Arial"/>
            </a:endParaRPr>
          </a:p>
        </p:txBody>
      </p:sp>
      <p:sp>
        <p:nvSpPr>
          <p:cNvPr id="232" name="Google Shape;232;p11: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3" name="Google Shape;233;p11:notes"/>
          <p:cNvSpPr txBox="1">
            <a:spLocks noGrp="1"/>
          </p:cNvSpPr>
          <p:nvPr>
            <p:ph type="body" idx="1"/>
          </p:nvPr>
        </p:nvSpPr>
        <p:spPr>
          <a:xfrm>
            <a:off x="673577" y="4686499"/>
            <a:ext cx="5388610" cy="443984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1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2:notes"/>
          <p:cNvSpPr txBox="1">
            <a:spLocks noGrp="1"/>
          </p:cNvSpPr>
          <p:nvPr>
            <p:ph type="sldNum" idx="12"/>
          </p:nvPr>
        </p:nvSpPr>
        <p:spPr>
          <a:xfrm>
            <a:off x="3815373" y="9371285"/>
            <a:ext cx="2918831" cy="493316"/>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ja-JP" sz="1200">
                <a:solidFill>
                  <a:schemeClr val="dk1"/>
                </a:solidFill>
                <a:latin typeface="Arial"/>
                <a:ea typeface="Arial"/>
                <a:cs typeface="Arial"/>
                <a:sym typeface="Arial"/>
              </a:rPr>
              <a:t>11</a:t>
            </a:fld>
            <a:endParaRPr sz="1200">
              <a:solidFill>
                <a:schemeClr val="dk1"/>
              </a:solidFill>
              <a:latin typeface="Arial"/>
              <a:ea typeface="Arial"/>
              <a:cs typeface="Arial"/>
              <a:sym typeface="Arial"/>
            </a:endParaRPr>
          </a:p>
        </p:txBody>
      </p:sp>
      <p:sp>
        <p:nvSpPr>
          <p:cNvPr id="240" name="Google Shape;240;p12: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1" name="Google Shape;241;p12:notes"/>
          <p:cNvSpPr txBox="1">
            <a:spLocks noGrp="1"/>
          </p:cNvSpPr>
          <p:nvPr>
            <p:ph type="body" idx="1"/>
          </p:nvPr>
        </p:nvSpPr>
        <p:spPr>
          <a:xfrm>
            <a:off x="673577" y="4686499"/>
            <a:ext cx="5388610" cy="443984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1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txBox="1">
            <a:spLocks noGrp="1"/>
          </p:cNvSpPr>
          <p:nvPr>
            <p:ph type="sldNum" idx="12"/>
          </p:nvPr>
        </p:nvSpPr>
        <p:spPr>
          <a:xfrm>
            <a:off x="3815373" y="9371285"/>
            <a:ext cx="2918831" cy="493316"/>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ja-JP" sz="1200">
                <a:solidFill>
                  <a:schemeClr val="dk1"/>
                </a:solidFill>
                <a:latin typeface="Arial"/>
                <a:ea typeface="Arial"/>
                <a:cs typeface="Arial"/>
                <a:sym typeface="Arial"/>
              </a:rPr>
              <a:t>12</a:t>
            </a:fld>
            <a:endParaRPr sz="1200">
              <a:solidFill>
                <a:schemeClr val="dk1"/>
              </a:solidFill>
              <a:latin typeface="Arial"/>
              <a:ea typeface="Arial"/>
              <a:cs typeface="Arial"/>
              <a:sym typeface="Arial"/>
            </a:endParaRPr>
          </a:p>
        </p:txBody>
      </p:sp>
      <p:sp>
        <p:nvSpPr>
          <p:cNvPr id="146" name="Google Shape;146;p7: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7" name="Google Shape;147;p7:notes"/>
          <p:cNvSpPr txBox="1">
            <a:spLocks noGrp="1"/>
          </p:cNvSpPr>
          <p:nvPr>
            <p:ph type="body" idx="1"/>
          </p:nvPr>
        </p:nvSpPr>
        <p:spPr>
          <a:xfrm>
            <a:off x="673577" y="4686499"/>
            <a:ext cx="5388610" cy="443984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100"/>
          </a:p>
        </p:txBody>
      </p:sp>
    </p:spTree>
    <p:extLst>
      <p:ext uri="{BB962C8B-B14F-4D97-AF65-F5344CB8AC3E}">
        <p14:creationId xmlns:p14="http://schemas.microsoft.com/office/powerpoint/2010/main" val="2644956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txBox="1">
            <a:spLocks noGrp="1"/>
          </p:cNvSpPr>
          <p:nvPr>
            <p:ph type="sldNum" idx="12"/>
          </p:nvPr>
        </p:nvSpPr>
        <p:spPr>
          <a:xfrm>
            <a:off x="3815373" y="9371285"/>
            <a:ext cx="2918831" cy="493316"/>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ja-JP" sz="1200">
                <a:solidFill>
                  <a:schemeClr val="dk1"/>
                </a:solidFill>
                <a:latin typeface="Arial"/>
                <a:ea typeface="Arial"/>
                <a:cs typeface="Arial"/>
                <a:sym typeface="Arial"/>
              </a:rPr>
              <a:t>13</a:t>
            </a:fld>
            <a:endParaRPr sz="1200">
              <a:solidFill>
                <a:schemeClr val="dk1"/>
              </a:solidFill>
              <a:latin typeface="Arial"/>
              <a:ea typeface="Arial"/>
              <a:cs typeface="Arial"/>
              <a:sym typeface="Arial"/>
            </a:endParaRPr>
          </a:p>
        </p:txBody>
      </p:sp>
      <p:sp>
        <p:nvSpPr>
          <p:cNvPr id="146" name="Google Shape;146;p7: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7" name="Google Shape;147;p7:notes"/>
          <p:cNvSpPr txBox="1">
            <a:spLocks noGrp="1"/>
          </p:cNvSpPr>
          <p:nvPr>
            <p:ph type="body" idx="1"/>
          </p:nvPr>
        </p:nvSpPr>
        <p:spPr>
          <a:xfrm>
            <a:off x="673577" y="4686499"/>
            <a:ext cx="5388610" cy="443984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100"/>
          </a:p>
        </p:txBody>
      </p:sp>
    </p:spTree>
    <p:extLst>
      <p:ext uri="{BB962C8B-B14F-4D97-AF65-F5344CB8AC3E}">
        <p14:creationId xmlns:p14="http://schemas.microsoft.com/office/powerpoint/2010/main" val="724814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txBox="1">
            <a:spLocks noGrp="1"/>
          </p:cNvSpPr>
          <p:nvPr>
            <p:ph type="sldNum" idx="12"/>
          </p:nvPr>
        </p:nvSpPr>
        <p:spPr>
          <a:xfrm>
            <a:off x="3815373" y="9371285"/>
            <a:ext cx="2918831" cy="493316"/>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ja-JP" sz="1200">
                <a:solidFill>
                  <a:schemeClr val="dk1"/>
                </a:solidFill>
                <a:latin typeface="Arial"/>
                <a:ea typeface="Arial"/>
                <a:cs typeface="Arial"/>
                <a:sym typeface="Arial"/>
              </a:rPr>
              <a:t>14</a:t>
            </a:fld>
            <a:endParaRPr sz="1200">
              <a:solidFill>
                <a:schemeClr val="dk1"/>
              </a:solidFill>
              <a:latin typeface="Arial"/>
              <a:ea typeface="Arial"/>
              <a:cs typeface="Arial"/>
              <a:sym typeface="Arial"/>
            </a:endParaRPr>
          </a:p>
        </p:txBody>
      </p:sp>
      <p:sp>
        <p:nvSpPr>
          <p:cNvPr id="146" name="Google Shape;146;p7: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7" name="Google Shape;147;p7:notes"/>
          <p:cNvSpPr txBox="1">
            <a:spLocks noGrp="1"/>
          </p:cNvSpPr>
          <p:nvPr>
            <p:ph type="body" idx="1"/>
          </p:nvPr>
        </p:nvSpPr>
        <p:spPr>
          <a:xfrm>
            <a:off x="673577" y="4686499"/>
            <a:ext cx="5388610" cy="443984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100"/>
          </a:p>
        </p:txBody>
      </p:sp>
    </p:spTree>
    <p:extLst>
      <p:ext uri="{BB962C8B-B14F-4D97-AF65-F5344CB8AC3E}">
        <p14:creationId xmlns:p14="http://schemas.microsoft.com/office/powerpoint/2010/main" val="4128466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2:notes"/>
          <p:cNvSpPr txBox="1">
            <a:spLocks noGrp="1"/>
          </p:cNvSpPr>
          <p:nvPr>
            <p:ph type="sldNum" idx="12"/>
          </p:nvPr>
        </p:nvSpPr>
        <p:spPr>
          <a:xfrm>
            <a:off x="3815373" y="9371285"/>
            <a:ext cx="2918831" cy="493316"/>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ja-JP"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
        <p:nvSpPr>
          <p:cNvPr id="77" name="Google Shape;77;p2: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 name="Google Shape;78;p2:notes"/>
          <p:cNvSpPr txBox="1">
            <a:spLocks noGrp="1"/>
          </p:cNvSpPr>
          <p:nvPr>
            <p:ph type="body" idx="1"/>
          </p:nvPr>
        </p:nvSpPr>
        <p:spPr>
          <a:xfrm>
            <a:off x="673577" y="4686499"/>
            <a:ext cx="5388610" cy="443984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sldNum" idx="12"/>
          </p:nvPr>
        </p:nvSpPr>
        <p:spPr>
          <a:xfrm>
            <a:off x="3815373" y="9371285"/>
            <a:ext cx="2918831" cy="493316"/>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ja-JP" sz="1200" b="0" i="0" u="none" strike="noStrike" cap="none">
                <a:solidFill>
                  <a:schemeClr val="dk1"/>
                </a:solidFill>
                <a:latin typeface="Arial"/>
                <a:ea typeface="Arial"/>
                <a:cs typeface="Arial"/>
                <a:sym typeface="Arial"/>
              </a:rPr>
              <a:t>2</a:t>
            </a:fld>
            <a:endParaRPr sz="1200" b="0" i="0" u="none" strike="noStrike" cap="none">
              <a:solidFill>
                <a:schemeClr val="dk1"/>
              </a:solidFill>
              <a:latin typeface="Arial"/>
              <a:ea typeface="Arial"/>
              <a:cs typeface="Arial"/>
              <a:sym typeface="Arial"/>
            </a:endParaRPr>
          </a:p>
        </p:txBody>
      </p:sp>
      <p:sp>
        <p:nvSpPr>
          <p:cNvPr id="90" name="Google Shape;90;p3: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1" name="Google Shape;91;p3:notes"/>
          <p:cNvSpPr txBox="1">
            <a:spLocks noGrp="1"/>
          </p:cNvSpPr>
          <p:nvPr>
            <p:ph type="body" idx="1"/>
          </p:nvPr>
        </p:nvSpPr>
        <p:spPr>
          <a:xfrm>
            <a:off x="673577" y="4686499"/>
            <a:ext cx="5388610" cy="443984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sldNum" idx="12"/>
          </p:nvPr>
        </p:nvSpPr>
        <p:spPr>
          <a:xfrm>
            <a:off x="3815373" y="9371285"/>
            <a:ext cx="2918831" cy="493316"/>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ja-JP" sz="1200">
                <a:solidFill>
                  <a:schemeClr val="dk1"/>
                </a:solidFill>
                <a:latin typeface="Arial"/>
                <a:ea typeface="Arial"/>
                <a:cs typeface="Arial"/>
                <a:sym typeface="Arial"/>
              </a:rPr>
              <a:t>3</a:t>
            </a:fld>
            <a:endParaRPr sz="1200">
              <a:solidFill>
                <a:schemeClr val="dk1"/>
              </a:solidFill>
              <a:latin typeface="Arial"/>
              <a:ea typeface="Arial"/>
              <a:cs typeface="Arial"/>
              <a:sym typeface="Arial"/>
            </a:endParaRPr>
          </a:p>
        </p:txBody>
      </p:sp>
      <p:sp>
        <p:nvSpPr>
          <p:cNvPr id="101" name="Google Shape;101;p4: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2" name="Google Shape;102;p4:notes"/>
          <p:cNvSpPr txBox="1">
            <a:spLocks noGrp="1"/>
          </p:cNvSpPr>
          <p:nvPr>
            <p:ph type="body" idx="1"/>
          </p:nvPr>
        </p:nvSpPr>
        <p:spPr>
          <a:xfrm>
            <a:off x="673577" y="4686499"/>
            <a:ext cx="5388610" cy="443984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sldNum" idx="12"/>
          </p:nvPr>
        </p:nvSpPr>
        <p:spPr>
          <a:xfrm>
            <a:off x="3815373" y="9371285"/>
            <a:ext cx="2918831" cy="493316"/>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ja-JP" sz="1200">
                <a:solidFill>
                  <a:schemeClr val="dk1"/>
                </a:solidFill>
                <a:latin typeface="Arial"/>
                <a:ea typeface="Arial"/>
                <a:cs typeface="Arial"/>
                <a:sym typeface="Arial"/>
              </a:rPr>
              <a:t>4</a:t>
            </a:fld>
            <a:endParaRPr sz="1200">
              <a:solidFill>
                <a:schemeClr val="dk1"/>
              </a:solidFill>
              <a:latin typeface="Arial"/>
              <a:ea typeface="Arial"/>
              <a:cs typeface="Arial"/>
              <a:sym typeface="Arial"/>
            </a:endParaRPr>
          </a:p>
        </p:txBody>
      </p:sp>
      <p:sp>
        <p:nvSpPr>
          <p:cNvPr id="109" name="Google Shape;109;p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0" name="Google Shape;110;p5:notes"/>
          <p:cNvSpPr txBox="1">
            <a:spLocks noGrp="1"/>
          </p:cNvSpPr>
          <p:nvPr>
            <p:ph type="body" idx="1"/>
          </p:nvPr>
        </p:nvSpPr>
        <p:spPr>
          <a:xfrm>
            <a:off x="673577" y="4686499"/>
            <a:ext cx="5388610" cy="443984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sldNum" idx="12"/>
          </p:nvPr>
        </p:nvSpPr>
        <p:spPr>
          <a:xfrm>
            <a:off x="3815373" y="9371285"/>
            <a:ext cx="2918831" cy="493316"/>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ja-JP" sz="1200">
                <a:solidFill>
                  <a:schemeClr val="dk1"/>
                </a:solidFill>
                <a:latin typeface="Arial"/>
                <a:ea typeface="Arial"/>
                <a:cs typeface="Arial"/>
                <a:sym typeface="Arial"/>
              </a:rPr>
              <a:t>5</a:t>
            </a:fld>
            <a:endParaRPr sz="1200">
              <a:solidFill>
                <a:schemeClr val="dk1"/>
              </a:solidFill>
              <a:latin typeface="Arial"/>
              <a:ea typeface="Arial"/>
              <a:cs typeface="Arial"/>
              <a:sym typeface="Arial"/>
            </a:endParaRPr>
          </a:p>
        </p:txBody>
      </p:sp>
      <p:sp>
        <p:nvSpPr>
          <p:cNvPr id="136" name="Google Shape;136;p6: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7" name="Google Shape;137;p6:notes"/>
          <p:cNvSpPr txBox="1">
            <a:spLocks noGrp="1"/>
          </p:cNvSpPr>
          <p:nvPr>
            <p:ph type="body" idx="1"/>
          </p:nvPr>
        </p:nvSpPr>
        <p:spPr>
          <a:xfrm>
            <a:off x="673577" y="4686499"/>
            <a:ext cx="5388610" cy="443984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txBox="1">
            <a:spLocks noGrp="1"/>
          </p:cNvSpPr>
          <p:nvPr>
            <p:ph type="sldNum" idx="12"/>
          </p:nvPr>
        </p:nvSpPr>
        <p:spPr>
          <a:xfrm>
            <a:off x="3815373" y="9371285"/>
            <a:ext cx="2918831" cy="493316"/>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ja-JP" sz="1200">
                <a:solidFill>
                  <a:schemeClr val="dk1"/>
                </a:solidFill>
                <a:latin typeface="Arial"/>
                <a:ea typeface="Arial"/>
                <a:cs typeface="Arial"/>
                <a:sym typeface="Arial"/>
              </a:rPr>
              <a:t>6</a:t>
            </a:fld>
            <a:endParaRPr sz="1200">
              <a:solidFill>
                <a:schemeClr val="dk1"/>
              </a:solidFill>
              <a:latin typeface="Arial"/>
              <a:ea typeface="Arial"/>
              <a:cs typeface="Arial"/>
              <a:sym typeface="Arial"/>
            </a:endParaRPr>
          </a:p>
        </p:txBody>
      </p:sp>
      <p:sp>
        <p:nvSpPr>
          <p:cNvPr id="146" name="Google Shape;146;p7: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7" name="Google Shape;147;p7:notes"/>
          <p:cNvSpPr txBox="1">
            <a:spLocks noGrp="1"/>
          </p:cNvSpPr>
          <p:nvPr>
            <p:ph type="body" idx="1"/>
          </p:nvPr>
        </p:nvSpPr>
        <p:spPr>
          <a:xfrm>
            <a:off x="673577" y="4686499"/>
            <a:ext cx="5388610" cy="443984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1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txBox="1">
            <a:spLocks noGrp="1"/>
          </p:cNvSpPr>
          <p:nvPr>
            <p:ph type="sldNum" idx="12"/>
          </p:nvPr>
        </p:nvSpPr>
        <p:spPr>
          <a:xfrm>
            <a:off x="3815373" y="9371285"/>
            <a:ext cx="2918831" cy="493316"/>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ja-JP" sz="1200">
                <a:solidFill>
                  <a:schemeClr val="dk1"/>
                </a:solidFill>
                <a:latin typeface="Arial"/>
                <a:ea typeface="Arial"/>
                <a:cs typeface="Arial"/>
                <a:sym typeface="Arial"/>
              </a:rPr>
              <a:t>7</a:t>
            </a:fld>
            <a:endParaRPr sz="1200">
              <a:solidFill>
                <a:schemeClr val="dk1"/>
              </a:solidFill>
              <a:latin typeface="Arial"/>
              <a:ea typeface="Arial"/>
              <a:cs typeface="Arial"/>
              <a:sym typeface="Arial"/>
            </a:endParaRPr>
          </a:p>
        </p:txBody>
      </p:sp>
      <p:sp>
        <p:nvSpPr>
          <p:cNvPr id="157" name="Google Shape;157;p8: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8" name="Google Shape;158;p8:notes"/>
          <p:cNvSpPr txBox="1">
            <a:spLocks noGrp="1"/>
          </p:cNvSpPr>
          <p:nvPr>
            <p:ph type="body" idx="1"/>
          </p:nvPr>
        </p:nvSpPr>
        <p:spPr>
          <a:xfrm>
            <a:off x="673577" y="4686499"/>
            <a:ext cx="5388610" cy="443984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1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9:notes"/>
          <p:cNvSpPr txBox="1">
            <a:spLocks noGrp="1"/>
          </p:cNvSpPr>
          <p:nvPr>
            <p:ph type="sldNum" idx="12"/>
          </p:nvPr>
        </p:nvSpPr>
        <p:spPr>
          <a:xfrm>
            <a:off x="3815373" y="9371285"/>
            <a:ext cx="2918831" cy="493316"/>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ja-JP" sz="1200">
                <a:solidFill>
                  <a:schemeClr val="dk1"/>
                </a:solidFill>
                <a:latin typeface="Arial"/>
                <a:ea typeface="Arial"/>
                <a:cs typeface="Arial"/>
                <a:sym typeface="Arial"/>
              </a:rPr>
              <a:t>8</a:t>
            </a:fld>
            <a:endParaRPr sz="1200">
              <a:solidFill>
                <a:schemeClr val="dk1"/>
              </a:solidFill>
              <a:latin typeface="Arial"/>
              <a:ea typeface="Arial"/>
              <a:cs typeface="Arial"/>
              <a:sym typeface="Arial"/>
            </a:endParaRPr>
          </a:p>
        </p:txBody>
      </p:sp>
      <p:sp>
        <p:nvSpPr>
          <p:cNvPr id="170" name="Google Shape;170;p9: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1" name="Google Shape;171;p9:notes"/>
          <p:cNvSpPr txBox="1">
            <a:spLocks noGrp="1"/>
          </p:cNvSpPr>
          <p:nvPr>
            <p:ph type="body" idx="1"/>
          </p:nvPr>
        </p:nvSpPr>
        <p:spPr>
          <a:xfrm>
            <a:off x="673577" y="4686499"/>
            <a:ext cx="5388610" cy="443984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1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9"/>
        <p:cNvGrpSpPr/>
        <p:nvPr/>
      </p:nvGrpSpPr>
      <p:grpSpPr>
        <a:xfrm>
          <a:off x="0" y="0"/>
          <a:ext cx="0" cy="0"/>
          <a:chOff x="0" y="0"/>
          <a:chExt cx="0" cy="0"/>
        </a:xfrm>
      </p:grpSpPr>
      <p:sp>
        <p:nvSpPr>
          <p:cNvPr id="20" name="Google Shape;20;p1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560"/>
              </a:spcBef>
              <a:spcAft>
                <a:spcPts val="0"/>
              </a:spcAft>
              <a:buSzPts val="2800"/>
              <a:buFont typeface="Arial"/>
              <a:buNone/>
              <a:defRPr/>
            </a:lvl1pPr>
            <a:lvl2pPr lvl="1" algn="ctr">
              <a:spcBef>
                <a:spcPts val="480"/>
              </a:spcBef>
              <a:spcAft>
                <a:spcPts val="0"/>
              </a:spcAft>
              <a:buSzPts val="2400"/>
              <a:buNone/>
              <a:defRPr/>
            </a:lvl2pPr>
            <a:lvl3pPr lvl="2" algn="ctr">
              <a:spcBef>
                <a:spcPts val="400"/>
              </a:spcBef>
              <a:spcAft>
                <a:spcPts val="0"/>
              </a:spcAft>
              <a:buSzPts val="2000"/>
              <a:buFont typeface="Arial"/>
              <a:buNone/>
              <a:defRPr/>
            </a:lvl3pPr>
            <a:lvl4pPr lvl="3" algn="ctr">
              <a:spcBef>
                <a:spcPts val="360"/>
              </a:spcBef>
              <a:spcAft>
                <a:spcPts val="0"/>
              </a:spcAft>
              <a:buSzPts val="1800"/>
              <a:buNone/>
              <a:defRPr/>
            </a:lvl4pPr>
            <a:lvl5pPr lvl="4" algn="ctr">
              <a:spcBef>
                <a:spcPts val="360"/>
              </a:spcBef>
              <a:spcAft>
                <a:spcPts val="0"/>
              </a:spcAft>
              <a:buSzPts val="180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22" name="Google Shape;22;p15"/>
          <p:cNvSpPr txBox="1">
            <a:spLocks noGrp="1"/>
          </p:cNvSpPr>
          <p:nvPr>
            <p:ph type="sldNum" idx="12"/>
          </p:nvPr>
        </p:nvSpPr>
        <p:spPr>
          <a:xfrm>
            <a:off x="6553200" y="6613525"/>
            <a:ext cx="2133600" cy="244475"/>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20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120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120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120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120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120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120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120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56"/>
        <p:cNvGrpSpPr/>
        <p:nvPr/>
      </p:nvGrpSpPr>
      <p:grpSpPr>
        <a:xfrm>
          <a:off x="0" y="0"/>
          <a:ext cx="0" cy="0"/>
          <a:chOff x="0" y="0"/>
          <a:chExt cx="0" cy="0"/>
        </a:xfrm>
      </p:grpSpPr>
      <p:sp>
        <p:nvSpPr>
          <p:cNvPr id="57" name="Google Shape;57;p2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4"/>
          <p:cNvSpPr>
            <a:spLocks noGrp="1"/>
          </p:cNvSpPr>
          <p:nvPr>
            <p:ph type="pic" idx="2"/>
          </p:nvPr>
        </p:nvSpPr>
        <p:spPr>
          <a:xfrm>
            <a:off x="1792288" y="612775"/>
            <a:ext cx="5486400" cy="4114800"/>
          </a:xfrm>
          <a:prstGeom prst="rect">
            <a:avLst/>
          </a:prstGeom>
          <a:noFill/>
          <a:ln>
            <a:noFill/>
          </a:ln>
        </p:spPr>
      </p:sp>
      <p:sp>
        <p:nvSpPr>
          <p:cNvPr id="59" name="Google Shape;59;p2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Font typeface="Arial"/>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Font typeface="Arial"/>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60" name="Google Shape;60;p24"/>
          <p:cNvSpPr txBox="1">
            <a:spLocks noGrp="1"/>
          </p:cNvSpPr>
          <p:nvPr>
            <p:ph type="sldNum" idx="12"/>
          </p:nvPr>
        </p:nvSpPr>
        <p:spPr>
          <a:xfrm>
            <a:off x="6553200" y="6613525"/>
            <a:ext cx="2133600" cy="244475"/>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200">
                <a:solidFill>
                  <a:schemeClr val="dk1"/>
                </a:solidFill>
                <a:latin typeface="Arial"/>
                <a:ea typeface="Arial"/>
                <a:cs typeface="Arial"/>
                <a:sym typeface="Arial"/>
              </a:defRPr>
            </a:lvl1pPr>
            <a:lvl2pPr marL="0" marR="0" lvl="1" indent="0" algn="r">
              <a:spcBef>
                <a:spcPts val="0"/>
              </a:spcBef>
              <a:spcAft>
                <a:spcPts val="0"/>
              </a:spcAft>
              <a:buNone/>
              <a:defRPr sz="1200">
                <a:solidFill>
                  <a:schemeClr val="dk1"/>
                </a:solidFill>
                <a:latin typeface="Arial"/>
                <a:ea typeface="Arial"/>
                <a:cs typeface="Arial"/>
                <a:sym typeface="Arial"/>
              </a:defRPr>
            </a:lvl2pPr>
            <a:lvl3pPr marL="0" marR="0" lvl="2" indent="0" algn="r">
              <a:spcBef>
                <a:spcPts val="0"/>
              </a:spcBef>
              <a:spcAft>
                <a:spcPts val="0"/>
              </a:spcAft>
              <a:buNone/>
              <a:defRPr sz="1200">
                <a:solidFill>
                  <a:schemeClr val="dk1"/>
                </a:solidFill>
                <a:latin typeface="Arial"/>
                <a:ea typeface="Arial"/>
                <a:cs typeface="Arial"/>
                <a:sym typeface="Arial"/>
              </a:defRPr>
            </a:lvl3pPr>
            <a:lvl4pPr marL="0" marR="0" lvl="3" indent="0" algn="r">
              <a:spcBef>
                <a:spcPts val="0"/>
              </a:spcBef>
              <a:spcAft>
                <a:spcPts val="0"/>
              </a:spcAft>
              <a:buNone/>
              <a:defRPr sz="1200">
                <a:solidFill>
                  <a:schemeClr val="dk1"/>
                </a:solidFill>
                <a:latin typeface="Arial"/>
                <a:ea typeface="Arial"/>
                <a:cs typeface="Arial"/>
                <a:sym typeface="Arial"/>
              </a:defRPr>
            </a:lvl4pPr>
            <a:lvl5pPr marL="0" marR="0" lvl="4" indent="0" algn="r">
              <a:spcBef>
                <a:spcPts val="0"/>
              </a:spcBef>
              <a:spcAft>
                <a:spcPts val="0"/>
              </a:spcAft>
              <a:buNone/>
              <a:defRPr sz="1200">
                <a:solidFill>
                  <a:schemeClr val="dk1"/>
                </a:solidFill>
                <a:latin typeface="Arial"/>
                <a:ea typeface="Arial"/>
                <a:cs typeface="Arial"/>
                <a:sym typeface="Arial"/>
              </a:defRPr>
            </a:lvl5pPr>
            <a:lvl6pPr marL="0" marR="0" lvl="5" indent="0" algn="r">
              <a:spcBef>
                <a:spcPts val="0"/>
              </a:spcBef>
              <a:spcAft>
                <a:spcPts val="0"/>
              </a:spcAft>
              <a:buNone/>
              <a:defRPr sz="1200">
                <a:solidFill>
                  <a:schemeClr val="dk1"/>
                </a:solidFill>
                <a:latin typeface="Arial"/>
                <a:ea typeface="Arial"/>
                <a:cs typeface="Arial"/>
                <a:sym typeface="Arial"/>
              </a:defRPr>
            </a:lvl6pPr>
            <a:lvl7pPr marL="0" marR="0" lvl="6" indent="0" algn="r">
              <a:spcBef>
                <a:spcPts val="0"/>
              </a:spcBef>
              <a:spcAft>
                <a:spcPts val="0"/>
              </a:spcAft>
              <a:buNone/>
              <a:defRPr sz="1200">
                <a:solidFill>
                  <a:schemeClr val="dk1"/>
                </a:solidFill>
                <a:latin typeface="Arial"/>
                <a:ea typeface="Arial"/>
                <a:cs typeface="Arial"/>
                <a:sym typeface="Arial"/>
              </a:defRPr>
            </a:lvl7pPr>
            <a:lvl8pPr marL="0" marR="0" lvl="7" indent="0" algn="r">
              <a:spcBef>
                <a:spcPts val="0"/>
              </a:spcBef>
              <a:spcAft>
                <a:spcPts val="0"/>
              </a:spcAft>
              <a:buNone/>
              <a:defRPr sz="1200">
                <a:solidFill>
                  <a:schemeClr val="dk1"/>
                </a:solidFill>
                <a:latin typeface="Arial"/>
                <a:ea typeface="Arial"/>
                <a:cs typeface="Arial"/>
                <a:sym typeface="Arial"/>
              </a:defRPr>
            </a:lvl8pPr>
            <a:lvl9pPr marL="0" marR="0" lvl="8" indent="0" algn="r">
              <a:spcBef>
                <a:spcPts val="0"/>
              </a:spcBef>
              <a:spcAft>
                <a:spcPts val="0"/>
              </a:spcAft>
              <a:buNone/>
              <a:defRPr sz="12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61"/>
        <p:cNvGrpSpPr/>
        <p:nvPr/>
      </p:nvGrpSpPr>
      <p:grpSpPr>
        <a:xfrm>
          <a:off x="0" y="0"/>
          <a:ext cx="0" cy="0"/>
          <a:chOff x="0" y="0"/>
          <a:chExt cx="0" cy="0"/>
        </a:xfrm>
      </p:grpSpPr>
      <p:sp>
        <p:nvSpPr>
          <p:cNvPr id="62" name="Google Shape;62;p25"/>
          <p:cNvSpPr txBox="1">
            <a:spLocks noGrp="1"/>
          </p:cNvSpPr>
          <p:nvPr>
            <p:ph type="title"/>
          </p:nvPr>
        </p:nvSpPr>
        <p:spPr>
          <a:xfrm>
            <a:off x="457200" y="152400"/>
            <a:ext cx="8229600" cy="6397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5"/>
          <p:cNvSpPr txBox="1">
            <a:spLocks noGrp="1"/>
          </p:cNvSpPr>
          <p:nvPr>
            <p:ph type="body" idx="1"/>
          </p:nvPr>
        </p:nvSpPr>
        <p:spPr>
          <a:xfrm rot="5400000">
            <a:off x="1943100" y="-419100"/>
            <a:ext cx="5257800"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4" name="Google Shape;64;p25"/>
          <p:cNvSpPr txBox="1">
            <a:spLocks noGrp="1"/>
          </p:cNvSpPr>
          <p:nvPr>
            <p:ph type="sldNum" idx="12"/>
          </p:nvPr>
        </p:nvSpPr>
        <p:spPr>
          <a:xfrm>
            <a:off x="6553200" y="6613525"/>
            <a:ext cx="2133600" cy="244475"/>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200">
                <a:solidFill>
                  <a:schemeClr val="dk1"/>
                </a:solidFill>
                <a:latin typeface="Arial"/>
                <a:ea typeface="Arial"/>
                <a:cs typeface="Arial"/>
                <a:sym typeface="Arial"/>
              </a:defRPr>
            </a:lvl1pPr>
            <a:lvl2pPr marL="0" marR="0" lvl="1" indent="0" algn="r">
              <a:spcBef>
                <a:spcPts val="0"/>
              </a:spcBef>
              <a:spcAft>
                <a:spcPts val="0"/>
              </a:spcAft>
              <a:buNone/>
              <a:defRPr sz="1200">
                <a:solidFill>
                  <a:schemeClr val="dk1"/>
                </a:solidFill>
                <a:latin typeface="Arial"/>
                <a:ea typeface="Arial"/>
                <a:cs typeface="Arial"/>
                <a:sym typeface="Arial"/>
              </a:defRPr>
            </a:lvl2pPr>
            <a:lvl3pPr marL="0" marR="0" lvl="2" indent="0" algn="r">
              <a:spcBef>
                <a:spcPts val="0"/>
              </a:spcBef>
              <a:spcAft>
                <a:spcPts val="0"/>
              </a:spcAft>
              <a:buNone/>
              <a:defRPr sz="1200">
                <a:solidFill>
                  <a:schemeClr val="dk1"/>
                </a:solidFill>
                <a:latin typeface="Arial"/>
                <a:ea typeface="Arial"/>
                <a:cs typeface="Arial"/>
                <a:sym typeface="Arial"/>
              </a:defRPr>
            </a:lvl3pPr>
            <a:lvl4pPr marL="0" marR="0" lvl="3" indent="0" algn="r">
              <a:spcBef>
                <a:spcPts val="0"/>
              </a:spcBef>
              <a:spcAft>
                <a:spcPts val="0"/>
              </a:spcAft>
              <a:buNone/>
              <a:defRPr sz="1200">
                <a:solidFill>
                  <a:schemeClr val="dk1"/>
                </a:solidFill>
                <a:latin typeface="Arial"/>
                <a:ea typeface="Arial"/>
                <a:cs typeface="Arial"/>
                <a:sym typeface="Arial"/>
              </a:defRPr>
            </a:lvl4pPr>
            <a:lvl5pPr marL="0" marR="0" lvl="4" indent="0" algn="r">
              <a:spcBef>
                <a:spcPts val="0"/>
              </a:spcBef>
              <a:spcAft>
                <a:spcPts val="0"/>
              </a:spcAft>
              <a:buNone/>
              <a:defRPr sz="1200">
                <a:solidFill>
                  <a:schemeClr val="dk1"/>
                </a:solidFill>
                <a:latin typeface="Arial"/>
                <a:ea typeface="Arial"/>
                <a:cs typeface="Arial"/>
                <a:sym typeface="Arial"/>
              </a:defRPr>
            </a:lvl5pPr>
            <a:lvl6pPr marL="0" marR="0" lvl="5" indent="0" algn="r">
              <a:spcBef>
                <a:spcPts val="0"/>
              </a:spcBef>
              <a:spcAft>
                <a:spcPts val="0"/>
              </a:spcAft>
              <a:buNone/>
              <a:defRPr sz="1200">
                <a:solidFill>
                  <a:schemeClr val="dk1"/>
                </a:solidFill>
                <a:latin typeface="Arial"/>
                <a:ea typeface="Arial"/>
                <a:cs typeface="Arial"/>
                <a:sym typeface="Arial"/>
              </a:defRPr>
            </a:lvl6pPr>
            <a:lvl7pPr marL="0" marR="0" lvl="6" indent="0" algn="r">
              <a:spcBef>
                <a:spcPts val="0"/>
              </a:spcBef>
              <a:spcAft>
                <a:spcPts val="0"/>
              </a:spcAft>
              <a:buNone/>
              <a:defRPr sz="1200">
                <a:solidFill>
                  <a:schemeClr val="dk1"/>
                </a:solidFill>
                <a:latin typeface="Arial"/>
                <a:ea typeface="Arial"/>
                <a:cs typeface="Arial"/>
                <a:sym typeface="Arial"/>
              </a:defRPr>
            </a:lvl7pPr>
            <a:lvl8pPr marL="0" marR="0" lvl="7" indent="0" algn="r">
              <a:spcBef>
                <a:spcPts val="0"/>
              </a:spcBef>
              <a:spcAft>
                <a:spcPts val="0"/>
              </a:spcAft>
              <a:buNone/>
              <a:defRPr sz="1200">
                <a:solidFill>
                  <a:schemeClr val="dk1"/>
                </a:solidFill>
                <a:latin typeface="Arial"/>
                <a:ea typeface="Arial"/>
                <a:cs typeface="Arial"/>
                <a:sym typeface="Arial"/>
              </a:defRPr>
            </a:lvl8pPr>
            <a:lvl9pPr marL="0" marR="0" lvl="8" indent="0" algn="r">
              <a:spcBef>
                <a:spcPts val="0"/>
              </a:spcBef>
              <a:spcAft>
                <a:spcPts val="0"/>
              </a:spcAft>
              <a:buNone/>
              <a:defRPr sz="12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65"/>
        <p:cNvGrpSpPr/>
        <p:nvPr/>
      </p:nvGrpSpPr>
      <p:grpSpPr>
        <a:xfrm>
          <a:off x="0" y="0"/>
          <a:ext cx="0" cy="0"/>
          <a:chOff x="0" y="0"/>
          <a:chExt cx="0" cy="0"/>
        </a:xfrm>
      </p:grpSpPr>
      <p:sp>
        <p:nvSpPr>
          <p:cNvPr id="66" name="Google Shape;66;p26"/>
          <p:cNvSpPr txBox="1">
            <a:spLocks noGrp="1"/>
          </p:cNvSpPr>
          <p:nvPr>
            <p:ph type="title"/>
          </p:nvPr>
        </p:nvSpPr>
        <p:spPr>
          <a:xfrm rot="5400000">
            <a:off x="4572000" y="2209800"/>
            <a:ext cx="6172200" cy="2057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6"/>
          <p:cNvSpPr txBox="1">
            <a:spLocks noGrp="1"/>
          </p:cNvSpPr>
          <p:nvPr>
            <p:ph type="body" idx="1"/>
          </p:nvPr>
        </p:nvSpPr>
        <p:spPr>
          <a:xfrm rot="5400000">
            <a:off x="381000" y="228600"/>
            <a:ext cx="6172200"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8" name="Google Shape;68;p26"/>
          <p:cNvSpPr txBox="1">
            <a:spLocks noGrp="1"/>
          </p:cNvSpPr>
          <p:nvPr>
            <p:ph type="sldNum" idx="12"/>
          </p:nvPr>
        </p:nvSpPr>
        <p:spPr>
          <a:xfrm>
            <a:off x="6553200" y="6613525"/>
            <a:ext cx="2133600" cy="244475"/>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200">
                <a:solidFill>
                  <a:schemeClr val="dk1"/>
                </a:solidFill>
                <a:latin typeface="Arial"/>
                <a:ea typeface="Arial"/>
                <a:cs typeface="Arial"/>
                <a:sym typeface="Arial"/>
              </a:defRPr>
            </a:lvl1pPr>
            <a:lvl2pPr marL="0" marR="0" lvl="1" indent="0" algn="r">
              <a:spcBef>
                <a:spcPts val="0"/>
              </a:spcBef>
              <a:spcAft>
                <a:spcPts val="0"/>
              </a:spcAft>
              <a:buNone/>
              <a:defRPr sz="1200">
                <a:solidFill>
                  <a:schemeClr val="dk1"/>
                </a:solidFill>
                <a:latin typeface="Arial"/>
                <a:ea typeface="Arial"/>
                <a:cs typeface="Arial"/>
                <a:sym typeface="Arial"/>
              </a:defRPr>
            </a:lvl2pPr>
            <a:lvl3pPr marL="0" marR="0" lvl="2" indent="0" algn="r">
              <a:spcBef>
                <a:spcPts val="0"/>
              </a:spcBef>
              <a:spcAft>
                <a:spcPts val="0"/>
              </a:spcAft>
              <a:buNone/>
              <a:defRPr sz="1200">
                <a:solidFill>
                  <a:schemeClr val="dk1"/>
                </a:solidFill>
                <a:latin typeface="Arial"/>
                <a:ea typeface="Arial"/>
                <a:cs typeface="Arial"/>
                <a:sym typeface="Arial"/>
              </a:defRPr>
            </a:lvl3pPr>
            <a:lvl4pPr marL="0" marR="0" lvl="3" indent="0" algn="r">
              <a:spcBef>
                <a:spcPts val="0"/>
              </a:spcBef>
              <a:spcAft>
                <a:spcPts val="0"/>
              </a:spcAft>
              <a:buNone/>
              <a:defRPr sz="1200">
                <a:solidFill>
                  <a:schemeClr val="dk1"/>
                </a:solidFill>
                <a:latin typeface="Arial"/>
                <a:ea typeface="Arial"/>
                <a:cs typeface="Arial"/>
                <a:sym typeface="Arial"/>
              </a:defRPr>
            </a:lvl4pPr>
            <a:lvl5pPr marL="0" marR="0" lvl="4" indent="0" algn="r">
              <a:spcBef>
                <a:spcPts val="0"/>
              </a:spcBef>
              <a:spcAft>
                <a:spcPts val="0"/>
              </a:spcAft>
              <a:buNone/>
              <a:defRPr sz="1200">
                <a:solidFill>
                  <a:schemeClr val="dk1"/>
                </a:solidFill>
                <a:latin typeface="Arial"/>
                <a:ea typeface="Arial"/>
                <a:cs typeface="Arial"/>
                <a:sym typeface="Arial"/>
              </a:defRPr>
            </a:lvl5pPr>
            <a:lvl6pPr marL="0" marR="0" lvl="5" indent="0" algn="r">
              <a:spcBef>
                <a:spcPts val="0"/>
              </a:spcBef>
              <a:spcAft>
                <a:spcPts val="0"/>
              </a:spcAft>
              <a:buNone/>
              <a:defRPr sz="1200">
                <a:solidFill>
                  <a:schemeClr val="dk1"/>
                </a:solidFill>
                <a:latin typeface="Arial"/>
                <a:ea typeface="Arial"/>
                <a:cs typeface="Arial"/>
                <a:sym typeface="Arial"/>
              </a:defRPr>
            </a:lvl6pPr>
            <a:lvl7pPr marL="0" marR="0" lvl="6" indent="0" algn="r">
              <a:spcBef>
                <a:spcPts val="0"/>
              </a:spcBef>
              <a:spcAft>
                <a:spcPts val="0"/>
              </a:spcAft>
              <a:buNone/>
              <a:defRPr sz="1200">
                <a:solidFill>
                  <a:schemeClr val="dk1"/>
                </a:solidFill>
                <a:latin typeface="Arial"/>
                <a:ea typeface="Arial"/>
                <a:cs typeface="Arial"/>
                <a:sym typeface="Arial"/>
              </a:defRPr>
            </a:lvl7pPr>
            <a:lvl8pPr marL="0" marR="0" lvl="7" indent="0" algn="r">
              <a:spcBef>
                <a:spcPts val="0"/>
              </a:spcBef>
              <a:spcAft>
                <a:spcPts val="0"/>
              </a:spcAft>
              <a:buNone/>
              <a:defRPr sz="1200">
                <a:solidFill>
                  <a:schemeClr val="dk1"/>
                </a:solidFill>
                <a:latin typeface="Arial"/>
                <a:ea typeface="Arial"/>
                <a:cs typeface="Arial"/>
                <a:sym typeface="Arial"/>
              </a:defRPr>
            </a:lvl8pPr>
            <a:lvl9pPr marL="0" marR="0" lvl="8" indent="0" algn="r">
              <a:spcBef>
                <a:spcPts val="0"/>
              </a:spcBef>
              <a:spcAft>
                <a:spcPts val="0"/>
              </a:spcAft>
              <a:buNone/>
              <a:defRPr sz="12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23"/>
        <p:cNvGrpSpPr/>
        <p:nvPr/>
      </p:nvGrpSpPr>
      <p:grpSpPr>
        <a:xfrm>
          <a:off x="0" y="0"/>
          <a:ext cx="0" cy="0"/>
          <a:chOff x="0" y="0"/>
          <a:chExt cx="0" cy="0"/>
        </a:xfrm>
      </p:grpSpPr>
      <p:sp>
        <p:nvSpPr>
          <p:cNvPr id="24" name="Google Shape;24;p16"/>
          <p:cNvSpPr txBox="1">
            <a:spLocks noGrp="1"/>
          </p:cNvSpPr>
          <p:nvPr>
            <p:ph type="title"/>
          </p:nvPr>
        </p:nvSpPr>
        <p:spPr>
          <a:xfrm>
            <a:off x="457200" y="152400"/>
            <a:ext cx="8229600" cy="6397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6"/>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16"/>
          <p:cNvSpPr txBox="1">
            <a:spLocks noGrp="1"/>
          </p:cNvSpPr>
          <p:nvPr>
            <p:ph type="sldNum" idx="12"/>
          </p:nvPr>
        </p:nvSpPr>
        <p:spPr>
          <a:xfrm>
            <a:off x="6553200" y="6613525"/>
            <a:ext cx="2133600" cy="244475"/>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20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120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120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120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120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120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120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120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タイトルと表" type="tbl">
  <p:cSld name="TABLE">
    <p:spTree>
      <p:nvGrpSpPr>
        <p:cNvPr id="1" name="Shape 27"/>
        <p:cNvGrpSpPr/>
        <p:nvPr/>
      </p:nvGrpSpPr>
      <p:grpSpPr>
        <a:xfrm>
          <a:off x="0" y="0"/>
          <a:ext cx="0" cy="0"/>
          <a:chOff x="0" y="0"/>
          <a:chExt cx="0" cy="0"/>
        </a:xfrm>
      </p:grpSpPr>
      <p:sp>
        <p:nvSpPr>
          <p:cNvPr id="28" name="Google Shape;28;p17"/>
          <p:cNvSpPr txBox="1">
            <a:spLocks noGrp="1"/>
          </p:cNvSpPr>
          <p:nvPr>
            <p:ph type="title"/>
          </p:nvPr>
        </p:nvSpPr>
        <p:spPr>
          <a:xfrm>
            <a:off x="457200" y="152400"/>
            <a:ext cx="8229600" cy="6397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7"/>
          <p:cNvSpPr txBox="1">
            <a:spLocks noGrp="1"/>
          </p:cNvSpPr>
          <p:nvPr>
            <p:ph type="sldNum" idx="12"/>
          </p:nvPr>
        </p:nvSpPr>
        <p:spPr>
          <a:xfrm>
            <a:off x="6553200" y="6613525"/>
            <a:ext cx="2133600" cy="244475"/>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200">
                <a:solidFill>
                  <a:schemeClr val="dk1"/>
                </a:solidFill>
                <a:latin typeface="Arial"/>
                <a:ea typeface="Arial"/>
                <a:cs typeface="Arial"/>
                <a:sym typeface="Arial"/>
              </a:defRPr>
            </a:lvl1pPr>
            <a:lvl2pPr marL="0" marR="0" lvl="1" indent="0" algn="r">
              <a:spcBef>
                <a:spcPts val="0"/>
              </a:spcBef>
              <a:spcAft>
                <a:spcPts val="0"/>
              </a:spcAft>
              <a:buNone/>
              <a:defRPr sz="1200">
                <a:solidFill>
                  <a:schemeClr val="dk1"/>
                </a:solidFill>
                <a:latin typeface="Arial"/>
                <a:ea typeface="Arial"/>
                <a:cs typeface="Arial"/>
                <a:sym typeface="Arial"/>
              </a:defRPr>
            </a:lvl2pPr>
            <a:lvl3pPr marL="0" marR="0" lvl="2" indent="0" algn="r">
              <a:spcBef>
                <a:spcPts val="0"/>
              </a:spcBef>
              <a:spcAft>
                <a:spcPts val="0"/>
              </a:spcAft>
              <a:buNone/>
              <a:defRPr sz="1200">
                <a:solidFill>
                  <a:schemeClr val="dk1"/>
                </a:solidFill>
                <a:latin typeface="Arial"/>
                <a:ea typeface="Arial"/>
                <a:cs typeface="Arial"/>
                <a:sym typeface="Arial"/>
              </a:defRPr>
            </a:lvl3pPr>
            <a:lvl4pPr marL="0" marR="0" lvl="3" indent="0" algn="r">
              <a:spcBef>
                <a:spcPts val="0"/>
              </a:spcBef>
              <a:spcAft>
                <a:spcPts val="0"/>
              </a:spcAft>
              <a:buNone/>
              <a:defRPr sz="1200">
                <a:solidFill>
                  <a:schemeClr val="dk1"/>
                </a:solidFill>
                <a:latin typeface="Arial"/>
                <a:ea typeface="Arial"/>
                <a:cs typeface="Arial"/>
                <a:sym typeface="Arial"/>
              </a:defRPr>
            </a:lvl4pPr>
            <a:lvl5pPr marL="0" marR="0" lvl="4" indent="0" algn="r">
              <a:spcBef>
                <a:spcPts val="0"/>
              </a:spcBef>
              <a:spcAft>
                <a:spcPts val="0"/>
              </a:spcAft>
              <a:buNone/>
              <a:defRPr sz="1200">
                <a:solidFill>
                  <a:schemeClr val="dk1"/>
                </a:solidFill>
                <a:latin typeface="Arial"/>
                <a:ea typeface="Arial"/>
                <a:cs typeface="Arial"/>
                <a:sym typeface="Arial"/>
              </a:defRPr>
            </a:lvl5pPr>
            <a:lvl6pPr marL="0" marR="0" lvl="5" indent="0" algn="r">
              <a:spcBef>
                <a:spcPts val="0"/>
              </a:spcBef>
              <a:spcAft>
                <a:spcPts val="0"/>
              </a:spcAft>
              <a:buNone/>
              <a:defRPr sz="1200">
                <a:solidFill>
                  <a:schemeClr val="dk1"/>
                </a:solidFill>
                <a:latin typeface="Arial"/>
                <a:ea typeface="Arial"/>
                <a:cs typeface="Arial"/>
                <a:sym typeface="Arial"/>
              </a:defRPr>
            </a:lvl6pPr>
            <a:lvl7pPr marL="0" marR="0" lvl="6" indent="0" algn="r">
              <a:spcBef>
                <a:spcPts val="0"/>
              </a:spcBef>
              <a:spcAft>
                <a:spcPts val="0"/>
              </a:spcAft>
              <a:buNone/>
              <a:defRPr sz="1200">
                <a:solidFill>
                  <a:schemeClr val="dk1"/>
                </a:solidFill>
                <a:latin typeface="Arial"/>
                <a:ea typeface="Arial"/>
                <a:cs typeface="Arial"/>
                <a:sym typeface="Arial"/>
              </a:defRPr>
            </a:lvl7pPr>
            <a:lvl8pPr marL="0" marR="0" lvl="7" indent="0" algn="r">
              <a:spcBef>
                <a:spcPts val="0"/>
              </a:spcBef>
              <a:spcAft>
                <a:spcPts val="0"/>
              </a:spcAft>
              <a:buNone/>
              <a:defRPr sz="1200">
                <a:solidFill>
                  <a:schemeClr val="dk1"/>
                </a:solidFill>
                <a:latin typeface="Arial"/>
                <a:ea typeface="Arial"/>
                <a:cs typeface="Arial"/>
                <a:sym typeface="Arial"/>
              </a:defRPr>
            </a:lvl8pPr>
            <a:lvl9pPr marL="0" marR="0" lvl="8" indent="0" algn="r">
              <a:spcBef>
                <a:spcPts val="0"/>
              </a:spcBef>
              <a:spcAft>
                <a:spcPts val="0"/>
              </a:spcAft>
              <a:buNone/>
              <a:defRPr sz="12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30"/>
        <p:cNvGrpSpPr/>
        <p:nvPr/>
      </p:nvGrpSpPr>
      <p:grpSpPr>
        <a:xfrm>
          <a:off x="0" y="0"/>
          <a:ext cx="0" cy="0"/>
          <a:chOff x="0" y="0"/>
          <a:chExt cx="0" cy="0"/>
        </a:xfrm>
      </p:grpSpPr>
      <p:sp>
        <p:nvSpPr>
          <p:cNvPr id="31" name="Google Shape;31;p1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Font typeface="Arial"/>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Font typeface="Arial"/>
              <a:buNone/>
              <a:defRPr sz="1600"/>
            </a:lvl3pPr>
            <a:lvl4pPr marL="1828800" lvl="3" indent="-228600" algn="l">
              <a:spcBef>
                <a:spcPts val="280"/>
              </a:spcBef>
              <a:spcAft>
                <a:spcPts val="0"/>
              </a:spcAft>
              <a:buSzPts val="1400"/>
              <a:buNone/>
              <a:defRPr sz="1400"/>
            </a:lvl4pPr>
            <a:lvl5pPr marL="2286000" lvl="4" indent="-228600" algn="l">
              <a:spcBef>
                <a:spcPts val="280"/>
              </a:spcBef>
              <a:spcAft>
                <a:spcPts val="0"/>
              </a:spcAft>
              <a:buSzPts val="1400"/>
              <a:buNone/>
              <a:defRPr sz="1400"/>
            </a:lvl5pPr>
            <a:lvl6pPr marL="2743200" lvl="5" indent="-228600" algn="l">
              <a:spcBef>
                <a:spcPts val="280"/>
              </a:spcBef>
              <a:spcAft>
                <a:spcPts val="0"/>
              </a:spcAft>
              <a:buSzPts val="1400"/>
              <a:buNone/>
              <a:defRPr sz="1400"/>
            </a:lvl6pPr>
            <a:lvl7pPr marL="3200400" lvl="6" indent="-228600" algn="l">
              <a:spcBef>
                <a:spcPts val="280"/>
              </a:spcBef>
              <a:spcAft>
                <a:spcPts val="0"/>
              </a:spcAft>
              <a:buSzPts val="1400"/>
              <a:buNone/>
              <a:defRPr sz="1400"/>
            </a:lvl7pPr>
            <a:lvl8pPr marL="3657600" lvl="7" indent="-228600" algn="l">
              <a:spcBef>
                <a:spcPts val="280"/>
              </a:spcBef>
              <a:spcAft>
                <a:spcPts val="0"/>
              </a:spcAft>
              <a:buSzPts val="1400"/>
              <a:buNone/>
              <a:defRPr sz="1400"/>
            </a:lvl8pPr>
            <a:lvl9pPr marL="4114800" lvl="8" indent="-228600" algn="l">
              <a:spcBef>
                <a:spcPts val="280"/>
              </a:spcBef>
              <a:spcAft>
                <a:spcPts val="0"/>
              </a:spcAft>
              <a:buSzPts val="1400"/>
              <a:buNone/>
              <a:defRPr sz="1400"/>
            </a:lvl9pPr>
          </a:lstStyle>
          <a:p>
            <a:endParaRPr/>
          </a:p>
        </p:txBody>
      </p:sp>
      <p:sp>
        <p:nvSpPr>
          <p:cNvPr id="33" name="Google Shape;33;p18"/>
          <p:cNvSpPr txBox="1">
            <a:spLocks noGrp="1"/>
          </p:cNvSpPr>
          <p:nvPr>
            <p:ph type="sldNum" idx="12"/>
          </p:nvPr>
        </p:nvSpPr>
        <p:spPr>
          <a:xfrm>
            <a:off x="6553200" y="6613525"/>
            <a:ext cx="2133600" cy="244475"/>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200">
                <a:solidFill>
                  <a:schemeClr val="dk1"/>
                </a:solidFill>
                <a:latin typeface="Arial"/>
                <a:ea typeface="Arial"/>
                <a:cs typeface="Arial"/>
                <a:sym typeface="Arial"/>
              </a:defRPr>
            </a:lvl1pPr>
            <a:lvl2pPr marL="0" marR="0" lvl="1" indent="0" algn="r">
              <a:spcBef>
                <a:spcPts val="0"/>
              </a:spcBef>
              <a:spcAft>
                <a:spcPts val="0"/>
              </a:spcAft>
              <a:buNone/>
              <a:defRPr sz="1200">
                <a:solidFill>
                  <a:schemeClr val="dk1"/>
                </a:solidFill>
                <a:latin typeface="Arial"/>
                <a:ea typeface="Arial"/>
                <a:cs typeface="Arial"/>
                <a:sym typeface="Arial"/>
              </a:defRPr>
            </a:lvl2pPr>
            <a:lvl3pPr marL="0" marR="0" lvl="2" indent="0" algn="r">
              <a:spcBef>
                <a:spcPts val="0"/>
              </a:spcBef>
              <a:spcAft>
                <a:spcPts val="0"/>
              </a:spcAft>
              <a:buNone/>
              <a:defRPr sz="1200">
                <a:solidFill>
                  <a:schemeClr val="dk1"/>
                </a:solidFill>
                <a:latin typeface="Arial"/>
                <a:ea typeface="Arial"/>
                <a:cs typeface="Arial"/>
                <a:sym typeface="Arial"/>
              </a:defRPr>
            </a:lvl3pPr>
            <a:lvl4pPr marL="0" marR="0" lvl="3" indent="0" algn="r">
              <a:spcBef>
                <a:spcPts val="0"/>
              </a:spcBef>
              <a:spcAft>
                <a:spcPts val="0"/>
              </a:spcAft>
              <a:buNone/>
              <a:defRPr sz="1200">
                <a:solidFill>
                  <a:schemeClr val="dk1"/>
                </a:solidFill>
                <a:latin typeface="Arial"/>
                <a:ea typeface="Arial"/>
                <a:cs typeface="Arial"/>
                <a:sym typeface="Arial"/>
              </a:defRPr>
            </a:lvl4pPr>
            <a:lvl5pPr marL="0" marR="0" lvl="4" indent="0" algn="r">
              <a:spcBef>
                <a:spcPts val="0"/>
              </a:spcBef>
              <a:spcAft>
                <a:spcPts val="0"/>
              </a:spcAft>
              <a:buNone/>
              <a:defRPr sz="1200">
                <a:solidFill>
                  <a:schemeClr val="dk1"/>
                </a:solidFill>
                <a:latin typeface="Arial"/>
                <a:ea typeface="Arial"/>
                <a:cs typeface="Arial"/>
                <a:sym typeface="Arial"/>
              </a:defRPr>
            </a:lvl5pPr>
            <a:lvl6pPr marL="0" marR="0" lvl="5" indent="0" algn="r">
              <a:spcBef>
                <a:spcPts val="0"/>
              </a:spcBef>
              <a:spcAft>
                <a:spcPts val="0"/>
              </a:spcAft>
              <a:buNone/>
              <a:defRPr sz="1200">
                <a:solidFill>
                  <a:schemeClr val="dk1"/>
                </a:solidFill>
                <a:latin typeface="Arial"/>
                <a:ea typeface="Arial"/>
                <a:cs typeface="Arial"/>
                <a:sym typeface="Arial"/>
              </a:defRPr>
            </a:lvl6pPr>
            <a:lvl7pPr marL="0" marR="0" lvl="6" indent="0" algn="r">
              <a:spcBef>
                <a:spcPts val="0"/>
              </a:spcBef>
              <a:spcAft>
                <a:spcPts val="0"/>
              </a:spcAft>
              <a:buNone/>
              <a:defRPr sz="1200">
                <a:solidFill>
                  <a:schemeClr val="dk1"/>
                </a:solidFill>
                <a:latin typeface="Arial"/>
                <a:ea typeface="Arial"/>
                <a:cs typeface="Arial"/>
                <a:sym typeface="Arial"/>
              </a:defRPr>
            </a:lvl7pPr>
            <a:lvl8pPr marL="0" marR="0" lvl="7" indent="0" algn="r">
              <a:spcBef>
                <a:spcPts val="0"/>
              </a:spcBef>
              <a:spcAft>
                <a:spcPts val="0"/>
              </a:spcAft>
              <a:buNone/>
              <a:defRPr sz="1200">
                <a:solidFill>
                  <a:schemeClr val="dk1"/>
                </a:solidFill>
                <a:latin typeface="Arial"/>
                <a:ea typeface="Arial"/>
                <a:cs typeface="Arial"/>
                <a:sym typeface="Arial"/>
              </a:defRPr>
            </a:lvl8pPr>
            <a:lvl9pPr marL="0" marR="0" lvl="8" indent="0" algn="r">
              <a:spcBef>
                <a:spcPts val="0"/>
              </a:spcBef>
              <a:spcAft>
                <a:spcPts val="0"/>
              </a:spcAft>
              <a:buNone/>
              <a:defRPr sz="12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34"/>
        <p:cNvGrpSpPr/>
        <p:nvPr/>
      </p:nvGrpSpPr>
      <p:grpSpPr>
        <a:xfrm>
          <a:off x="0" y="0"/>
          <a:ext cx="0" cy="0"/>
          <a:chOff x="0" y="0"/>
          <a:chExt cx="0" cy="0"/>
        </a:xfrm>
      </p:grpSpPr>
      <p:sp>
        <p:nvSpPr>
          <p:cNvPr id="35" name="Google Shape;35;p19"/>
          <p:cNvSpPr txBox="1">
            <a:spLocks noGrp="1"/>
          </p:cNvSpPr>
          <p:nvPr>
            <p:ph type="title"/>
          </p:nvPr>
        </p:nvSpPr>
        <p:spPr>
          <a:xfrm>
            <a:off x="457200" y="152400"/>
            <a:ext cx="8229600" cy="6397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9"/>
          <p:cNvSpPr txBox="1">
            <a:spLocks noGrp="1"/>
          </p:cNvSpPr>
          <p:nvPr>
            <p:ph type="body" idx="1"/>
          </p:nvPr>
        </p:nvSpPr>
        <p:spPr>
          <a:xfrm>
            <a:off x="457200" y="1066800"/>
            <a:ext cx="4038600" cy="52578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Font typeface="Arial"/>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Font typeface="Arial"/>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37" name="Google Shape;37;p19"/>
          <p:cNvSpPr txBox="1">
            <a:spLocks noGrp="1"/>
          </p:cNvSpPr>
          <p:nvPr>
            <p:ph type="body" idx="2"/>
          </p:nvPr>
        </p:nvSpPr>
        <p:spPr>
          <a:xfrm>
            <a:off x="4648200" y="1066800"/>
            <a:ext cx="4038600" cy="52578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Font typeface="Arial"/>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Font typeface="Arial"/>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38" name="Google Shape;38;p19"/>
          <p:cNvSpPr txBox="1">
            <a:spLocks noGrp="1"/>
          </p:cNvSpPr>
          <p:nvPr>
            <p:ph type="sldNum" idx="12"/>
          </p:nvPr>
        </p:nvSpPr>
        <p:spPr>
          <a:xfrm>
            <a:off x="6553200" y="6613525"/>
            <a:ext cx="2133600" cy="244475"/>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200">
                <a:solidFill>
                  <a:schemeClr val="dk1"/>
                </a:solidFill>
                <a:latin typeface="Arial"/>
                <a:ea typeface="Arial"/>
                <a:cs typeface="Arial"/>
                <a:sym typeface="Arial"/>
              </a:defRPr>
            </a:lvl1pPr>
            <a:lvl2pPr marL="0" marR="0" lvl="1" indent="0" algn="r">
              <a:spcBef>
                <a:spcPts val="0"/>
              </a:spcBef>
              <a:spcAft>
                <a:spcPts val="0"/>
              </a:spcAft>
              <a:buNone/>
              <a:defRPr sz="1200">
                <a:solidFill>
                  <a:schemeClr val="dk1"/>
                </a:solidFill>
                <a:latin typeface="Arial"/>
                <a:ea typeface="Arial"/>
                <a:cs typeface="Arial"/>
                <a:sym typeface="Arial"/>
              </a:defRPr>
            </a:lvl2pPr>
            <a:lvl3pPr marL="0" marR="0" lvl="2" indent="0" algn="r">
              <a:spcBef>
                <a:spcPts val="0"/>
              </a:spcBef>
              <a:spcAft>
                <a:spcPts val="0"/>
              </a:spcAft>
              <a:buNone/>
              <a:defRPr sz="1200">
                <a:solidFill>
                  <a:schemeClr val="dk1"/>
                </a:solidFill>
                <a:latin typeface="Arial"/>
                <a:ea typeface="Arial"/>
                <a:cs typeface="Arial"/>
                <a:sym typeface="Arial"/>
              </a:defRPr>
            </a:lvl3pPr>
            <a:lvl4pPr marL="0" marR="0" lvl="3" indent="0" algn="r">
              <a:spcBef>
                <a:spcPts val="0"/>
              </a:spcBef>
              <a:spcAft>
                <a:spcPts val="0"/>
              </a:spcAft>
              <a:buNone/>
              <a:defRPr sz="1200">
                <a:solidFill>
                  <a:schemeClr val="dk1"/>
                </a:solidFill>
                <a:latin typeface="Arial"/>
                <a:ea typeface="Arial"/>
                <a:cs typeface="Arial"/>
                <a:sym typeface="Arial"/>
              </a:defRPr>
            </a:lvl4pPr>
            <a:lvl5pPr marL="0" marR="0" lvl="4" indent="0" algn="r">
              <a:spcBef>
                <a:spcPts val="0"/>
              </a:spcBef>
              <a:spcAft>
                <a:spcPts val="0"/>
              </a:spcAft>
              <a:buNone/>
              <a:defRPr sz="1200">
                <a:solidFill>
                  <a:schemeClr val="dk1"/>
                </a:solidFill>
                <a:latin typeface="Arial"/>
                <a:ea typeface="Arial"/>
                <a:cs typeface="Arial"/>
                <a:sym typeface="Arial"/>
              </a:defRPr>
            </a:lvl5pPr>
            <a:lvl6pPr marL="0" marR="0" lvl="5" indent="0" algn="r">
              <a:spcBef>
                <a:spcPts val="0"/>
              </a:spcBef>
              <a:spcAft>
                <a:spcPts val="0"/>
              </a:spcAft>
              <a:buNone/>
              <a:defRPr sz="1200">
                <a:solidFill>
                  <a:schemeClr val="dk1"/>
                </a:solidFill>
                <a:latin typeface="Arial"/>
                <a:ea typeface="Arial"/>
                <a:cs typeface="Arial"/>
                <a:sym typeface="Arial"/>
              </a:defRPr>
            </a:lvl6pPr>
            <a:lvl7pPr marL="0" marR="0" lvl="6" indent="0" algn="r">
              <a:spcBef>
                <a:spcPts val="0"/>
              </a:spcBef>
              <a:spcAft>
                <a:spcPts val="0"/>
              </a:spcAft>
              <a:buNone/>
              <a:defRPr sz="1200">
                <a:solidFill>
                  <a:schemeClr val="dk1"/>
                </a:solidFill>
                <a:latin typeface="Arial"/>
                <a:ea typeface="Arial"/>
                <a:cs typeface="Arial"/>
                <a:sym typeface="Arial"/>
              </a:defRPr>
            </a:lvl7pPr>
            <a:lvl8pPr marL="0" marR="0" lvl="7" indent="0" algn="r">
              <a:spcBef>
                <a:spcPts val="0"/>
              </a:spcBef>
              <a:spcAft>
                <a:spcPts val="0"/>
              </a:spcAft>
              <a:buNone/>
              <a:defRPr sz="1200">
                <a:solidFill>
                  <a:schemeClr val="dk1"/>
                </a:solidFill>
                <a:latin typeface="Arial"/>
                <a:ea typeface="Arial"/>
                <a:cs typeface="Arial"/>
                <a:sym typeface="Arial"/>
              </a:defRPr>
            </a:lvl8pPr>
            <a:lvl9pPr marL="0" marR="0" lvl="8" indent="0" algn="r">
              <a:spcBef>
                <a:spcPts val="0"/>
              </a:spcBef>
              <a:spcAft>
                <a:spcPts val="0"/>
              </a:spcAft>
              <a:buNone/>
              <a:defRPr sz="12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Font typeface="Arial"/>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Font typeface="Arial"/>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42" name="Google Shape;42;p2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Font typeface="Arial"/>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Font typeface="Arial"/>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43" name="Google Shape;43;p2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Font typeface="Arial"/>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Font typeface="Arial"/>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44" name="Google Shape;44;p2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Font typeface="Arial"/>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Font typeface="Arial"/>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45" name="Google Shape;45;p20"/>
          <p:cNvSpPr txBox="1">
            <a:spLocks noGrp="1"/>
          </p:cNvSpPr>
          <p:nvPr>
            <p:ph type="sldNum" idx="12"/>
          </p:nvPr>
        </p:nvSpPr>
        <p:spPr>
          <a:xfrm>
            <a:off x="6553200" y="6613525"/>
            <a:ext cx="2133600" cy="244475"/>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200">
                <a:solidFill>
                  <a:schemeClr val="dk1"/>
                </a:solidFill>
                <a:latin typeface="Arial"/>
                <a:ea typeface="Arial"/>
                <a:cs typeface="Arial"/>
                <a:sym typeface="Arial"/>
              </a:defRPr>
            </a:lvl1pPr>
            <a:lvl2pPr marL="0" marR="0" lvl="1" indent="0" algn="r">
              <a:spcBef>
                <a:spcPts val="0"/>
              </a:spcBef>
              <a:spcAft>
                <a:spcPts val="0"/>
              </a:spcAft>
              <a:buNone/>
              <a:defRPr sz="1200">
                <a:solidFill>
                  <a:schemeClr val="dk1"/>
                </a:solidFill>
                <a:latin typeface="Arial"/>
                <a:ea typeface="Arial"/>
                <a:cs typeface="Arial"/>
                <a:sym typeface="Arial"/>
              </a:defRPr>
            </a:lvl2pPr>
            <a:lvl3pPr marL="0" marR="0" lvl="2" indent="0" algn="r">
              <a:spcBef>
                <a:spcPts val="0"/>
              </a:spcBef>
              <a:spcAft>
                <a:spcPts val="0"/>
              </a:spcAft>
              <a:buNone/>
              <a:defRPr sz="1200">
                <a:solidFill>
                  <a:schemeClr val="dk1"/>
                </a:solidFill>
                <a:latin typeface="Arial"/>
                <a:ea typeface="Arial"/>
                <a:cs typeface="Arial"/>
                <a:sym typeface="Arial"/>
              </a:defRPr>
            </a:lvl3pPr>
            <a:lvl4pPr marL="0" marR="0" lvl="3" indent="0" algn="r">
              <a:spcBef>
                <a:spcPts val="0"/>
              </a:spcBef>
              <a:spcAft>
                <a:spcPts val="0"/>
              </a:spcAft>
              <a:buNone/>
              <a:defRPr sz="1200">
                <a:solidFill>
                  <a:schemeClr val="dk1"/>
                </a:solidFill>
                <a:latin typeface="Arial"/>
                <a:ea typeface="Arial"/>
                <a:cs typeface="Arial"/>
                <a:sym typeface="Arial"/>
              </a:defRPr>
            </a:lvl4pPr>
            <a:lvl5pPr marL="0" marR="0" lvl="4" indent="0" algn="r">
              <a:spcBef>
                <a:spcPts val="0"/>
              </a:spcBef>
              <a:spcAft>
                <a:spcPts val="0"/>
              </a:spcAft>
              <a:buNone/>
              <a:defRPr sz="1200">
                <a:solidFill>
                  <a:schemeClr val="dk1"/>
                </a:solidFill>
                <a:latin typeface="Arial"/>
                <a:ea typeface="Arial"/>
                <a:cs typeface="Arial"/>
                <a:sym typeface="Arial"/>
              </a:defRPr>
            </a:lvl5pPr>
            <a:lvl6pPr marL="0" marR="0" lvl="5" indent="0" algn="r">
              <a:spcBef>
                <a:spcPts val="0"/>
              </a:spcBef>
              <a:spcAft>
                <a:spcPts val="0"/>
              </a:spcAft>
              <a:buNone/>
              <a:defRPr sz="1200">
                <a:solidFill>
                  <a:schemeClr val="dk1"/>
                </a:solidFill>
                <a:latin typeface="Arial"/>
                <a:ea typeface="Arial"/>
                <a:cs typeface="Arial"/>
                <a:sym typeface="Arial"/>
              </a:defRPr>
            </a:lvl6pPr>
            <a:lvl7pPr marL="0" marR="0" lvl="6" indent="0" algn="r">
              <a:spcBef>
                <a:spcPts val="0"/>
              </a:spcBef>
              <a:spcAft>
                <a:spcPts val="0"/>
              </a:spcAft>
              <a:buNone/>
              <a:defRPr sz="1200">
                <a:solidFill>
                  <a:schemeClr val="dk1"/>
                </a:solidFill>
                <a:latin typeface="Arial"/>
                <a:ea typeface="Arial"/>
                <a:cs typeface="Arial"/>
                <a:sym typeface="Arial"/>
              </a:defRPr>
            </a:lvl7pPr>
            <a:lvl8pPr marL="0" marR="0" lvl="7" indent="0" algn="r">
              <a:spcBef>
                <a:spcPts val="0"/>
              </a:spcBef>
              <a:spcAft>
                <a:spcPts val="0"/>
              </a:spcAft>
              <a:buNone/>
              <a:defRPr sz="1200">
                <a:solidFill>
                  <a:schemeClr val="dk1"/>
                </a:solidFill>
                <a:latin typeface="Arial"/>
                <a:ea typeface="Arial"/>
                <a:cs typeface="Arial"/>
                <a:sym typeface="Arial"/>
              </a:defRPr>
            </a:lvl8pPr>
            <a:lvl9pPr marL="0" marR="0" lvl="8" indent="0" algn="r">
              <a:spcBef>
                <a:spcPts val="0"/>
              </a:spcBef>
              <a:spcAft>
                <a:spcPts val="0"/>
              </a:spcAft>
              <a:buNone/>
              <a:defRPr sz="12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46"/>
        <p:cNvGrpSpPr/>
        <p:nvPr/>
      </p:nvGrpSpPr>
      <p:grpSpPr>
        <a:xfrm>
          <a:off x="0" y="0"/>
          <a:ext cx="0" cy="0"/>
          <a:chOff x="0" y="0"/>
          <a:chExt cx="0" cy="0"/>
        </a:xfrm>
      </p:grpSpPr>
      <p:sp>
        <p:nvSpPr>
          <p:cNvPr id="47" name="Google Shape;47;p21"/>
          <p:cNvSpPr txBox="1">
            <a:spLocks noGrp="1"/>
          </p:cNvSpPr>
          <p:nvPr>
            <p:ph type="title"/>
          </p:nvPr>
        </p:nvSpPr>
        <p:spPr>
          <a:xfrm>
            <a:off x="457200" y="152400"/>
            <a:ext cx="8229600" cy="6397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sldNum" idx="12"/>
          </p:nvPr>
        </p:nvSpPr>
        <p:spPr>
          <a:xfrm>
            <a:off x="6553200" y="6613525"/>
            <a:ext cx="2133600" cy="244475"/>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200">
                <a:solidFill>
                  <a:schemeClr val="dk1"/>
                </a:solidFill>
                <a:latin typeface="Arial"/>
                <a:ea typeface="Arial"/>
                <a:cs typeface="Arial"/>
                <a:sym typeface="Arial"/>
              </a:defRPr>
            </a:lvl1pPr>
            <a:lvl2pPr marL="0" marR="0" lvl="1" indent="0" algn="r">
              <a:spcBef>
                <a:spcPts val="0"/>
              </a:spcBef>
              <a:spcAft>
                <a:spcPts val="0"/>
              </a:spcAft>
              <a:buNone/>
              <a:defRPr sz="1200">
                <a:solidFill>
                  <a:schemeClr val="dk1"/>
                </a:solidFill>
                <a:latin typeface="Arial"/>
                <a:ea typeface="Arial"/>
                <a:cs typeface="Arial"/>
                <a:sym typeface="Arial"/>
              </a:defRPr>
            </a:lvl2pPr>
            <a:lvl3pPr marL="0" marR="0" lvl="2" indent="0" algn="r">
              <a:spcBef>
                <a:spcPts val="0"/>
              </a:spcBef>
              <a:spcAft>
                <a:spcPts val="0"/>
              </a:spcAft>
              <a:buNone/>
              <a:defRPr sz="1200">
                <a:solidFill>
                  <a:schemeClr val="dk1"/>
                </a:solidFill>
                <a:latin typeface="Arial"/>
                <a:ea typeface="Arial"/>
                <a:cs typeface="Arial"/>
                <a:sym typeface="Arial"/>
              </a:defRPr>
            </a:lvl3pPr>
            <a:lvl4pPr marL="0" marR="0" lvl="3" indent="0" algn="r">
              <a:spcBef>
                <a:spcPts val="0"/>
              </a:spcBef>
              <a:spcAft>
                <a:spcPts val="0"/>
              </a:spcAft>
              <a:buNone/>
              <a:defRPr sz="1200">
                <a:solidFill>
                  <a:schemeClr val="dk1"/>
                </a:solidFill>
                <a:latin typeface="Arial"/>
                <a:ea typeface="Arial"/>
                <a:cs typeface="Arial"/>
                <a:sym typeface="Arial"/>
              </a:defRPr>
            </a:lvl4pPr>
            <a:lvl5pPr marL="0" marR="0" lvl="4" indent="0" algn="r">
              <a:spcBef>
                <a:spcPts val="0"/>
              </a:spcBef>
              <a:spcAft>
                <a:spcPts val="0"/>
              </a:spcAft>
              <a:buNone/>
              <a:defRPr sz="1200">
                <a:solidFill>
                  <a:schemeClr val="dk1"/>
                </a:solidFill>
                <a:latin typeface="Arial"/>
                <a:ea typeface="Arial"/>
                <a:cs typeface="Arial"/>
                <a:sym typeface="Arial"/>
              </a:defRPr>
            </a:lvl5pPr>
            <a:lvl6pPr marL="0" marR="0" lvl="5" indent="0" algn="r">
              <a:spcBef>
                <a:spcPts val="0"/>
              </a:spcBef>
              <a:spcAft>
                <a:spcPts val="0"/>
              </a:spcAft>
              <a:buNone/>
              <a:defRPr sz="1200">
                <a:solidFill>
                  <a:schemeClr val="dk1"/>
                </a:solidFill>
                <a:latin typeface="Arial"/>
                <a:ea typeface="Arial"/>
                <a:cs typeface="Arial"/>
                <a:sym typeface="Arial"/>
              </a:defRPr>
            </a:lvl6pPr>
            <a:lvl7pPr marL="0" marR="0" lvl="6" indent="0" algn="r">
              <a:spcBef>
                <a:spcPts val="0"/>
              </a:spcBef>
              <a:spcAft>
                <a:spcPts val="0"/>
              </a:spcAft>
              <a:buNone/>
              <a:defRPr sz="1200">
                <a:solidFill>
                  <a:schemeClr val="dk1"/>
                </a:solidFill>
                <a:latin typeface="Arial"/>
                <a:ea typeface="Arial"/>
                <a:cs typeface="Arial"/>
                <a:sym typeface="Arial"/>
              </a:defRPr>
            </a:lvl7pPr>
            <a:lvl8pPr marL="0" marR="0" lvl="7" indent="0" algn="r">
              <a:spcBef>
                <a:spcPts val="0"/>
              </a:spcBef>
              <a:spcAft>
                <a:spcPts val="0"/>
              </a:spcAft>
              <a:buNone/>
              <a:defRPr sz="1200">
                <a:solidFill>
                  <a:schemeClr val="dk1"/>
                </a:solidFill>
                <a:latin typeface="Arial"/>
                <a:ea typeface="Arial"/>
                <a:cs typeface="Arial"/>
                <a:sym typeface="Arial"/>
              </a:defRPr>
            </a:lvl8pPr>
            <a:lvl9pPr marL="0" marR="0" lvl="8" indent="0" algn="r">
              <a:spcBef>
                <a:spcPts val="0"/>
              </a:spcBef>
              <a:spcAft>
                <a:spcPts val="0"/>
              </a:spcAft>
              <a:buNone/>
              <a:defRPr sz="12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49"/>
        <p:cNvGrpSpPr/>
        <p:nvPr/>
      </p:nvGrpSpPr>
      <p:grpSpPr>
        <a:xfrm>
          <a:off x="0" y="0"/>
          <a:ext cx="0" cy="0"/>
          <a:chOff x="0" y="0"/>
          <a:chExt cx="0" cy="0"/>
        </a:xfrm>
      </p:grpSpPr>
      <p:sp>
        <p:nvSpPr>
          <p:cNvPr id="50" name="Google Shape;50;p22"/>
          <p:cNvSpPr txBox="1">
            <a:spLocks noGrp="1"/>
          </p:cNvSpPr>
          <p:nvPr>
            <p:ph type="sldNum" idx="12"/>
          </p:nvPr>
        </p:nvSpPr>
        <p:spPr>
          <a:xfrm>
            <a:off x="6553200" y="6613525"/>
            <a:ext cx="2133600" cy="244475"/>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200">
                <a:solidFill>
                  <a:schemeClr val="dk1"/>
                </a:solidFill>
                <a:latin typeface="Arial"/>
                <a:ea typeface="Arial"/>
                <a:cs typeface="Arial"/>
                <a:sym typeface="Arial"/>
              </a:defRPr>
            </a:lvl1pPr>
            <a:lvl2pPr marL="0" marR="0" lvl="1" indent="0" algn="r">
              <a:spcBef>
                <a:spcPts val="0"/>
              </a:spcBef>
              <a:spcAft>
                <a:spcPts val="0"/>
              </a:spcAft>
              <a:buNone/>
              <a:defRPr sz="1200">
                <a:solidFill>
                  <a:schemeClr val="dk1"/>
                </a:solidFill>
                <a:latin typeface="Arial"/>
                <a:ea typeface="Arial"/>
                <a:cs typeface="Arial"/>
                <a:sym typeface="Arial"/>
              </a:defRPr>
            </a:lvl2pPr>
            <a:lvl3pPr marL="0" marR="0" lvl="2" indent="0" algn="r">
              <a:spcBef>
                <a:spcPts val="0"/>
              </a:spcBef>
              <a:spcAft>
                <a:spcPts val="0"/>
              </a:spcAft>
              <a:buNone/>
              <a:defRPr sz="1200">
                <a:solidFill>
                  <a:schemeClr val="dk1"/>
                </a:solidFill>
                <a:latin typeface="Arial"/>
                <a:ea typeface="Arial"/>
                <a:cs typeface="Arial"/>
                <a:sym typeface="Arial"/>
              </a:defRPr>
            </a:lvl3pPr>
            <a:lvl4pPr marL="0" marR="0" lvl="3" indent="0" algn="r">
              <a:spcBef>
                <a:spcPts val="0"/>
              </a:spcBef>
              <a:spcAft>
                <a:spcPts val="0"/>
              </a:spcAft>
              <a:buNone/>
              <a:defRPr sz="1200">
                <a:solidFill>
                  <a:schemeClr val="dk1"/>
                </a:solidFill>
                <a:latin typeface="Arial"/>
                <a:ea typeface="Arial"/>
                <a:cs typeface="Arial"/>
                <a:sym typeface="Arial"/>
              </a:defRPr>
            </a:lvl4pPr>
            <a:lvl5pPr marL="0" marR="0" lvl="4" indent="0" algn="r">
              <a:spcBef>
                <a:spcPts val="0"/>
              </a:spcBef>
              <a:spcAft>
                <a:spcPts val="0"/>
              </a:spcAft>
              <a:buNone/>
              <a:defRPr sz="1200">
                <a:solidFill>
                  <a:schemeClr val="dk1"/>
                </a:solidFill>
                <a:latin typeface="Arial"/>
                <a:ea typeface="Arial"/>
                <a:cs typeface="Arial"/>
                <a:sym typeface="Arial"/>
              </a:defRPr>
            </a:lvl5pPr>
            <a:lvl6pPr marL="0" marR="0" lvl="5" indent="0" algn="r">
              <a:spcBef>
                <a:spcPts val="0"/>
              </a:spcBef>
              <a:spcAft>
                <a:spcPts val="0"/>
              </a:spcAft>
              <a:buNone/>
              <a:defRPr sz="1200">
                <a:solidFill>
                  <a:schemeClr val="dk1"/>
                </a:solidFill>
                <a:latin typeface="Arial"/>
                <a:ea typeface="Arial"/>
                <a:cs typeface="Arial"/>
                <a:sym typeface="Arial"/>
              </a:defRPr>
            </a:lvl6pPr>
            <a:lvl7pPr marL="0" marR="0" lvl="6" indent="0" algn="r">
              <a:spcBef>
                <a:spcPts val="0"/>
              </a:spcBef>
              <a:spcAft>
                <a:spcPts val="0"/>
              </a:spcAft>
              <a:buNone/>
              <a:defRPr sz="1200">
                <a:solidFill>
                  <a:schemeClr val="dk1"/>
                </a:solidFill>
                <a:latin typeface="Arial"/>
                <a:ea typeface="Arial"/>
                <a:cs typeface="Arial"/>
                <a:sym typeface="Arial"/>
              </a:defRPr>
            </a:lvl7pPr>
            <a:lvl8pPr marL="0" marR="0" lvl="7" indent="0" algn="r">
              <a:spcBef>
                <a:spcPts val="0"/>
              </a:spcBef>
              <a:spcAft>
                <a:spcPts val="0"/>
              </a:spcAft>
              <a:buNone/>
              <a:defRPr sz="1200">
                <a:solidFill>
                  <a:schemeClr val="dk1"/>
                </a:solidFill>
                <a:latin typeface="Arial"/>
                <a:ea typeface="Arial"/>
                <a:cs typeface="Arial"/>
                <a:sym typeface="Arial"/>
              </a:defRPr>
            </a:lvl8pPr>
            <a:lvl9pPr marL="0" marR="0" lvl="8" indent="0" algn="r">
              <a:spcBef>
                <a:spcPts val="0"/>
              </a:spcBef>
              <a:spcAft>
                <a:spcPts val="0"/>
              </a:spcAft>
              <a:buNone/>
              <a:defRPr sz="12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51"/>
        <p:cNvGrpSpPr/>
        <p:nvPr/>
      </p:nvGrpSpPr>
      <p:grpSpPr>
        <a:xfrm>
          <a:off x="0" y="0"/>
          <a:ext cx="0" cy="0"/>
          <a:chOff x="0" y="0"/>
          <a:chExt cx="0" cy="0"/>
        </a:xfrm>
      </p:grpSpPr>
      <p:sp>
        <p:nvSpPr>
          <p:cNvPr id="52" name="Google Shape;52;p2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Font typeface="Arial"/>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Font typeface="Arial"/>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54" name="Google Shape;54;p2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Font typeface="Arial"/>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Font typeface="Arial"/>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55" name="Google Shape;55;p23"/>
          <p:cNvSpPr txBox="1">
            <a:spLocks noGrp="1"/>
          </p:cNvSpPr>
          <p:nvPr>
            <p:ph type="sldNum" idx="12"/>
          </p:nvPr>
        </p:nvSpPr>
        <p:spPr>
          <a:xfrm>
            <a:off x="6553200" y="6613525"/>
            <a:ext cx="2133600" cy="244475"/>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200">
                <a:solidFill>
                  <a:schemeClr val="dk1"/>
                </a:solidFill>
                <a:latin typeface="Arial"/>
                <a:ea typeface="Arial"/>
                <a:cs typeface="Arial"/>
                <a:sym typeface="Arial"/>
              </a:defRPr>
            </a:lvl1pPr>
            <a:lvl2pPr marL="0" marR="0" lvl="1" indent="0" algn="r">
              <a:spcBef>
                <a:spcPts val="0"/>
              </a:spcBef>
              <a:spcAft>
                <a:spcPts val="0"/>
              </a:spcAft>
              <a:buNone/>
              <a:defRPr sz="1200">
                <a:solidFill>
                  <a:schemeClr val="dk1"/>
                </a:solidFill>
                <a:latin typeface="Arial"/>
                <a:ea typeface="Arial"/>
                <a:cs typeface="Arial"/>
                <a:sym typeface="Arial"/>
              </a:defRPr>
            </a:lvl2pPr>
            <a:lvl3pPr marL="0" marR="0" lvl="2" indent="0" algn="r">
              <a:spcBef>
                <a:spcPts val="0"/>
              </a:spcBef>
              <a:spcAft>
                <a:spcPts val="0"/>
              </a:spcAft>
              <a:buNone/>
              <a:defRPr sz="1200">
                <a:solidFill>
                  <a:schemeClr val="dk1"/>
                </a:solidFill>
                <a:latin typeface="Arial"/>
                <a:ea typeface="Arial"/>
                <a:cs typeface="Arial"/>
                <a:sym typeface="Arial"/>
              </a:defRPr>
            </a:lvl3pPr>
            <a:lvl4pPr marL="0" marR="0" lvl="3" indent="0" algn="r">
              <a:spcBef>
                <a:spcPts val="0"/>
              </a:spcBef>
              <a:spcAft>
                <a:spcPts val="0"/>
              </a:spcAft>
              <a:buNone/>
              <a:defRPr sz="1200">
                <a:solidFill>
                  <a:schemeClr val="dk1"/>
                </a:solidFill>
                <a:latin typeface="Arial"/>
                <a:ea typeface="Arial"/>
                <a:cs typeface="Arial"/>
                <a:sym typeface="Arial"/>
              </a:defRPr>
            </a:lvl4pPr>
            <a:lvl5pPr marL="0" marR="0" lvl="4" indent="0" algn="r">
              <a:spcBef>
                <a:spcPts val="0"/>
              </a:spcBef>
              <a:spcAft>
                <a:spcPts val="0"/>
              </a:spcAft>
              <a:buNone/>
              <a:defRPr sz="1200">
                <a:solidFill>
                  <a:schemeClr val="dk1"/>
                </a:solidFill>
                <a:latin typeface="Arial"/>
                <a:ea typeface="Arial"/>
                <a:cs typeface="Arial"/>
                <a:sym typeface="Arial"/>
              </a:defRPr>
            </a:lvl5pPr>
            <a:lvl6pPr marL="0" marR="0" lvl="5" indent="0" algn="r">
              <a:spcBef>
                <a:spcPts val="0"/>
              </a:spcBef>
              <a:spcAft>
                <a:spcPts val="0"/>
              </a:spcAft>
              <a:buNone/>
              <a:defRPr sz="1200">
                <a:solidFill>
                  <a:schemeClr val="dk1"/>
                </a:solidFill>
                <a:latin typeface="Arial"/>
                <a:ea typeface="Arial"/>
                <a:cs typeface="Arial"/>
                <a:sym typeface="Arial"/>
              </a:defRPr>
            </a:lvl6pPr>
            <a:lvl7pPr marL="0" marR="0" lvl="6" indent="0" algn="r">
              <a:spcBef>
                <a:spcPts val="0"/>
              </a:spcBef>
              <a:spcAft>
                <a:spcPts val="0"/>
              </a:spcAft>
              <a:buNone/>
              <a:defRPr sz="1200">
                <a:solidFill>
                  <a:schemeClr val="dk1"/>
                </a:solidFill>
                <a:latin typeface="Arial"/>
                <a:ea typeface="Arial"/>
                <a:cs typeface="Arial"/>
                <a:sym typeface="Arial"/>
              </a:defRPr>
            </a:lvl7pPr>
            <a:lvl8pPr marL="0" marR="0" lvl="7" indent="0" algn="r">
              <a:spcBef>
                <a:spcPts val="0"/>
              </a:spcBef>
              <a:spcAft>
                <a:spcPts val="0"/>
              </a:spcAft>
              <a:buNone/>
              <a:defRPr sz="1200">
                <a:solidFill>
                  <a:schemeClr val="dk1"/>
                </a:solidFill>
                <a:latin typeface="Arial"/>
                <a:ea typeface="Arial"/>
                <a:cs typeface="Arial"/>
                <a:sym typeface="Arial"/>
              </a:defRPr>
            </a:lvl8pPr>
            <a:lvl9pPr marL="0" marR="0" lvl="8" indent="0" algn="r">
              <a:spcBef>
                <a:spcPts val="0"/>
              </a:spcBef>
              <a:spcAft>
                <a:spcPts val="0"/>
              </a:spcAft>
              <a:buNone/>
              <a:defRPr sz="12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457200" y="152400"/>
            <a:ext cx="8229600" cy="63976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000" b="0" i="0" u="none" strike="noStrike" cap="none">
                <a:solidFill>
                  <a:srgbClr val="292929"/>
                </a:solidFill>
                <a:latin typeface="Arial"/>
                <a:ea typeface="Arial"/>
                <a:cs typeface="Arial"/>
                <a:sym typeface="Arial"/>
              </a:defRPr>
            </a:lvl1pPr>
            <a:lvl2pPr marR="0" lvl="1" algn="l" rtl="0">
              <a:spcBef>
                <a:spcPts val="0"/>
              </a:spcBef>
              <a:spcAft>
                <a:spcPts val="0"/>
              </a:spcAft>
              <a:buSzPts val="1400"/>
              <a:buNone/>
              <a:defRPr sz="4000" b="0" i="0" u="none" strike="noStrike" cap="none">
                <a:solidFill>
                  <a:srgbClr val="292929"/>
                </a:solidFill>
                <a:latin typeface="Arial"/>
                <a:ea typeface="Arial"/>
                <a:cs typeface="Arial"/>
                <a:sym typeface="Arial"/>
              </a:defRPr>
            </a:lvl2pPr>
            <a:lvl3pPr marR="0" lvl="2" algn="l" rtl="0">
              <a:spcBef>
                <a:spcPts val="0"/>
              </a:spcBef>
              <a:spcAft>
                <a:spcPts val="0"/>
              </a:spcAft>
              <a:buSzPts val="1400"/>
              <a:buNone/>
              <a:defRPr sz="4000" b="0" i="0" u="none" strike="noStrike" cap="none">
                <a:solidFill>
                  <a:srgbClr val="292929"/>
                </a:solidFill>
                <a:latin typeface="Arial"/>
                <a:ea typeface="Arial"/>
                <a:cs typeface="Arial"/>
                <a:sym typeface="Arial"/>
              </a:defRPr>
            </a:lvl3pPr>
            <a:lvl4pPr marR="0" lvl="3" algn="l" rtl="0">
              <a:spcBef>
                <a:spcPts val="0"/>
              </a:spcBef>
              <a:spcAft>
                <a:spcPts val="0"/>
              </a:spcAft>
              <a:buSzPts val="1400"/>
              <a:buNone/>
              <a:defRPr sz="4000" b="0" i="0" u="none" strike="noStrike" cap="none">
                <a:solidFill>
                  <a:srgbClr val="292929"/>
                </a:solidFill>
                <a:latin typeface="Arial"/>
                <a:ea typeface="Arial"/>
                <a:cs typeface="Arial"/>
                <a:sym typeface="Arial"/>
              </a:defRPr>
            </a:lvl4pPr>
            <a:lvl5pPr marR="0" lvl="4" algn="l" rtl="0">
              <a:spcBef>
                <a:spcPts val="0"/>
              </a:spcBef>
              <a:spcAft>
                <a:spcPts val="0"/>
              </a:spcAft>
              <a:buSzPts val="1400"/>
              <a:buNone/>
              <a:defRPr sz="4000" b="0" i="0" u="none" strike="noStrike" cap="none">
                <a:solidFill>
                  <a:srgbClr val="292929"/>
                </a:solidFill>
                <a:latin typeface="Arial"/>
                <a:ea typeface="Arial"/>
                <a:cs typeface="Arial"/>
                <a:sym typeface="Arial"/>
              </a:defRPr>
            </a:lvl5pPr>
            <a:lvl6pPr marR="0" lvl="5" algn="l" rtl="0">
              <a:spcBef>
                <a:spcPts val="0"/>
              </a:spcBef>
              <a:spcAft>
                <a:spcPts val="0"/>
              </a:spcAft>
              <a:buSzPts val="1400"/>
              <a:buNone/>
              <a:defRPr sz="4000" b="0" i="0" u="none" strike="noStrike" cap="none">
                <a:solidFill>
                  <a:srgbClr val="292929"/>
                </a:solidFill>
                <a:latin typeface="Arial"/>
                <a:ea typeface="Arial"/>
                <a:cs typeface="Arial"/>
                <a:sym typeface="Arial"/>
              </a:defRPr>
            </a:lvl6pPr>
            <a:lvl7pPr marR="0" lvl="6" algn="l" rtl="0">
              <a:spcBef>
                <a:spcPts val="0"/>
              </a:spcBef>
              <a:spcAft>
                <a:spcPts val="0"/>
              </a:spcAft>
              <a:buSzPts val="1400"/>
              <a:buNone/>
              <a:defRPr sz="4000" b="0" i="0" u="none" strike="noStrike" cap="none">
                <a:solidFill>
                  <a:srgbClr val="292929"/>
                </a:solidFill>
                <a:latin typeface="Arial"/>
                <a:ea typeface="Arial"/>
                <a:cs typeface="Arial"/>
                <a:sym typeface="Arial"/>
              </a:defRPr>
            </a:lvl7pPr>
            <a:lvl8pPr marR="0" lvl="7" algn="l" rtl="0">
              <a:spcBef>
                <a:spcPts val="0"/>
              </a:spcBef>
              <a:spcAft>
                <a:spcPts val="0"/>
              </a:spcAft>
              <a:buSzPts val="1400"/>
              <a:buNone/>
              <a:defRPr sz="4000" b="0" i="0" u="none" strike="noStrike" cap="none">
                <a:solidFill>
                  <a:srgbClr val="292929"/>
                </a:solidFill>
                <a:latin typeface="Arial"/>
                <a:ea typeface="Arial"/>
                <a:cs typeface="Arial"/>
                <a:sym typeface="Arial"/>
              </a:defRPr>
            </a:lvl8pPr>
            <a:lvl9pPr marR="0" lvl="8" algn="l" rtl="0">
              <a:spcBef>
                <a:spcPts val="0"/>
              </a:spcBef>
              <a:spcAft>
                <a:spcPts val="0"/>
              </a:spcAft>
              <a:buSzPts val="1400"/>
              <a:buNone/>
              <a:defRPr sz="4000" b="0" i="0" u="none" strike="noStrike" cap="none">
                <a:solidFill>
                  <a:srgbClr val="292929"/>
                </a:solidFill>
                <a:latin typeface="Arial"/>
                <a:ea typeface="Arial"/>
                <a:cs typeface="Arial"/>
                <a:sym typeface="Arial"/>
              </a:defRPr>
            </a:lvl9pPr>
          </a:lstStyle>
          <a:p>
            <a:endParaRPr/>
          </a:p>
        </p:txBody>
      </p:sp>
      <p:grpSp>
        <p:nvGrpSpPr>
          <p:cNvPr id="11" name="Google Shape;11;p14"/>
          <p:cNvGrpSpPr/>
          <p:nvPr/>
        </p:nvGrpSpPr>
        <p:grpSpPr>
          <a:xfrm>
            <a:off x="457200" y="762000"/>
            <a:ext cx="8229600" cy="76200"/>
            <a:chOff x="288" y="528"/>
            <a:chExt cx="5184" cy="48"/>
          </a:xfrm>
        </p:grpSpPr>
        <p:sp>
          <p:nvSpPr>
            <p:cNvPr id="12" name="Google Shape;12;p14"/>
            <p:cNvSpPr/>
            <p:nvPr/>
          </p:nvSpPr>
          <p:spPr>
            <a:xfrm>
              <a:off x="288" y="551"/>
              <a:ext cx="5184" cy="25"/>
            </a:xfrm>
            <a:prstGeom prst="rect">
              <a:avLst/>
            </a:prstGeom>
            <a:gradFill>
              <a:gsLst>
                <a:gs pos="0">
                  <a:schemeClr val="lt1"/>
                </a:gs>
                <a:gs pos="50000">
                  <a:srgbClr val="0066FF"/>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 name="Google Shape;13;p14"/>
            <p:cNvSpPr/>
            <p:nvPr/>
          </p:nvSpPr>
          <p:spPr>
            <a:xfrm>
              <a:off x="288" y="528"/>
              <a:ext cx="5184" cy="25"/>
            </a:xfrm>
            <a:prstGeom prst="rect">
              <a:avLst/>
            </a:prstGeom>
            <a:gradFill>
              <a:gsLst>
                <a:gs pos="0">
                  <a:srgbClr val="0066FF"/>
                </a:gs>
                <a:gs pos="50000">
                  <a:schemeClr val="lt1"/>
                </a:gs>
                <a:gs pos="100000">
                  <a:srgbClr val="0066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grpSp>
      <p:sp>
        <p:nvSpPr>
          <p:cNvPr id="14" name="Google Shape;14;p14"/>
          <p:cNvSpPr txBox="1">
            <a:spLocks noGrp="1"/>
          </p:cNvSpPr>
          <p:nvPr>
            <p:ph type="sldNum" idx="12"/>
          </p:nvPr>
        </p:nvSpPr>
        <p:spPr>
          <a:xfrm>
            <a:off x="6553200" y="6613525"/>
            <a:ext cx="2133600" cy="2444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2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2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2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2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2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2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2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2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grpSp>
        <p:nvGrpSpPr>
          <p:cNvPr id="15" name="Google Shape;15;p14"/>
          <p:cNvGrpSpPr/>
          <p:nvPr/>
        </p:nvGrpSpPr>
        <p:grpSpPr>
          <a:xfrm>
            <a:off x="457200" y="6550025"/>
            <a:ext cx="8229600" cy="79375"/>
            <a:chOff x="288" y="4032"/>
            <a:chExt cx="5184" cy="96"/>
          </a:xfrm>
        </p:grpSpPr>
        <p:sp>
          <p:nvSpPr>
            <p:cNvPr id="16" name="Google Shape;16;p14"/>
            <p:cNvSpPr/>
            <p:nvPr/>
          </p:nvSpPr>
          <p:spPr>
            <a:xfrm>
              <a:off x="288" y="4080"/>
              <a:ext cx="5184" cy="48"/>
            </a:xfrm>
            <a:prstGeom prst="rect">
              <a:avLst/>
            </a:prstGeom>
            <a:gradFill>
              <a:gsLst>
                <a:gs pos="0">
                  <a:srgbClr val="0066FF"/>
                </a:gs>
                <a:gs pos="50000">
                  <a:schemeClr val="lt1"/>
                </a:gs>
                <a:gs pos="100000">
                  <a:srgbClr val="0066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7" name="Google Shape;17;p14"/>
            <p:cNvSpPr/>
            <p:nvPr/>
          </p:nvSpPr>
          <p:spPr>
            <a:xfrm>
              <a:off x="288" y="4032"/>
              <a:ext cx="5184" cy="48"/>
            </a:xfrm>
            <a:prstGeom prst="rect">
              <a:avLst/>
            </a:prstGeom>
            <a:gradFill>
              <a:gsLst>
                <a:gs pos="0">
                  <a:schemeClr val="lt1"/>
                </a:gs>
                <a:gs pos="50000">
                  <a:srgbClr val="0066FF"/>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grpSp>
      <p:sp>
        <p:nvSpPr>
          <p:cNvPr id="18" name="Google Shape;18;p14"/>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rgbClr val="990033"/>
              </a:buClr>
              <a:buSzPts val="2800"/>
              <a:buFont typeface="Arial"/>
              <a:buChar char="•"/>
              <a:defRPr sz="2800" b="0" i="0" u="none" strike="noStrike" cap="none">
                <a:solidFill>
                  <a:srgbClr val="292929"/>
                </a:solidFill>
                <a:latin typeface="Arial"/>
                <a:ea typeface="Arial"/>
                <a:cs typeface="Arial"/>
                <a:sym typeface="Arial"/>
              </a:defRPr>
            </a:lvl1pPr>
            <a:lvl2pPr marL="914400" marR="0" lvl="1" indent="-381000" algn="l" rtl="0">
              <a:spcBef>
                <a:spcPts val="480"/>
              </a:spcBef>
              <a:spcAft>
                <a:spcPts val="0"/>
              </a:spcAft>
              <a:buClr>
                <a:srgbClr val="3366CC"/>
              </a:buClr>
              <a:buSzPts val="2400"/>
              <a:buFont typeface="Arial"/>
              <a:buChar char="–"/>
              <a:defRPr sz="2400" b="0" i="0" u="none" strike="noStrike" cap="none">
                <a:solidFill>
                  <a:srgbClr val="333333"/>
                </a:solidFill>
                <a:latin typeface="Arial"/>
                <a:ea typeface="Arial"/>
                <a:cs typeface="Arial"/>
                <a:sym typeface="Arial"/>
              </a:defRPr>
            </a:lvl2pPr>
            <a:lvl3pPr marL="1371600" marR="0" lvl="2" indent="-355600" algn="l" rtl="0">
              <a:spcBef>
                <a:spcPts val="400"/>
              </a:spcBef>
              <a:spcAft>
                <a:spcPts val="0"/>
              </a:spcAft>
              <a:buClr>
                <a:schemeClr val="hlink"/>
              </a:buClr>
              <a:buSzPts val="2000"/>
              <a:buFont typeface="Arial"/>
              <a:buChar char="•"/>
              <a:defRPr sz="2000" b="0" i="0" u="none" strike="noStrike" cap="none">
                <a:solidFill>
                  <a:srgbClr val="4D4D4D"/>
                </a:solidFill>
                <a:latin typeface="Arial"/>
                <a:ea typeface="Arial"/>
                <a:cs typeface="Arial"/>
                <a:sym typeface="Arial"/>
              </a:defRPr>
            </a:lvl3pPr>
            <a:lvl4pPr marL="1828800" marR="0" lvl="3" indent="-342900" algn="l" rtl="0">
              <a:spcBef>
                <a:spcPts val="360"/>
              </a:spcBef>
              <a:spcAft>
                <a:spcPts val="0"/>
              </a:spcAft>
              <a:buClr>
                <a:srgbClr val="FF6699"/>
              </a:buClr>
              <a:buSzPts val="1800"/>
              <a:buFont typeface="Arial"/>
              <a:buChar char="–"/>
              <a:defRPr sz="1800" b="0" i="0" u="none" strike="noStrike" cap="none">
                <a:solidFill>
                  <a:srgbClr val="4D4D4D"/>
                </a:solidFill>
                <a:latin typeface="Arial"/>
                <a:ea typeface="Arial"/>
                <a:cs typeface="Arial"/>
                <a:sym typeface="Arial"/>
              </a:defRPr>
            </a:lvl4pPr>
            <a:lvl5pPr marL="2286000" marR="0" lvl="4" indent="-342900" algn="l" rtl="0">
              <a:spcBef>
                <a:spcPts val="360"/>
              </a:spcBef>
              <a:spcAft>
                <a:spcPts val="0"/>
              </a:spcAft>
              <a:buClr>
                <a:srgbClr val="9933FF"/>
              </a:buClr>
              <a:buSzPts val="1800"/>
              <a:buFont typeface="Arial"/>
              <a:buChar char="»"/>
              <a:defRPr sz="1800" b="0" i="0" u="none" strike="noStrike" cap="none">
                <a:solidFill>
                  <a:srgbClr val="4D4D4D"/>
                </a:solidFill>
                <a:latin typeface="Arial"/>
                <a:ea typeface="Arial"/>
                <a:cs typeface="Arial"/>
                <a:sym typeface="Arial"/>
              </a:defRPr>
            </a:lvl5pPr>
            <a:lvl6pPr marL="2743200" marR="0" lvl="5" indent="-342900" algn="l" rtl="0">
              <a:spcBef>
                <a:spcPts val="360"/>
              </a:spcBef>
              <a:spcAft>
                <a:spcPts val="0"/>
              </a:spcAft>
              <a:buClr>
                <a:srgbClr val="9933FF"/>
              </a:buClr>
              <a:buSzPts val="1800"/>
              <a:buFont typeface="Arial"/>
              <a:buChar char="»"/>
              <a:defRPr sz="1800" b="0" i="0" u="none" strike="noStrike" cap="none">
                <a:solidFill>
                  <a:srgbClr val="4D4D4D"/>
                </a:solidFill>
                <a:latin typeface="Arial"/>
                <a:ea typeface="Arial"/>
                <a:cs typeface="Arial"/>
                <a:sym typeface="Arial"/>
              </a:defRPr>
            </a:lvl6pPr>
            <a:lvl7pPr marL="3200400" marR="0" lvl="6" indent="-342900" algn="l" rtl="0">
              <a:spcBef>
                <a:spcPts val="360"/>
              </a:spcBef>
              <a:spcAft>
                <a:spcPts val="0"/>
              </a:spcAft>
              <a:buClr>
                <a:srgbClr val="9933FF"/>
              </a:buClr>
              <a:buSzPts val="1800"/>
              <a:buFont typeface="Arial"/>
              <a:buChar char="»"/>
              <a:defRPr sz="1800" b="0" i="0" u="none" strike="noStrike" cap="none">
                <a:solidFill>
                  <a:srgbClr val="4D4D4D"/>
                </a:solidFill>
                <a:latin typeface="Arial"/>
                <a:ea typeface="Arial"/>
                <a:cs typeface="Arial"/>
                <a:sym typeface="Arial"/>
              </a:defRPr>
            </a:lvl7pPr>
            <a:lvl8pPr marL="3657600" marR="0" lvl="7" indent="-342900" algn="l" rtl="0">
              <a:spcBef>
                <a:spcPts val="360"/>
              </a:spcBef>
              <a:spcAft>
                <a:spcPts val="0"/>
              </a:spcAft>
              <a:buClr>
                <a:srgbClr val="9933FF"/>
              </a:buClr>
              <a:buSzPts val="1800"/>
              <a:buFont typeface="Arial"/>
              <a:buChar char="»"/>
              <a:defRPr sz="1800" b="0" i="0" u="none" strike="noStrike" cap="none">
                <a:solidFill>
                  <a:srgbClr val="4D4D4D"/>
                </a:solidFill>
                <a:latin typeface="Arial"/>
                <a:ea typeface="Arial"/>
                <a:cs typeface="Arial"/>
                <a:sym typeface="Arial"/>
              </a:defRPr>
            </a:lvl8pPr>
            <a:lvl9pPr marL="4114800" marR="0" lvl="8" indent="-342900" algn="l" rtl="0">
              <a:spcBef>
                <a:spcPts val="360"/>
              </a:spcBef>
              <a:spcAft>
                <a:spcPts val="0"/>
              </a:spcAft>
              <a:buClr>
                <a:srgbClr val="9933FF"/>
              </a:buClr>
              <a:buSzPts val="1800"/>
              <a:buFont typeface="Arial"/>
              <a:buChar char="»"/>
              <a:defRPr sz="1800" b="0" i="0" u="none" strike="noStrike" cap="none">
                <a:solidFill>
                  <a:srgbClr val="4D4D4D"/>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oleObject" Target="../embeddings/oleObject2.bin"/><Relationship Id="rId5" Type="http://schemas.openxmlformats.org/officeDocument/2006/relationships/image" Target="../media/image2.png"/><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
          <p:cNvSpPr/>
          <p:nvPr/>
        </p:nvSpPr>
        <p:spPr>
          <a:xfrm>
            <a:off x="685800" y="2971800"/>
            <a:ext cx="7772400" cy="1771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292929"/>
              </a:buClr>
              <a:buSzPts val="3600"/>
              <a:buFont typeface="MS PGothic"/>
              <a:buNone/>
            </a:pPr>
            <a:r>
              <a:rPr lang="ja-JP" sz="3600" b="0" i="0" u="none" strike="noStrike" cap="none">
                <a:solidFill>
                  <a:srgbClr val="292929"/>
                </a:solidFill>
                <a:latin typeface="MS PGothic"/>
                <a:ea typeface="MS PGothic"/>
                <a:cs typeface="MS PGothic"/>
                <a:sym typeface="MS PGothic"/>
              </a:rPr>
              <a:t>システム開発演習</a:t>
            </a:r>
            <a:endParaRPr sz="3600" b="0" i="0" u="none" strike="noStrike" cap="none">
              <a:solidFill>
                <a:srgbClr val="292929"/>
              </a:solidFill>
              <a:latin typeface="MS PGothic"/>
              <a:ea typeface="MS PGothic"/>
              <a:cs typeface="MS PGothic"/>
              <a:sym typeface="MS PGothic"/>
            </a:endParaRPr>
          </a:p>
          <a:p>
            <a:pPr marL="0" marR="0" lvl="0" indent="0" algn="ctr" rtl="0">
              <a:spcBef>
                <a:spcPts val="0"/>
              </a:spcBef>
              <a:spcAft>
                <a:spcPts val="0"/>
              </a:spcAft>
              <a:buClr>
                <a:srgbClr val="292929"/>
              </a:buClr>
              <a:buSzPts val="3600"/>
              <a:buFont typeface="Arial"/>
              <a:buNone/>
            </a:pPr>
            <a:endParaRPr sz="3600" b="0" i="0" u="none" strike="noStrike" cap="none">
              <a:solidFill>
                <a:srgbClr val="292929"/>
              </a:solidFill>
              <a:latin typeface="MS PGothic"/>
              <a:ea typeface="MS PGothic"/>
              <a:cs typeface="MS PGothic"/>
              <a:sym typeface="MS PGothic"/>
            </a:endParaRPr>
          </a:p>
          <a:p>
            <a:pPr marL="0" marR="0" lvl="0" indent="0" algn="ctr" rtl="0">
              <a:spcBef>
                <a:spcPts val="0"/>
              </a:spcBef>
              <a:spcAft>
                <a:spcPts val="0"/>
              </a:spcAft>
              <a:buClr>
                <a:srgbClr val="292929"/>
              </a:buClr>
              <a:buSzPts val="2800"/>
              <a:buFont typeface="MS PGothic"/>
              <a:buNone/>
            </a:pPr>
            <a:r>
              <a:rPr lang="ja-JP" sz="2800" b="0" i="0" u="none" strike="noStrike" cap="none">
                <a:solidFill>
                  <a:srgbClr val="292929"/>
                </a:solidFill>
                <a:latin typeface="MS PGothic"/>
                <a:ea typeface="MS PGothic"/>
                <a:cs typeface="MS PGothic"/>
                <a:sym typeface="MS PGothic"/>
              </a:rPr>
              <a:t>【オリエンテーション資料】</a:t>
            </a:r>
            <a:endParaRPr sz="3600" b="0" i="0" u="none" strike="noStrike" cap="none">
              <a:solidFill>
                <a:srgbClr val="292929"/>
              </a:solidFill>
              <a:latin typeface="MS PGothic"/>
              <a:ea typeface="MS PGothic"/>
              <a:cs typeface="MS PGothic"/>
              <a:sym typeface="MS P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0"/>
          <p:cNvSpPr txBox="1">
            <a:spLocks noGrp="1"/>
          </p:cNvSpPr>
          <p:nvPr>
            <p:ph type="title"/>
          </p:nvPr>
        </p:nvSpPr>
        <p:spPr>
          <a:xfrm>
            <a:off x="457200" y="152400"/>
            <a:ext cx="8229600" cy="6397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ja-JP" sz="2400"/>
              <a:t>3.5　日々のレビュー</a:t>
            </a:r>
            <a:endParaRPr/>
          </a:p>
        </p:txBody>
      </p:sp>
      <p:pic>
        <p:nvPicPr>
          <p:cNvPr id="221" name="Google Shape;221;p10" descr="j0432625[1]"/>
          <p:cNvPicPr preferRelativeResize="0"/>
          <p:nvPr/>
        </p:nvPicPr>
        <p:blipFill rotWithShape="1">
          <a:blip r:embed="rId3">
            <a:alphaModFix/>
          </a:blip>
          <a:srcRect/>
          <a:stretch/>
        </p:blipFill>
        <p:spPr>
          <a:xfrm>
            <a:off x="472751" y="1247979"/>
            <a:ext cx="790929" cy="856839"/>
          </a:xfrm>
          <a:prstGeom prst="rect">
            <a:avLst/>
          </a:prstGeom>
          <a:noFill/>
          <a:ln>
            <a:noFill/>
          </a:ln>
        </p:spPr>
      </p:pic>
      <p:sp>
        <p:nvSpPr>
          <p:cNvPr id="222" name="Google Shape;222;p10"/>
          <p:cNvSpPr txBox="1"/>
          <p:nvPr/>
        </p:nvSpPr>
        <p:spPr>
          <a:xfrm>
            <a:off x="84221" y="2080105"/>
            <a:ext cx="1431756"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altLang="en-US" sz="1800" dirty="0">
                <a:solidFill>
                  <a:schemeClr val="dk1"/>
                </a:solidFill>
              </a:rPr>
              <a:t>お客様</a:t>
            </a:r>
            <a:endParaRPr lang="en-US" altLang="ja-JP" sz="1800" dirty="0">
              <a:solidFill>
                <a:schemeClr val="dk1"/>
              </a:solidFill>
            </a:endParaRPr>
          </a:p>
          <a:p>
            <a:pPr marL="0" marR="0" lvl="0" indent="0" algn="ctr" rtl="0">
              <a:spcBef>
                <a:spcPts val="0"/>
              </a:spcBef>
              <a:spcAft>
                <a:spcPts val="0"/>
              </a:spcAft>
              <a:buNone/>
            </a:pPr>
            <a:r>
              <a:rPr lang="ja-JP" altLang="en-US" sz="1800" dirty="0">
                <a:solidFill>
                  <a:schemeClr val="dk1"/>
                </a:solidFill>
              </a:rPr>
              <a:t>／上司役</a:t>
            </a:r>
            <a:endParaRPr sz="1800" dirty="0">
              <a:solidFill>
                <a:schemeClr val="dk1"/>
              </a:solidFill>
              <a:latin typeface="Arial"/>
              <a:ea typeface="Arial"/>
              <a:cs typeface="Arial"/>
              <a:sym typeface="Arial"/>
            </a:endParaRPr>
          </a:p>
        </p:txBody>
      </p:sp>
      <p:graphicFrame>
        <p:nvGraphicFramePr>
          <p:cNvPr id="223" name="Google Shape;223;p10"/>
          <p:cNvGraphicFramePr/>
          <p:nvPr>
            <p:extLst>
              <p:ext uri="{D42A27DB-BD31-4B8C-83A1-F6EECF244321}">
                <p14:modId xmlns:p14="http://schemas.microsoft.com/office/powerpoint/2010/main" val="999334809"/>
              </p:ext>
            </p:extLst>
          </p:nvPr>
        </p:nvGraphicFramePr>
        <p:xfrm>
          <a:off x="1390407" y="1085677"/>
          <a:ext cx="3228250" cy="1704546"/>
        </p:xfrm>
        <a:graphic>
          <a:graphicData uri="http://schemas.openxmlformats.org/drawingml/2006/table">
            <a:tbl>
              <a:tblPr>
                <a:noFill/>
                <a:tableStyleId>{F55FA1C0-845B-472B-9047-25DA32559EDE}</a:tableStyleId>
              </a:tblPr>
              <a:tblGrid>
                <a:gridCol w="1066800">
                  <a:extLst>
                    <a:ext uri="{9D8B030D-6E8A-4147-A177-3AD203B41FA5}">
                      <a16:colId xmlns:a16="http://schemas.microsoft.com/office/drawing/2014/main" val="20000"/>
                    </a:ext>
                  </a:extLst>
                </a:gridCol>
                <a:gridCol w="2161450">
                  <a:extLst>
                    <a:ext uri="{9D8B030D-6E8A-4147-A177-3AD203B41FA5}">
                      <a16:colId xmlns:a16="http://schemas.microsoft.com/office/drawing/2014/main" val="20001"/>
                    </a:ext>
                  </a:extLst>
                </a:gridCol>
              </a:tblGrid>
              <a:tr h="284091">
                <a:tc>
                  <a:txBody>
                    <a:bodyPr/>
                    <a:lstStyle/>
                    <a:p>
                      <a:pPr marL="0" marR="0" lvl="0" indent="0" algn="ctr" rtl="0">
                        <a:spcBef>
                          <a:spcPts val="0"/>
                        </a:spcBef>
                        <a:spcAft>
                          <a:spcPts val="0"/>
                        </a:spcAft>
                        <a:buNone/>
                      </a:pPr>
                      <a:r>
                        <a:rPr lang="ja-JP" altLang="en-US" sz="1050" b="0" i="0" u="none" strike="noStrike" dirty="0">
                          <a:solidFill>
                            <a:srgbClr val="333333"/>
                          </a:solidFill>
                          <a:latin typeface="Meiryo"/>
                          <a:ea typeface="Meiryo"/>
                          <a:sym typeface="Meiryo"/>
                        </a:rPr>
                        <a:t>時間</a:t>
                      </a:r>
                      <a:endParaRPr dirty="0"/>
                    </a:p>
                  </a:txBody>
                  <a:tcPr marL="6525" marR="6525" marT="6525"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ja-JP" altLang="en-US" sz="1050" b="0" i="0" u="none" strike="noStrike" dirty="0">
                          <a:solidFill>
                            <a:srgbClr val="333333"/>
                          </a:solidFill>
                          <a:latin typeface="Meiryo"/>
                          <a:ea typeface="Meiryo"/>
                          <a:sym typeface="Meiryo"/>
                        </a:rPr>
                        <a:t>作業</a:t>
                      </a:r>
                      <a:endParaRPr dirty="0"/>
                    </a:p>
                  </a:txBody>
                  <a:tcPr marL="6525" marR="6525" marT="6525" marB="0" anchor="ctr">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84091">
                <a:tc>
                  <a:txBody>
                    <a:bodyPr/>
                    <a:lstStyle/>
                    <a:p>
                      <a:pPr marL="0" marR="0" lvl="0" indent="0" algn="ctr" rtl="0">
                        <a:spcBef>
                          <a:spcPts val="0"/>
                        </a:spcBef>
                        <a:spcAft>
                          <a:spcPts val="0"/>
                        </a:spcAft>
                        <a:buNone/>
                      </a:pPr>
                      <a:r>
                        <a:rPr lang="ja-JP" sz="1050" b="0" i="0" u="none" strike="noStrike" dirty="0">
                          <a:solidFill>
                            <a:srgbClr val="333333"/>
                          </a:solidFill>
                          <a:latin typeface="Meiryo"/>
                          <a:ea typeface="Meiryo"/>
                          <a:cs typeface="Meiryo"/>
                          <a:sym typeface="Meiryo"/>
                        </a:rPr>
                        <a:t>1</a:t>
                      </a:r>
                      <a:r>
                        <a:rPr lang="en-US" altLang="ja-JP" sz="1050" b="0" i="0" u="none" strike="noStrike" dirty="0">
                          <a:solidFill>
                            <a:srgbClr val="333333"/>
                          </a:solidFill>
                          <a:latin typeface="Meiryo"/>
                          <a:ea typeface="Meiryo"/>
                          <a:cs typeface="Meiryo"/>
                          <a:sym typeface="Meiryo"/>
                        </a:rPr>
                        <a:t>3</a:t>
                      </a:r>
                      <a:r>
                        <a:rPr lang="ja-JP" sz="1050" b="0" i="0" u="none" strike="noStrike" dirty="0">
                          <a:solidFill>
                            <a:srgbClr val="333333"/>
                          </a:solidFill>
                          <a:latin typeface="Meiryo"/>
                          <a:ea typeface="Meiryo"/>
                          <a:cs typeface="Meiryo"/>
                          <a:sym typeface="Meiryo"/>
                        </a:rPr>
                        <a:t>:00～1</a:t>
                      </a:r>
                      <a:r>
                        <a:rPr lang="en-US" altLang="ja-JP" sz="1050" b="0" i="0" u="none" strike="noStrike" dirty="0">
                          <a:solidFill>
                            <a:srgbClr val="333333"/>
                          </a:solidFill>
                          <a:latin typeface="Meiryo"/>
                          <a:ea typeface="Meiryo"/>
                          <a:cs typeface="Meiryo"/>
                          <a:sym typeface="Meiryo"/>
                        </a:rPr>
                        <a:t>3</a:t>
                      </a:r>
                      <a:r>
                        <a:rPr lang="ja-JP" sz="1050" b="0" i="0" u="none" strike="noStrike" dirty="0">
                          <a:solidFill>
                            <a:srgbClr val="333333"/>
                          </a:solidFill>
                          <a:latin typeface="Meiryo"/>
                          <a:ea typeface="Meiryo"/>
                          <a:cs typeface="Meiryo"/>
                          <a:sym typeface="Meiryo"/>
                        </a:rPr>
                        <a:t>:</a:t>
                      </a:r>
                      <a:r>
                        <a:rPr lang="en-US" altLang="ja-JP" sz="1050" b="0" i="0" u="none" strike="noStrike" dirty="0">
                          <a:solidFill>
                            <a:srgbClr val="333333"/>
                          </a:solidFill>
                          <a:latin typeface="Meiryo"/>
                          <a:ea typeface="Meiryo"/>
                          <a:cs typeface="Meiryo"/>
                          <a:sym typeface="Meiryo"/>
                        </a:rPr>
                        <a:t>30</a:t>
                      </a:r>
                      <a:endParaRPr dirty="0"/>
                    </a:p>
                  </a:txBody>
                  <a:tcPr marL="6525" marR="6525" marT="6525"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333333"/>
                        </a:buClr>
                        <a:buSzPts val="1050"/>
                        <a:buFont typeface="Meiryo"/>
                        <a:buNone/>
                      </a:pPr>
                      <a:r>
                        <a:rPr lang="ja-JP" altLang="en-US" sz="1050" b="0" i="0" u="none" strike="noStrike" dirty="0">
                          <a:solidFill>
                            <a:srgbClr val="333333"/>
                          </a:solidFill>
                          <a:latin typeface="Meiryo"/>
                          <a:ea typeface="Meiryo"/>
                          <a:cs typeface="Meiryo"/>
                          <a:sym typeface="Meiryo"/>
                        </a:rPr>
                        <a:t>研修開始・事前説明など</a:t>
                      </a:r>
                      <a:endParaRPr sz="1050" b="0" i="0" u="none" strike="noStrike" dirty="0">
                        <a:solidFill>
                          <a:srgbClr val="333333"/>
                        </a:solidFill>
                        <a:latin typeface="Meiryo"/>
                        <a:ea typeface="Meiryo"/>
                        <a:cs typeface="Meiryo"/>
                        <a:sym typeface="Meiryo"/>
                      </a:endParaRPr>
                    </a:p>
                  </a:txBody>
                  <a:tcPr marL="6525" marR="6525" marT="6525" marB="0" anchor="ctr">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84091">
                <a:tc>
                  <a:txBody>
                    <a:bodyPr/>
                    <a:lstStyle/>
                    <a:p>
                      <a:pPr marL="0" marR="0" lvl="0" indent="0" algn="ctr" rtl="0">
                        <a:spcBef>
                          <a:spcPts val="0"/>
                        </a:spcBef>
                        <a:spcAft>
                          <a:spcPts val="0"/>
                        </a:spcAft>
                        <a:buNone/>
                      </a:pPr>
                      <a:r>
                        <a:rPr lang="ja-JP" sz="1050" b="0" i="0" u="none" strike="noStrike" dirty="0">
                          <a:solidFill>
                            <a:srgbClr val="333333"/>
                          </a:solidFill>
                          <a:latin typeface="Meiryo"/>
                          <a:ea typeface="Meiryo"/>
                          <a:cs typeface="Meiryo"/>
                          <a:sym typeface="Meiryo"/>
                        </a:rPr>
                        <a:t>1</a:t>
                      </a:r>
                      <a:r>
                        <a:rPr lang="en-US" altLang="ja-JP" sz="1050" b="0" i="0" u="none" strike="noStrike" dirty="0">
                          <a:solidFill>
                            <a:srgbClr val="333333"/>
                          </a:solidFill>
                          <a:latin typeface="Meiryo"/>
                          <a:ea typeface="Meiryo"/>
                          <a:cs typeface="Meiryo"/>
                          <a:sym typeface="Meiryo"/>
                        </a:rPr>
                        <a:t>3</a:t>
                      </a:r>
                      <a:r>
                        <a:rPr lang="ja-JP" sz="1050" b="0" i="0" u="none" strike="noStrike" dirty="0">
                          <a:solidFill>
                            <a:srgbClr val="333333"/>
                          </a:solidFill>
                          <a:latin typeface="Meiryo"/>
                          <a:ea typeface="Meiryo"/>
                          <a:cs typeface="Meiryo"/>
                          <a:sym typeface="Meiryo"/>
                        </a:rPr>
                        <a:t>:30～1</a:t>
                      </a:r>
                      <a:r>
                        <a:rPr lang="en-US" altLang="ja-JP" sz="1050" b="0" i="0" u="none" strike="noStrike" dirty="0">
                          <a:solidFill>
                            <a:srgbClr val="333333"/>
                          </a:solidFill>
                          <a:latin typeface="Meiryo"/>
                          <a:ea typeface="Meiryo"/>
                          <a:cs typeface="Meiryo"/>
                          <a:sym typeface="Meiryo"/>
                        </a:rPr>
                        <a:t>4</a:t>
                      </a:r>
                      <a:r>
                        <a:rPr lang="ja-JP" sz="1050" b="0" i="0" u="none" strike="noStrike" dirty="0">
                          <a:solidFill>
                            <a:srgbClr val="333333"/>
                          </a:solidFill>
                          <a:latin typeface="Meiryo"/>
                          <a:ea typeface="Meiryo"/>
                          <a:cs typeface="Meiryo"/>
                          <a:sym typeface="Meiryo"/>
                        </a:rPr>
                        <a:t>:</a:t>
                      </a:r>
                      <a:r>
                        <a:rPr lang="en-US" altLang="ja-JP" sz="1050" b="0" i="0" u="none" strike="noStrike" dirty="0">
                          <a:solidFill>
                            <a:srgbClr val="333333"/>
                          </a:solidFill>
                          <a:latin typeface="Meiryo"/>
                          <a:ea typeface="Meiryo"/>
                          <a:cs typeface="Meiryo"/>
                          <a:sym typeface="Meiryo"/>
                        </a:rPr>
                        <a:t>0</a:t>
                      </a:r>
                      <a:r>
                        <a:rPr lang="ja-JP" sz="1050" b="0" i="0" u="none" strike="noStrike" dirty="0">
                          <a:solidFill>
                            <a:srgbClr val="333333"/>
                          </a:solidFill>
                          <a:latin typeface="Meiryo"/>
                          <a:ea typeface="Meiryo"/>
                          <a:cs typeface="Meiryo"/>
                          <a:sym typeface="Meiryo"/>
                        </a:rPr>
                        <a:t>0</a:t>
                      </a:r>
                      <a:endParaRPr dirty="0"/>
                    </a:p>
                  </a:txBody>
                  <a:tcPr marL="6525" marR="6525" marT="6525"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333333"/>
                        </a:buClr>
                        <a:buSzPts val="1050"/>
                        <a:buFont typeface="Meiryo"/>
                        <a:buNone/>
                      </a:pPr>
                      <a:r>
                        <a:rPr lang="ja-JP" altLang="en-US" sz="1050" b="0" i="0" u="none" strike="noStrike" dirty="0">
                          <a:solidFill>
                            <a:srgbClr val="333333"/>
                          </a:solidFill>
                          <a:latin typeface="Meiryo"/>
                          <a:ea typeface="Meiryo"/>
                          <a:cs typeface="Meiryo"/>
                          <a:sym typeface="Meiryo"/>
                        </a:rPr>
                        <a:t>レビュー①</a:t>
                      </a:r>
                      <a:endParaRPr sz="1050" b="0" i="0" u="none" strike="noStrike" dirty="0">
                        <a:solidFill>
                          <a:srgbClr val="333333"/>
                        </a:solidFill>
                        <a:latin typeface="Meiryo"/>
                        <a:ea typeface="Meiryo"/>
                        <a:cs typeface="Meiryo"/>
                        <a:sym typeface="Meiryo"/>
                      </a:endParaRPr>
                    </a:p>
                  </a:txBody>
                  <a:tcPr marL="6525" marR="6525" marT="6525" marB="0" anchor="ctr">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84091">
                <a:tc>
                  <a:txBody>
                    <a:bodyPr/>
                    <a:lstStyle/>
                    <a:p>
                      <a:pPr marL="0" marR="0" lvl="0" indent="0" algn="ctr" rtl="0">
                        <a:spcBef>
                          <a:spcPts val="0"/>
                        </a:spcBef>
                        <a:spcAft>
                          <a:spcPts val="0"/>
                        </a:spcAft>
                        <a:buNone/>
                      </a:pPr>
                      <a:r>
                        <a:rPr lang="ja-JP" sz="1050" b="0" i="0" u="none" strike="noStrike" dirty="0">
                          <a:solidFill>
                            <a:srgbClr val="333333"/>
                          </a:solidFill>
                          <a:latin typeface="Meiryo"/>
                          <a:ea typeface="Meiryo"/>
                          <a:cs typeface="Meiryo"/>
                          <a:sym typeface="Meiryo"/>
                        </a:rPr>
                        <a:t>1</a:t>
                      </a:r>
                      <a:r>
                        <a:rPr lang="en-US" altLang="ja-JP" sz="1050" b="0" i="0" u="none" strike="noStrike" dirty="0">
                          <a:solidFill>
                            <a:srgbClr val="333333"/>
                          </a:solidFill>
                          <a:latin typeface="Meiryo"/>
                          <a:ea typeface="Meiryo"/>
                          <a:cs typeface="Meiryo"/>
                          <a:sym typeface="Meiryo"/>
                        </a:rPr>
                        <a:t>4</a:t>
                      </a:r>
                      <a:r>
                        <a:rPr lang="ja-JP" sz="1050" b="0" i="0" u="none" strike="noStrike" dirty="0">
                          <a:solidFill>
                            <a:srgbClr val="333333"/>
                          </a:solidFill>
                          <a:latin typeface="Meiryo"/>
                          <a:ea typeface="Meiryo"/>
                          <a:cs typeface="Meiryo"/>
                          <a:sym typeface="Meiryo"/>
                        </a:rPr>
                        <a:t>:00～1</a:t>
                      </a:r>
                      <a:r>
                        <a:rPr lang="en-US" altLang="ja-JP" sz="1050" b="0" i="0" u="none" strike="noStrike" dirty="0">
                          <a:solidFill>
                            <a:srgbClr val="333333"/>
                          </a:solidFill>
                          <a:latin typeface="Meiryo"/>
                          <a:ea typeface="Meiryo"/>
                          <a:cs typeface="Meiryo"/>
                          <a:sym typeface="Meiryo"/>
                        </a:rPr>
                        <a:t>4</a:t>
                      </a:r>
                      <a:r>
                        <a:rPr lang="ja-JP" sz="1050" b="0" i="0" u="none" strike="noStrike" dirty="0">
                          <a:solidFill>
                            <a:srgbClr val="333333"/>
                          </a:solidFill>
                          <a:latin typeface="Meiryo"/>
                          <a:ea typeface="Meiryo"/>
                          <a:cs typeface="Meiryo"/>
                          <a:sym typeface="Meiryo"/>
                        </a:rPr>
                        <a:t>:</a:t>
                      </a:r>
                      <a:r>
                        <a:rPr lang="en-US" altLang="ja-JP" sz="1050" b="0" i="0" u="none" strike="noStrike" dirty="0">
                          <a:solidFill>
                            <a:srgbClr val="333333"/>
                          </a:solidFill>
                          <a:latin typeface="Meiryo"/>
                          <a:ea typeface="Meiryo"/>
                          <a:cs typeface="Meiryo"/>
                          <a:sym typeface="Meiryo"/>
                        </a:rPr>
                        <a:t>3</a:t>
                      </a:r>
                      <a:r>
                        <a:rPr lang="ja-JP" sz="1050" b="0" i="0" u="none" strike="noStrike" dirty="0">
                          <a:solidFill>
                            <a:srgbClr val="333333"/>
                          </a:solidFill>
                          <a:latin typeface="Meiryo"/>
                          <a:ea typeface="Meiryo"/>
                          <a:cs typeface="Meiryo"/>
                          <a:sym typeface="Meiryo"/>
                        </a:rPr>
                        <a:t>0</a:t>
                      </a:r>
                      <a:endParaRPr dirty="0"/>
                    </a:p>
                  </a:txBody>
                  <a:tcPr marL="6525" marR="6525" marT="6525"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333333"/>
                        </a:buClr>
                        <a:buSzPts val="1050"/>
                        <a:buFont typeface="Meiryo"/>
                        <a:buNone/>
                      </a:pPr>
                      <a:r>
                        <a:rPr lang="ja-JP" altLang="en-US" sz="1050" b="0" i="0" u="none" strike="noStrike" dirty="0">
                          <a:solidFill>
                            <a:srgbClr val="333333"/>
                          </a:solidFill>
                          <a:latin typeface="Meiryo"/>
                          <a:ea typeface="Meiryo"/>
                          <a:cs typeface="Meiryo"/>
                          <a:sym typeface="Meiryo"/>
                        </a:rPr>
                        <a:t>レビュー②</a:t>
                      </a:r>
                      <a:endParaRPr sz="1050" b="0" i="0" u="none" strike="noStrike" dirty="0">
                        <a:solidFill>
                          <a:srgbClr val="333333"/>
                        </a:solidFill>
                        <a:latin typeface="Meiryo"/>
                        <a:ea typeface="Meiryo"/>
                        <a:cs typeface="Meiryo"/>
                        <a:sym typeface="Meiryo"/>
                      </a:endParaRPr>
                    </a:p>
                  </a:txBody>
                  <a:tcPr marL="6525" marR="6525" marT="6525" marB="0" anchor="ctr">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284091">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sz="1050" b="0" i="0" u="none" strike="noStrike" dirty="0">
                          <a:solidFill>
                            <a:srgbClr val="333333"/>
                          </a:solidFill>
                          <a:latin typeface="Meiryo"/>
                          <a:ea typeface="Meiryo"/>
                          <a:cs typeface="Meiryo"/>
                          <a:sym typeface="Meiryo"/>
                        </a:rPr>
                        <a:t>14:30</a:t>
                      </a:r>
                      <a:r>
                        <a:rPr lang="ja-JP" altLang="en-US" sz="1050" b="0" i="0" u="none" strike="noStrike" dirty="0">
                          <a:solidFill>
                            <a:srgbClr val="333333"/>
                          </a:solidFill>
                          <a:latin typeface="Meiryo"/>
                          <a:ea typeface="Meiryo"/>
                          <a:cs typeface="Meiryo"/>
                          <a:sym typeface="Meiryo"/>
                        </a:rPr>
                        <a:t>～</a:t>
                      </a:r>
                      <a:r>
                        <a:rPr lang="en-US" altLang="ja-JP" sz="1050" b="0" i="0" u="none" strike="noStrike" dirty="0">
                          <a:solidFill>
                            <a:srgbClr val="333333"/>
                          </a:solidFill>
                          <a:latin typeface="Meiryo"/>
                          <a:ea typeface="Meiryo"/>
                          <a:cs typeface="Meiryo"/>
                          <a:sym typeface="Meiryo"/>
                        </a:rPr>
                        <a:t>15:00</a:t>
                      </a:r>
                      <a:endParaRPr lang="ja-JP" altLang="en-US" sz="1050" dirty="0"/>
                    </a:p>
                  </a:txBody>
                  <a:tcPr marL="6525" marR="6525" marT="6525" marB="0" anchor="ctr">
                    <a:lnL w="12700"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333333"/>
                        </a:buClr>
                        <a:buSzPts val="1050"/>
                        <a:buFont typeface="Meiryo"/>
                        <a:buNone/>
                        <a:tabLst/>
                        <a:defRPr/>
                      </a:pPr>
                      <a:r>
                        <a:rPr lang="ja-JP" altLang="en-US" sz="1050" b="0" i="0" u="none" strike="noStrike" dirty="0">
                          <a:solidFill>
                            <a:srgbClr val="333333"/>
                          </a:solidFill>
                          <a:latin typeface="Meiryo"/>
                          <a:ea typeface="Meiryo"/>
                          <a:cs typeface="Meiryo"/>
                          <a:sym typeface="Meiryo"/>
                        </a:rPr>
                        <a:t>レビュー③</a:t>
                      </a:r>
                    </a:p>
                  </a:txBody>
                  <a:tcPr marL="6525" marR="6525" marT="6525" marB="0" anchor="ctr">
                    <a:lnL w="9525"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4136853630"/>
                  </a:ext>
                </a:extLst>
              </a:tr>
              <a:tr h="284091">
                <a:tc>
                  <a:txBody>
                    <a:bodyPr/>
                    <a:lstStyle/>
                    <a:p>
                      <a:pPr marL="0" marR="0" lvl="0" indent="0" algn="ctr" rtl="0">
                        <a:spcBef>
                          <a:spcPts val="0"/>
                        </a:spcBef>
                        <a:spcAft>
                          <a:spcPts val="0"/>
                        </a:spcAft>
                        <a:buNone/>
                      </a:pPr>
                      <a:r>
                        <a:rPr lang="ja-JP" sz="1050" b="0" i="0" u="none" strike="noStrike" dirty="0">
                          <a:solidFill>
                            <a:srgbClr val="333333"/>
                          </a:solidFill>
                          <a:latin typeface="Meiryo"/>
                          <a:ea typeface="Meiryo"/>
                          <a:cs typeface="Meiryo"/>
                          <a:sym typeface="Meiryo"/>
                        </a:rPr>
                        <a:t>1</a:t>
                      </a:r>
                      <a:r>
                        <a:rPr lang="en-US" altLang="ja-JP" sz="1050" b="0" i="0" u="none" strike="noStrike" dirty="0">
                          <a:solidFill>
                            <a:srgbClr val="333333"/>
                          </a:solidFill>
                          <a:latin typeface="Meiryo"/>
                          <a:ea typeface="Meiryo"/>
                          <a:cs typeface="Meiryo"/>
                          <a:sym typeface="Meiryo"/>
                        </a:rPr>
                        <a:t>5</a:t>
                      </a:r>
                      <a:r>
                        <a:rPr lang="ja-JP" sz="1050" b="0" i="0" u="none" strike="noStrike" dirty="0">
                          <a:solidFill>
                            <a:srgbClr val="333333"/>
                          </a:solidFill>
                          <a:latin typeface="Meiryo"/>
                          <a:ea typeface="Meiryo"/>
                          <a:cs typeface="Meiryo"/>
                          <a:sym typeface="Meiryo"/>
                        </a:rPr>
                        <a:t>:00～1</a:t>
                      </a:r>
                      <a:r>
                        <a:rPr lang="en-US" altLang="ja-JP" sz="1050" b="0" i="0" u="none" strike="noStrike" dirty="0">
                          <a:solidFill>
                            <a:srgbClr val="333333"/>
                          </a:solidFill>
                          <a:latin typeface="Meiryo"/>
                          <a:ea typeface="Meiryo"/>
                          <a:cs typeface="Meiryo"/>
                          <a:sym typeface="Meiryo"/>
                        </a:rPr>
                        <a:t>5</a:t>
                      </a:r>
                      <a:r>
                        <a:rPr lang="ja-JP" sz="1050" b="0" i="0" u="none" strike="noStrike" dirty="0">
                          <a:solidFill>
                            <a:srgbClr val="333333"/>
                          </a:solidFill>
                          <a:latin typeface="Meiryo"/>
                          <a:ea typeface="Meiryo"/>
                          <a:cs typeface="Meiryo"/>
                          <a:sym typeface="Meiryo"/>
                        </a:rPr>
                        <a:t>:</a:t>
                      </a:r>
                      <a:r>
                        <a:rPr lang="en-US" altLang="ja-JP" sz="1050" b="0" i="0" u="none" strike="noStrike" dirty="0">
                          <a:solidFill>
                            <a:srgbClr val="333333"/>
                          </a:solidFill>
                          <a:latin typeface="Meiryo"/>
                          <a:ea typeface="Meiryo"/>
                          <a:cs typeface="Meiryo"/>
                          <a:sym typeface="Meiryo"/>
                        </a:rPr>
                        <a:t>20</a:t>
                      </a:r>
                      <a:endParaRPr dirty="0"/>
                    </a:p>
                  </a:txBody>
                  <a:tcPr marL="6525" marR="6525" marT="6525" marB="0" anchor="ctr">
                    <a:lnL w="12700"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333333"/>
                        </a:buClr>
                        <a:buSzPts val="1050"/>
                        <a:buFont typeface="Meiryo"/>
                        <a:buNone/>
                      </a:pPr>
                      <a:r>
                        <a:rPr lang="ja-JP" altLang="en-US" sz="1050" b="0" i="0" u="none" strike="noStrike" dirty="0">
                          <a:solidFill>
                            <a:srgbClr val="333333"/>
                          </a:solidFill>
                          <a:latin typeface="Meiryo"/>
                          <a:ea typeface="Meiryo"/>
                          <a:cs typeface="Meiryo"/>
                          <a:sym typeface="Meiryo"/>
                        </a:rPr>
                        <a:t>休憩時間</a:t>
                      </a:r>
                      <a:endParaRPr sz="1050" b="0" i="0" u="none" strike="noStrike" dirty="0">
                        <a:solidFill>
                          <a:srgbClr val="333333"/>
                        </a:solidFill>
                        <a:latin typeface="Meiryo"/>
                        <a:ea typeface="Meiryo"/>
                        <a:cs typeface="Meiryo"/>
                        <a:sym typeface="Meiryo"/>
                      </a:endParaRPr>
                    </a:p>
                  </a:txBody>
                  <a:tcPr marL="6525" marR="6525" marT="6525" marB="0" anchor="ctr">
                    <a:lnL w="9525"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61109154"/>
                  </a:ext>
                </a:extLst>
              </a:tr>
            </a:tbl>
          </a:graphicData>
        </a:graphic>
      </p:graphicFrame>
      <p:sp>
        <p:nvSpPr>
          <p:cNvPr id="225" name="Google Shape;225;p10"/>
          <p:cNvSpPr/>
          <p:nvPr/>
        </p:nvSpPr>
        <p:spPr>
          <a:xfrm>
            <a:off x="1105854" y="3089970"/>
            <a:ext cx="7580945" cy="224672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400"/>
              <a:buFont typeface="Wingdings" panose="05000000000000000000" pitchFamily="2" charset="2"/>
              <a:buChar char="Ø"/>
            </a:pPr>
            <a:r>
              <a:rPr lang="ja-JP" sz="1400" dirty="0">
                <a:solidFill>
                  <a:schemeClr val="dk1"/>
                </a:solidFill>
                <a:latin typeface="Meiryo"/>
                <a:ea typeface="Meiryo"/>
                <a:cs typeface="Meiryo"/>
                <a:sym typeface="Meiryo"/>
              </a:rPr>
              <a:t>レビューでは以下の内容を</a:t>
            </a:r>
            <a:r>
              <a:rPr lang="ja-JP" altLang="en-US" sz="1400" dirty="0">
                <a:solidFill>
                  <a:schemeClr val="dk1"/>
                </a:solidFill>
                <a:latin typeface="Meiryo"/>
                <a:ea typeface="Meiryo"/>
                <a:cs typeface="Meiryo"/>
                <a:sym typeface="Meiryo"/>
              </a:rPr>
              <a:t>お客様／</a:t>
            </a:r>
            <a:r>
              <a:rPr lang="ja-JP" sz="1400" dirty="0">
                <a:solidFill>
                  <a:schemeClr val="dk1"/>
                </a:solidFill>
                <a:latin typeface="Meiryo"/>
                <a:ea typeface="Meiryo"/>
                <a:cs typeface="Meiryo"/>
                <a:sym typeface="Meiryo"/>
              </a:rPr>
              <a:t>上司役に報告してください。</a:t>
            </a:r>
            <a:br>
              <a:rPr lang="ja-JP" sz="1400" dirty="0">
                <a:solidFill>
                  <a:schemeClr val="dk1"/>
                </a:solidFill>
                <a:latin typeface="Meiryo"/>
                <a:ea typeface="Meiryo"/>
                <a:cs typeface="Meiryo"/>
                <a:sym typeface="Meiryo"/>
              </a:rPr>
            </a:br>
            <a:r>
              <a:rPr lang="ja-JP" sz="1400" dirty="0">
                <a:solidFill>
                  <a:schemeClr val="dk1"/>
                </a:solidFill>
                <a:latin typeface="Meiryo"/>
                <a:ea typeface="Meiryo"/>
                <a:cs typeface="Meiryo"/>
                <a:sym typeface="Meiryo"/>
              </a:rPr>
              <a:t>・進捗状況</a:t>
            </a:r>
            <a:br>
              <a:rPr lang="ja-JP" sz="1400" dirty="0">
                <a:solidFill>
                  <a:schemeClr val="dk1"/>
                </a:solidFill>
                <a:latin typeface="Meiryo"/>
                <a:ea typeface="Meiryo"/>
                <a:cs typeface="Meiryo"/>
                <a:sym typeface="Meiryo"/>
              </a:rPr>
            </a:br>
            <a:r>
              <a:rPr lang="ja-JP" sz="1400" dirty="0">
                <a:solidFill>
                  <a:schemeClr val="dk1"/>
                </a:solidFill>
                <a:latin typeface="Meiryo"/>
                <a:ea typeface="Meiryo"/>
                <a:cs typeface="Meiryo"/>
                <a:sym typeface="Meiryo"/>
              </a:rPr>
              <a:t>・現在の課題</a:t>
            </a:r>
            <a:br>
              <a:rPr lang="ja-JP" sz="1400" dirty="0">
                <a:solidFill>
                  <a:schemeClr val="dk1"/>
                </a:solidFill>
                <a:latin typeface="Meiryo"/>
                <a:ea typeface="Meiryo"/>
                <a:cs typeface="Meiryo"/>
                <a:sym typeface="Meiryo"/>
              </a:rPr>
            </a:br>
            <a:r>
              <a:rPr lang="ja-JP" sz="1400" dirty="0">
                <a:solidFill>
                  <a:schemeClr val="dk1"/>
                </a:solidFill>
                <a:latin typeface="Meiryo"/>
                <a:ea typeface="Meiryo"/>
                <a:cs typeface="Meiryo"/>
                <a:sym typeface="Meiryo"/>
              </a:rPr>
              <a:t>・懸念事項</a:t>
            </a:r>
            <a:endParaRPr sz="1400" dirty="0">
              <a:solidFill>
                <a:schemeClr val="dk1"/>
              </a:solidFill>
              <a:latin typeface="Meiryo"/>
              <a:ea typeface="Meiryo"/>
              <a:cs typeface="Meiryo"/>
              <a:sym typeface="Meiryo"/>
            </a:endParaRPr>
          </a:p>
          <a:p>
            <a:pPr marL="285750" marR="0" lvl="0" indent="-285750" algn="l" rtl="0">
              <a:spcBef>
                <a:spcPts val="0"/>
              </a:spcBef>
              <a:spcAft>
                <a:spcPts val="0"/>
              </a:spcAft>
              <a:buClr>
                <a:schemeClr val="dk1"/>
              </a:buClr>
              <a:buSzPts val="1400"/>
              <a:buFont typeface="Wingdings" panose="05000000000000000000" pitchFamily="2" charset="2"/>
              <a:buChar char="Ø"/>
            </a:pPr>
            <a:r>
              <a:rPr lang="ja-JP" altLang="en-US" sz="1400" dirty="0">
                <a:solidFill>
                  <a:schemeClr val="dk1"/>
                </a:solidFill>
                <a:latin typeface="Meiryo"/>
                <a:ea typeface="Meiryo"/>
                <a:cs typeface="Meiryo"/>
                <a:sym typeface="Meiryo"/>
              </a:rPr>
              <a:t>お客様／上司役</a:t>
            </a:r>
            <a:r>
              <a:rPr lang="ja-JP" sz="1400" dirty="0">
                <a:solidFill>
                  <a:schemeClr val="dk1"/>
                </a:solidFill>
                <a:latin typeface="Meiryo"/>
                <a:ea typeface="Meiryo"/>
                <a:cs typeface="Meiryo"/>
                <a:sym typeface="Meiryo"/>
              </a:rPr>
              <a:t>からの質問もありますので、回答できるように準備をしてください。</a:t>
            </a:r>
            <a:endParaRPr sz="1400" dirty="0">
              <a:solidFill>
                <a:schemeClr val="dk1"/>
              </a:solidFill>
              <a:latin typeface="Meiryo"/>
              <a:ea typeface="Meiryo"/>
              <a:cs typeface="Meiryo"/>
              <a:sym typeface="Meiryo"/>
            </a:endParaRPr>
          </a:p>
          <a:p>
            <a:pPr marL="285750" lvl="0" indent="-285750">
              <a:buClr>
                <a:schemeClr val="dk1"/>
              </a:buClr>
              <a:buSzPts val="1400"/>
              <a:buFont typeface="Wingdings" panose="05000000000000000000" pitchFamily="2" charset="2"/>
              <a:buChar char="Ø"/>
            </a:pPr>
            <a:r>
              <a:rPr lang="ja-JP" sz="1400" dirty="0">
                <a:solidFill>
                  <a:schemeClr val="dk1"/>
                </a:solidFill>
                <a:latin typeface="Meiryo"/>
                <a:ea typeface="Meiryo"/>
                <a:cs typeface="Meiryo"/>
                <a:sym typeface="Meiryo"/>
              </a:rPr>
              <a:t>時間は貴重です。効率よくレビューを進められるように準備をして臨みましょう。</a:t>
            </a:r>
            <a:br>
              <a:rPr lang="ja-JP" sz="1400" dirty="0">
                <a:solidFill>
                  <a:schemeClr val="dk1"/>
                </a:solidFill>
                <a:latin typeface="Meiryo"/>
                <a:ea typeface="Meiryo"/>
                <a:cs typeface="Meiryo"/>
                <a:sym typeface="Meiryo"/>
              </a:rPr>
            </a:br>
            <a:r>
              <a:rPr lang="ja-JP" sz="1400" dirty="0">
                <a:solidFill>
                  <a:schemeClr val="dk1"/>
                </a:solidFill>
                <a:latin typeface="Meiryo"/>
                <a:ea typeface="Meiryo"/>
                <a:cs typeface="Meiryo"/>
                <a:sym typeface="Meiryo"/>
              </a:rPr>
              <a:t>⇒技術的な問題も1から聞くのでなく、まずは</a:t>
            </a:r>
            <a:r>
              <a:rPr lang="ja-JP" altLang="en-US" dirty="0">
                <a:solidFill>
                  <a:schemeClr val="dk1"/>
                </a:solidFill>
                <a:latin typeface="Meiryo"/>
                <a:ea typeface="Meiryo"/>
                <a:cs typeface="Meiryo"/>
                <a:sym typeface="Meiryo"/>
              </a:rPr>
              <a:t>個人</a:t>
            </a:r>
            <a:r>
              <a:rPr lang="ja-JP" sz="1400" dirty="0">
                <a:solidFill>
                  <a:schemeClr val="dk1"/>
                </a:solidFill>
                <a:latin typeface="Meiryo"/>
                <a:ea typeface="Meiryo"/>
                <a:cs typeface="Meiryo"/>
                <a:sym typeface="Meiryo"/>
              </a:rPr>
              <a:t>で解決策を考えて</a:t>
            </a:r>
            <a:r>
              <a:rPr lang="ja-JP" altLang="en-US" dirty="0">
                <a:solidFill>
                  <a:schemeClr val="dk1"/>
                </a:solidFill>
                <a:latin typeface="Meiryo"/>
                <a:ea typeface="Meiryo"/>
                <a:cs typeface="Meiryo"/>
                <a:sym typeface="Meiryo"/>
              </a:rPr>
              <a:t>お客様／上司役</a:t>
            </a:r>
            <a:endParaRPr lang="en-US" altLang="ja-JP" dirty="0">
              <a:solidFill>
                <a:schemeClr val="dk1"/>
              </a:solidFill>
              <a:latin typeface="Meiryo"/>
              <a:ea typeface="Meiryo"/>
              <a:cs typeface="Meiryo"/>
              <a:sym typeface="Meiryo"/>
            </a:endParaRPr>
          </a:p>
          <a:p>
            <a:pPr lvl="0">
              <a:buClr>
                <a:schemeClr val="dk1"/>
              </a:buClr>
              <a:buSzPts val="1400"/>
            </a:pPr>
            <a:r>
              <a:rPr lang="ja-JP" altLang="en-US" dirty="0">
                <a:solidFill>
                  <a:schemeClr val="dk1"/>
                </a:solidFill>
                <a:latin typeface="Meiryo"/>
                <a:ea typeface="Meiryo"/>
                <a:cs typeface="Meiryo"/>
                <a:sym typeface="Meiryo"/>
              </a:rPr>
              <a:t>　　  に提案するように意識しましょう</a:t>
            </a:r>
            <a:endParaRPr sz="1400" dirty="0">
              <a:solidFill>
                <a:schemeClr val="dk1"/>
              </a:solidFill>
              <a:latin typeface="Meiryo"/>
              <a:ea typeface="Meiryo"/>
              <a:cs typeface="Meiryo"/>
              <a:sym typeface="Meiryo"/>
            </a:endParaRPr>
          </a:p>
          <a:p>
            <a:pPr marL="285750" lvl="0" indent="-285750">
              <a:buClr>
                <a:schemeClr val="dk1"/>
              </a:buClr>
              <a:buSzPts val="1400"/>
              <a:buFont typeface="Wingdings" panose="05000000000000000000" pitchFamily="2" charset="2"/>
              <a:buChar char="Ø"/>
            </a:pPr>
            <a:r>
              <a:rPr lang="ja-JP" sz="1400" dirty="0">
                <a:solidFill>
                  <a:schemeClr val="dk1"/>
                </a:solidFill>
                <a:latin typeface="Meiryo"/>
                <a:ea typeface="Meiryo"/>
                <a:cs typeface="Meiryo"/>
                <a:sym typeface="Meiryo"/>
              </a:rPr>
              <a:t>演習ではなく、実際の業務のつもりで</a:t>
            </a:r>
            <a:r>
              <a:rPr lang="ja-JP" altLang="en-US" dirty="0">
                <a:solidFill>
                  <a:schemeClr val="dk1"/>
                </a:solidFill>
                <a:latin typeface="Meiryo"/>
                <a:ea typeface="Meiryo"/>
                <a:cs typeface="Meiryo"/>
                <a:sym typeface="Meiryo"/>
              </a:rPr>
              <a:t>お客様／上司役</a:t>
            </a:r>
            <a:r>
              <a:rPr lang="ja-JP" sz="1400" dirty="0">
                <a:solidFill>
                  <a:schemeClr val="dk1"/>
                </a:solidFill>
                <a:latin typeface="Meiryo"/>
                <a:ea typeface="Meiryo"/>
                <a:cs typeface="Meiryo"/>
                <a:sym typeface="Meiryo"/>
              </a:rPr>
              <a:t>と応対をしてください。</a:t>
            </a:r>
            <a:br>
              <a:rPr lang="ja-JP" sz="1400" dirty="0">
                <a:solidFill>
                  <a:schemeClr val="dk1"/>
                </a:solidFill>
                <a:latin typeface="Meiryo"/>
                <a:ea typeface="Meiryo"/>
                <a:cs typeface="Meiryo"/>
                <a:sym typeface="Meiryo"/>
              </a:rPr>
            </a:br>
            <a:endParaRPr sz="1400" dirty="0">
              <a:solidFill>
                <a:schemeClr val="dk1"/>
              </a:solidFill>
              <a:latin typeface="Meiryo"/>
              <a:ea typeface="Meiryo"/>
              <a:cs typeface="Meiryo"/>
              <a:sym typeface="Meiryo"/>
            </a:endParaRPr>
          </a:p>
        </p:txBody>
      </p:sp>
      <p:sp>
        <p:nvSpPr>
          <p:cNvPr id="226" name="Google Shape;226;p10"/>
          <p:cNvSpPr/>
          <p:nvPr/>
        </p:nvSpPr>
        <p:spPr>
          <a:xfrm>
            <a:off x="986458" y="3019909"/>
            <a:ext cx="7319342" cy="3457091"/>
          </a:xfrm>
          <a:prstGeom prst="rect">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292929"/>
              </a:buClr>
              <a:buSzPts val="1800"/>
              <a:buFont typeface="Arial"/>
              <a:buNone/>
            </a:pPr>
            <a:endParaRPr sz="1800">
              <a:solidFill>
                <a:schemeClr val="dk1"/>
              </a:solidFill>
              <a:latin typeface="Arial"/>
              <a:ea typeface="Arial"/>
              <a:cs typeface="Arial"/>
              <a:sym typeface="Arial"/>
            </a:endParaRPr>
          </a:p>
        </p:txBody>
      </p:sp>
      <p:sp>
        <p:nvSpPr>
          <p:cNvPr id="229" name="Google Shape;229;p10"/>
          <p:cNvSpPr txBox="1">
            <a:spLocks noGrp="1"/>
          </p:cNvSpPr>
          <p:nvPr>
            <p:ph type="sldNum" idx="12"/>
          </p:nvPr>
        </p:nvSpPr>
        <p:spPr>
          <a:xfrm>
            <a:off x="6553200" y="6613525"/>
            <a:ext cx="2133600" cy="2444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ja-JP"/>
              <a:t>9</a:t>
            </a:fld>
            <a:endParaRPr/>
          </a:p>
        </p:txBody>
      </p:sp>
      <p:graphicFrame>
        <p:nvGraphicFramePr>
          <p:cNvPr id="3" name="Google Shape;223;p10">
            <a:extLst>
              <a:ext uri="{FF2B5EF4-FFF2-40B4-BE49-F238E27FC236}">
                <a16:creationId xmlns:a16="http://schemas.microsoft.com/office/drawing/2014/main" id="{EE260878-69B2-6DFD-7522-570C98F8860D}"/>
              </a:ext>
            </a:extLst>
          </p:cNvPr>
          <p:cNvGraphicFramePr/>
          <p:nvPr>
            <p:extLst>
              <p:ext uri="{D42A27DB-BD31-4B8C-83A1-F6EECF244321}">
                <p14:modId xmlns:p14="http://schemas.microsoft.com/office/powerpoint/2010/main" val="3109174156"/>
              </p:ext>
            </p:extLst>
          </p:nvPr>
        </p:nvGraphicFramePr>
        <p:xfrm>
          <a:off x="4896326" y="1085677"/>
          <a:ext cx="3228250" cy="1704546"/>
        </p:xfrm>
        <a:graphic>
          <a:graphicData uri="http://schemas.openxmlformats.org/drawingml/2006/table">
            <a:tbl>
              <a:tblPr>
                <a:noFill/>
                <a:tableStyleId>{F55FA1C0-845B-472B-9047-25DA32559EDE}</a:tableStyleId>
              </a:tblPr>
              <a:tblGrid>
                <a:gridCol w="1066800">
                  <a:extLst>
                    <a:ext uri="{9D8B030D-6E8A-4147-A177-3AD203B41FA5}">
                      <a16:colId xmlns:a16="http://schemas.microsoft.com/office/drawing/2014/main" val="20000"/>
                    </a:ext>
                  </a:extLst>
                </a:gridCol>
                <a:gridCol w="2161450">
                  <a:extLst>
                    <a:ext uri="{9D8B030D-6E8A-4147-A177-3AD203B41FA5}">
                      <a16:colId xmlns:a16="http://schemas.microsoft.com/office/drawing/2014/main" val="20001"/>
                    </a:ext>
                  </a:extLst>
                </a:gridCol>
              </a:tblGrid>
              <a:tr h="284091">
                <a:tc>
                  <a:txBody>
                    <a:bodyPr/>
                    <a:lstStyle/>
                    <a:p>
                      <a:pPr marL="0" marR="0" lvl="0" indent="0" algn="ctr" rtl="0">
                        <a:spcBef>
                          <a:spcPts val="0"/>
                        </a:spcBef>
                        <a:spcAft>
                          <a:spcPts val="0"/>
                        </a:spcAft>
                        <a:buNone/>
                      </a:pPr>
                      <a:r>
                        <a:rPr lang="ja-JP" altLang="en-US" sz="1050" b="0" i="0" u="none" strike="noStrike" dirty="0">
                          <a:solidFill>
                            <a:srgbClr val="333333"/>
                          </a:solidFill>
                          <a:latin typeface="Meiryo"/>
                          <a:ea typeface="Meiryo"/>
                          <a:sym typeface="Meiryo"/>
                        </a:rPr>
                        <a:t>時間</a:t>
                      </a:r>
                      <a:endParaRPr dirty="0"/>
                    </a:p>
                  </a:txBody>
                  <a:tcPr marL="6525" marR="6525" marT="6525"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ja-JP" altLang="en-US" sz="1050" b="0" i="0" u="none" strike="noStrike" dirty="0">
                          <a:solidFill>
                            <a:srgbClr val="333333"/>
                          </a:solidFill>
                          <a:latin typeface="Meiryo"/>
                          <a:ea typeface="Meiryo"/>
                          <a:sym typeface="Meiryo"/>
                        </a:rPr>
                        <a:t>作業</a:t>
                      </a:r>
                      <a:endParaRPr dirty="0"/>
                    </a:p>
                  </a:txBody>
                  <a:tcPr marL="6525" marR="6525" marT="6525" marB="0" anchor="ctr">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84091">
                <a:tc>
                  <a:txBody>
                    <a:bodyPr/>
                    <a:lstStyle/>
                    <a:p>
                      <a:pPr marL="0" marR="0" lvl="0" indent="0" algn="ctr" rtl="0">
                        <a:spcBef>
                          <a:spcPts val="0"/>
                        </a:spcBef>
                        <a:spcAft>
                          <a:spcPts val="0"/>
                        </a:spcAft>
                        <a:buNone/>
                      </a:pPr>
                      <a:r>
                        <a:rPr lang="ja-JP" sz="1050" b="0" i="0" u="none" strike="noStrike" dirty="0">
                          <a:solidFill>
                            <a:srgbClr val="333333"/>
                          </a:solidFill>
                          <a:latin typeface="Meiryo"/>
                          <a:ea typeface="Meiryo"/>
                          <a:cs typeface="Meiryo"/>
                          <a:sym typeface="Meiryo"/>
                        </a:rPr>
                        <a:t>1</a:t>
                      </a:r>
                      <a:r>
                        <a:rPr lang="en-US" altLang="ja-JP" sz="1050" b="0" i="0" u="none" strike="noStrike" dirty="0">
                          <a:solidFill>
                            <a:srgbClr val="333333"/>
                          </a:solidFill>
                          <a:latin typeface="Meiryo"/>
                          <a:ea typeface="Meiryo"/>
                          <a:cs typeface="Meiryo"/>
                          <a:sym typeface="Meiryo"/>
                        </a:rPr>
                        <a:t>5</a:t>
                      </a:r>
                      <a:r>
                        <a:rPr lang="ja-JP" sz="1050" b="0" i="0" u="none" strike="noStrike" dirty="0">
                          <a:solidFill>
                            <a:srgbClr val="333333"/>
                          </a:solidFill>
                          <a:latin typeface="Meiryo"/>
                          <a:ea typeface="Meiryo"/>
                          <a:cs typeface="Meiryo"/>
                          <a:sym typeface="Meiryo"/>
                        </a:rPr>
                        <a:t>:</a:t>
                      </a:r>
                      <a:r>
                        <a:rPr lang="en-US" altLang="ja-JP" sz="1050" b="0" i="0" u="none" strike="noStrike" dirty="0">
                          <a:solidFill>
                            <a:srgbClr val="333333"/>
                          </a:solidFill>
                          <a:latin typeface="Meiryo"/>
                          <a:ea typeface="Meiryo"/>
                          <a:cs typeface="Meiryo"/>
                          <a:sym typeface="Meiryo"/>
                        </a:rPr>
                        <a:t>2</a:t>
                      </a:r>
                      <a:r>
                        <a:rPr lang="ja-JP" sz="1050" b="0" i="0" u="none" strike="noStrike" dirty="0">
                          <a:solidFill>
                            <a:srgbClr val="333333"/>
                          </a:solidFill>
                          <a:latin typeface="Meiryo"/>
                          <a:ea typeface="Meiryo"/>
                          <a:cs typeface="Meiryo"/>
                          <a:sym typeface="Meiryo"/>
                        </a:rPr>
                        <a:t>0～1</a:t>
                      </a:r>
                      <a:r>
                        <a:rPr lang="en-US" altLang="ja-JP" sz="1050" b="0" i="0" u="none" strike="noStrike" dirty="0">
                          <a:solidFill>
                            <a:srgbClr val="333333"/>
                          </a:solidFill>
                          <a:latin typeface="Meiryo"/>
                          <a:ea typeface="Meiryo"/>
                          <a:cs typeface="Meiryo"/>
                          <a:sym typeface="Meiryo"/>
                        </a:rPr>
                        <a:t>5</a:t>
                      </a:r>
                      <a:r>
                        <a:rPr lang="ja-JP" sz="1050" b="0" i="0" u="none" strike="noStrike" dirty="0">
                          <a:solidFill>
                            <a:srgbClr val="333333"/>
                          </a:solidFill>
                          <a:latin typeface="Meiryo"/>
                          <a:ea typeface="Meiryo"/>
                          <a:cs typeface="Meiryo"/>
                          <a:sym typeface="Meiryo"/>
                        </a:rPr>
                        <a:t>:</a:t>
                      </a:r>
                      <a:r>
                        <a:rPr lang="en-US" altLang="ja-JP" sz="1050" b="0" i="0" u="none" strike="noStrike" dirty="0">
                          <a:solidFill>
                            <a:srgbClr val="333333"/>
                          </a:solidFill>
                          <a:latin typeface="Meiryo"/>
                          <a:ea typeface="Meiryo"/>
                          <a:cs typeface="Meiryo"/>
                          <a:sym typeface="Meiryo"/>
                        </a:rPr>
                        <a:t>5</a:t>
                      </a:r>
                      <a:r>
                        <a:rPr lang="ja-JP" sz="1050" b="0" i="0" u="none" strike="noStrike" dirty="0">
                          <a:solidFill>
                            <a:srgbClr val="333333"/>
                          </a:solidFill>
                          <a:latin typeface="Meiryo"/>
                          <a:ea typeface="Meiryo"/>
                          <a:cs typeface="Meiryo"/>
                          <a:sym typeface="Meiryo"/>
                        </a:rPr>
                        <a:t>0</a:t>
                      </a:r>
                      <a:endParaRPr dirty="0"/>
                    </a:p>
                  </a:txBody>
                  <a:tcPr marL="6525" marR="6525" marT="6525" marB="0" anchor="ctr">
                    <a:lnL w="12700"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333333"/>
                        </a:buClr>
                        <a:buSzPts val="1050"/>
                        <a:buFont typeface="Meiryo"/>
                        <a:buNone/>
                      </a:pPr>
                      <a:r>
                        <a:rPr lang="ja-JP" altLang="en-US" sz="1050" b="0" i="0" u="none" strike="noStrike" dirty="0">
                          <a:solidFill>
                            <a:srgbClr val="333333"/>
                          </a:solidFill>
                          <a:latin typeface="Meiryo"/>
                          <a:ea typeface="Meiryo"/>
                          <a:cs typeface="Meiryo"/>
                          <a:sym typeface="Meiryo"/>
                        </a:rPr>
                        <a:t>レビュー④</a:t>
                      </a:r>
                      <a:endParaRPr sz="1050" b="0" i="0" u="none" strike="noStrike" dirty="0">
                        <a:solidFill>
                          <a:srgbClr val="333333"/>
                        </a:solidFill>
                        <a:latin typeface="Meiryo"/>
                        <a:ea typeface="Meiryo"/>
                        <a:cs typeface="Meiryo"/>
                        <a:sym typeface="Meiryo"/>
                      </a:endParaRPr>
                    </a:p>
                  </a:txBody>
                  <a:tcPr marL="6525" marR="6525" marT="6525" marB="0" anchor="ctr">
                    <a:lnL w="9525"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84091">
                <a:tc>
                  <a:txBody>
                    <a:bodyPr/>
                    <a:lstStyle/>
                    <a:p>
                      <a:pPr marL="0" marR="0" lvl="0" indent="0" algn="ctr" rtl="0">
                        <a:spcBef>
                          <a:spcPts val="0"/>
                        </a:spcBef>
                        <a:spcAft>
                          <a:spcPts val="0"/>
                        </a:spcAft>
                        <a:buNone/>
                      </a:pPr>
                      <a:r>
                        <a:rPr lang="ja-JP" sz="1050" b="0" i="0" u="none" strike="noStrike" dirty="0">
                          <a:solidFill>
                            <a:srgbClr val="333333"/>
                          </a:solidFill>
                          <a:latin typeface="Meiryo"/>
                          <a:ea typeface="Meiryo"/>
                          <a:cs typeface="Meiryo"/>
                          <a:sym typeface="Meiryo"/>
                        </a:rPr>
                        <a:t>1</a:t>
                      </a:r>
                      <a:r>
                        <a:rPr lang="en-US" altLang="ja-JP" sz="1050" b="0" i="0" u="none" strike="noStrike" dirty="0">
                          <a:solidFill>
                            <a:srgbClr val="333333"/>
                          </a:solidFill>
                          <a:latin typeface="Meiryo"/>
                          <a:ea typeface="Meiryo"/>
                          <a:cs typeface="Meiryo"/>
                          <a:sym typeface="Meiryo"/>
                        </a:rPr>
                        <a:t>5</a:t>
                      </a:r>
                      <a:r>
                        <a:rPr lang="ja-JP" sz="1050" b="0" i="0" u="none" strike="noStrike" dirty="0">
                          <a:solidFill>
                            <a:srgbClr val="333333"/>
                          </a:solidFill>
                          <a:latin typeface="Meiryo"/>
                          <a:ea typeface="Meiryo"/>
                          <a:cs typeface="Meiryo"/>
                          <a:sym typeface="Meiryo"/>
                        </a:rPr>
                        <a:t>:</a:t>
                      </a:r>
                      <a:r>
                        <a:rPr lang="en-US" altLang="ja-JP" sz="1050" b="0" i="0" u="none" strike="noStrike" dirty="0">
                          <a:solidFill>
                            <a:srgbClr val="333333"/>
                          </a:solidFill>
                          <a:latin typeface="Meiryo"/>
                          <a:ea typeface="Meiryo"/>
                          <a:cs typeface="Meiryo"/>
                          <a:sym typeface="Meiryo"/>
                        </a:rPr>
                        <a:t>5</a:t>
                      </a:r>
                      <a:r>
                        <a:rPr lang="ja-JP" sz="1050" b="0" i="0" u="none" strike="noStrike" dirty="0">
                          <a:solidFill>
                            <a:srgbClr val="333333"/>
                          </a:solidFill>
                          <a:latin typeface="Meiryo"/>
                          <a:ea typeface="Meiryo"/>
                          <a:cs typeface="Meiryo"/>
                          <a:sym typeface="Meiryo"/>
                        </a:rPr>
                        <a:t>0～1</a:t>
                      </a:r>
                      <a:r>
                        <a:rPr lang="en-US" altLang="ja-JP" sz="1050" b="0" i="0" u="none" strike="noStrike" dirty="0">
                          <a:solidFill>
                            <a:srgbClr val="333333"/>
                          </a:solidFill>
                          <a:latin typeface="Meiryo"/>
                          <a:ea typeface="Meiryo"/>
                          <a:cs typeface="Meiryo"/>
                          <a:sym typeface="Meiryo"/>
                        </a:rPr>
                        <a:t>6</a:t>
                      </a:r>
                      <a:r>
                        <a:rPr lang="ja-JP" sz="1050" b="0" i="0" u="none" strike="noStrike" dirty="0">
                          <a:solidFill>
                            <a:srgbClr val="333333"/>
                          </a:solidFill>
                          <a:latin typeface="Meiryo"/>
                          <a:ea typeface="Meiryo"/>
                          <a:cs typeface="Meiryo"/>
                          <a:sym typeface="Meiryo"/>
                        </a:rPr>
                        <a:t>:</a:t>
                      </a:r>
                      <a:r>
                        <a:rPr lang="en-US" altLang="ja-JP" sz="1050" b="0" i="0" u="none" strike="noStrike" dirty="0">
                          <a:solidFill>
                            <a:srgbClr val="333333"/>
                          </a:solidFill>
                          <a:latin typeface="Meiryo"/>
                          <a:ea typeface="Meiryo"/>
                          <a:cs typeface="Meiryo"/>
                          <a:sym typeface="Meiryo"/>
                        </a:rPr>
                        <a:t>2</a:t>
                      </a:r>
                      <a:r>
                        <a:rPr lang="ja-JP" sz="1050" b="0" i="0" u="none" strike="noStrike" dirty="0">
                          <a:solidFill>
                            <a:srgbClr val="333333"/>
                          </a:solidFill>
                          <a:latin typeface="Meiryo"/>
                          <a:ea typeface="Meiryo"/>
                          <a:cs typeface="Meiryo"/>
                          <a:sym typeface="Meiryo"/>
                        </a:rPr>
                        <a:t>0</a:t>
                      </a:r>
                      <a:endParaRPr dirty="0"/>
                    </a:p>
                  </a:txBody>
                  <a:tcPr marL="6525" marR="6525" marT="6525"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333333"/>
                        </a:buClr>
                        <a:buSzPts val="1050"/>
                        <a:buFont typeface="Meiryo"/>
                        <a:buNone/>
                      </a:pPr>
                      <a:r>
                        <a:rPr lang="ja-JP" altLang="en-US" sz="1050" b="0" i="0" u="none" strike="noStrike" dirty="0">
                          <a:solidFill>
                            <a:srgbClr val="333333"/>
                          </a:solidFill>
                          <a:latin typeface="Meiryo"/>
                          <a:ea typeface="Meiryo"/>
                          <a:cs typeface="Meiryo"/>
                          <a:sym typeface="Meiryo"/>
                        </a:rPr>
                        <a:t>レビュー⑤</a:t>
                      </a:r>
                      <a:endParaRPr sz="1050" b="0" i="0" u="none" strike="noStrike" dirty="0">
                        <a:solidFill>
                          <a:srgbClr val="333333"/>
                        </a:solidFill>
                        <a:latin typeface="Meiryo"/>
                        <a:ea typeface="Meiryo"/>
                        <a:cs typeface="Meiryo"/>
                        <a:sym typeface="Meiryo"/>
                      </a:endParaRPr>
                    </a:p>
                  </a:txBody>
                  <a:tcPr marL="6525" marR="6525" marT="6525" marB="0" anchor="ctr">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284091">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sz="1050" b="0" i="0" u="none" strike="noStrike" dirty="0">
                          <a:solidFill>
                            <a:srgbClr val="333333"/>
                          </a:solidFill>
                          <a:latin typeface="Meiryo"/>
                          <a:ea typeface="Meiryo"/>
                          <a:cs typeface="Meiryo"/>
                          <a:sym typeface="Meiryo"/>
                        </a:rPr>
                        <a:t>16:20</a:t>
                      </a:r>
                      <a:r>
                        <a:rPr lang="ja-JP" altLang="en-US" sz="1050" b="0" i="0" u="none" strike="noStrike" dirty="0">
                          <a:solidFill>
                            <a:srgbClr val="333333"/>
                          </a:solidFill>
                          <a:latin typeface="Meiryo"/>
                          <a:ea typeface="Meiryo"/>
                          <a:cs typeface="Meiryo"/>
                          <a:sym typeface="Meiryo"/>
                        </a:rPr>
                        <a:t>～</a:t>
                      </a:r>
                      <a:r>
                        <a:rPr lang="en-US" altLang="ja-JP" sz="1050" b="0" i="0" u="none" strike="noStrike" dirty="0">
                          <a:solidFill>
                            <a:srgbClr val="333333"/>
                          </a:solidFill>
                          <a:latin typeface="Meiryo"/>
                          <a:ea typeface="Meiryo"/>
                          <a:cs typeface="Meiryo"/>
                          <a:sym typeface="Meiryo"/>
                        </a:rPr>
                        <a:t>16:50</a:t>
                      </a:r>
                      <a:endParaRPr lang="ja-JP" altLang="en-US" sz="1050" dirty="0"/>
                    </a:p>
                  </a:txBody>
                  <a:tcPr marL="6525" marR="6525" marT="6525" marB="0" anchor="ctr">
                    <a:lnL w="12700"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333333"/>
                        </a:buClr>
                        <a:buSzPts val="1050"/>
                        <a:buFont typeface="Meiryo"/>
                        <a:buNone/>
                        <a:tabLst/>
                        <a:defRPr/>
                      </a:pPr>
                      <a:r>
                        <a:rPr lang="ja-JP" altLang="en-US" sz="1050" b="0" i="0" u="none" strike="noStrike" dirty="0">
                          <a:solidFill>
                            <a:srgbClr val="333333"/>
                          </a:solidFill>
                          <a:latin typeface="Meiryo"/>
                          <a:ea typeface="Meiryo"/>
                          <a:cs typeface="Meiryo"/>
                          <a:sym typeface="Meiryo"/>
                        </a:rPr>
                        <a:t>レビュー⑥</a:t>
                      </a:r>
                    </a:p>
                  </a:txBody>
                  <a:tcPr marL="6525" marR="6525" marT="6525" marB="0" anchor="ctr">
                    <a:lnL w="9525"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4136853630"/>
                  </a:ext>
                </a:extLst>
              </a:tr>
              <a:tr h="284091">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sz="1050" b="0" i="0" u="none" strike="noStrike" dirty="0">
                          <a:solidFill>
                            <a:srgbClr val="333333"/>
                          </a:solidFill>
                          <a:latin typeface="Meiryo"/>
                          <a:ea typeface="Meiryo"/>
                          <a:cs typeface="Meiryo"/>
                          <a:sym typeface="Meiryo"/>
                        </a:rPr>
                        <a:t>16:50</a:t>
                      </a:r>
                      <a:r>
                        <a:rPr lang="ja-JP" altLang="en-US" sz="1050" b="0" i="0" u="none" strike="noStrike" dirty="0">
                          <a:solidFill>
                            <a:srgbClr val="333333"/>
                          </a:solidFill>
                          <a:latin typeface="Meiryo"/>
                          <a:ea typeface="Meiryo"/>
                          <a:cs typeface="Meiryo"/>
                          <a:sym typeface="Meiryo"/>
                        </a:rPr>
                        <a:t>～</a:t>
                      </a:r>
                      <a:r>
                        <a:rPr lang="en-US" altLang="ja-JP" sz="1050" b="0" i="0" u="none" strike="noStrike" dirty="0">
                          <a:solidFill>
                            <a:srgbClr val="333333"/>
                          </a:solidFill>
                          <a:latin typeface="Meiryo"/>
                          <a:ea typeface="Meiryo"/>
                          <a:cs typeface="Meiryo"/>
                          <a:sym typeface="Meiryo"/>
                        </a:rPr>
                        <a:t>17:20</a:t>
                      </a:r>
                      <a:endParaRPr lang="ja-JP" altLang="en-US" sz="1050" dirty="0"/>
                    </a:p>
                  </a:txBody>
                  <a:tcPr marL="6525" marR="6525" marT="6525" marB="0" anchor="ctr">
                    <a:lnL w="12700"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333333"/>
                        </a:buClr>
                        <a:buSzPts val="1050"/>
                        <a:buFont typeface="Meiryo"/>
                        <a:buNone/>
                        <a:tabLst/>
                        <a:defRPr/>
                      </a:pPr>
                      <a:r>
                        <a:rPr lang="ja-JP" altLang="en-US" sz="1050" b="0" i="0" u="none" strike="noStrike" dirty="0">
                          <a:solidFill>
                            <a:srgbClr val="333333"/>
                          </a:solidFill>
                          <a:latin typeface="Meiryo"/>
                          <a:ea typeface="Meiryo"/>
                          <a:cs typeface="Meiryo"/>
                          <a:sym typeface="Meiryo"/>
                        </a:rPr>
                        <a:t>レビュー⑦</a:t>
                      </a:r>
                    </a:p>
                  </a:txBody>
                  <a:tcPr marL="6525" marR="6525" marT="6525" marB="0" anchor="ctr">
                    <a:lnL w="9525"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305142921"/>
                  </a:ext>
                </a:extLst>
              </a:tr>
              <a:tr h="284091">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sz="1050" b="0" i="0" u="none" strike="noStrike" dirty="0">
                          <a:solidFill>
                            <a:srgbClr val="333333"/>
                          </a:solidFill>
                          <a:latin typeface="Meiryo"/>
                          <a:ea typeface="Meiryo"/>
                          <a:cs typeface="Meiryo"/>
                          <a:sym typeface="Meiryo"/>
                        </a:rPr>
                        <a:t>17:20</a:t>
                      </a:r>
                      <a:r>
                        <a:rPr lang="ja-JP" altLang="en-US" sz="1050" b="0" i="0" u="none" strike="noStrike" dirty="0">
                          <a:solidFill>
                            <a:srgbClr val="333333"/>
                          </a:solidFill>
                          <a:latin typeface="Meiryo"/>
                          <a:ea typeface="Meiryo"/>
                          <a:cs typeface="Meiryo"/>
                          <a:sym typeface="Meiryo"/>
                        </a:rPr>
                        <a:t>～</a:t>
                      </a:r>
                      <a:r>
                        <a:rPr lang="en-US" altLang="ja-JP" sz="1050" b="0" i="0" u="none" strike="noStrike" dirty="0">
                          <a:solidFill>
                            <a:srgbClr val="333333"/>
                          </a:solidFill>
                          <a:latin typeface="Meiryo"/>
                          <a:ea typeface="Meiryo"/>
                          <a:cs typeface="Meiryo"/>
                          <a:sym typeface="Meiryo"/>
                        </a:rPr>
                        <a:t>17:30</a:t>
                      </a:r>
                      <a:endParaRPr lang="ja-JP" altLang="en-US" sz="1050" dirty="0"/>
                    </a:p>
                  </a:txBody>
                  <a:tcPr marL="6525" marR="6525" marT="6525" marB="0" anchor="ctr">
                    <a:lnL w="12700"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333333"/>
                        </a:buClr>
                        <a:buSzPts val="1050"/>
                        <a:buFont typeface="Meiryo"/>
                        <a:buNone/>
                        <a:tabLst/>
                        <a:defRPr/>
                      </a:pPr>
                      <a:r>
                        <a:rPr lang="ja-JP" altLang="en-US" sz="1050" b="0" i="0" u="none" strike="noStrike" dirty="0">
                          <a:solidFill>
                            <a:srgbClr val="333333"/>
                          </a:solidFill>
                          <a:latin typeface="Meiryo"/>
                          <a:ea typeface="Meiryo"/>
                          <a:cs typeface="Meiryo"/>
                          <a:sym typeface="Meiryo"/>
                        </a:rPr>
                        <a:t>講師からのアドバイス</a:t>
                      </a:r>
                    </a:p>
                  </a:txBody>
                  <a:tcPr marL="6525" marR="6525" marT="6525" marB="0" anchor="ctr">
                    <a:lnL w="9525"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10586692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1"/>
          <p:cNvSpPr txBox="1">
            <a:spLocks noGrp="1"/>
          </p:cNvSpPr>
          <p:nvPr>
            <p:ph type="title"/>
          </p:nvPr>
        </p:nvSpPr>
        <p:spPr>
          <a:xfrm>
            <a:off x="457200" y="152400"/>
            <a:ext cx="8229600" cy="6397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ja-JP" sz="2400"/>
              <a:t>4.　システム開発演習　評価のポイント</a:t>
            </a:r>
            <a:endParaRPr sz="2400"/>
          </a:p>
        </p:txBody>
      </p:sp>
      <p:sp>
        <p:nvSpPr>
          <p:cNvPr id="237" name="Google Shape;237;p11"/>
          <p:cNvSpPr txBox="1">
            <a:spLocks noGrp="1"/>
          </p:cNvSpPr>
          <p:nvPr>
            <p:ph type="sldNum" idx="12"/>
          </p:nvPr>
        </p:nvSpPr>
        <p:spPr>
          <a:xfrm>
            <a:off x="6553200" y="6613525"/>
            <a:ext cx="2133600" cy="2444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ja-JP"/>
              <a:t>10</a:t>
            </a:fld>
            <a:endParaRPr/>
          </a:p>
        </p:txBody>
      </p:sp>
      <p:graphicFrame>
        <p:nvGraphicFramePr>
          <p:cNvPr id="5" name="Group 232"/>
          <p:cNvGraphicFramePr>
            <a:graphicFrameLocks/>
          </p:cNvGraphicFramePr>
          <p:nvPr>
            <p:extLst>
              <p:ext uri="{D42A27DB-BD31-4B8C-83A1-F6EECF244321}">
                <p14:modId xmlns:p14="http://schemas.microsoft.com/office/powerpoint/2010/main" val="143161899"/>
              </p:ext>
            </p:extLst>
          </p:nvPr>
        </p:nvGraphicFramePr>
        <p:xfrm>
          <a:off x="323528" y="1356238"/>
          <a:ext cx="4248472" cy="4614288"/>
        </p:xfrm>
        <a:graphic>
          <a:graphicData uri="http://schemas.openxmlformats.org/drawingml/2006/table">
            <a:tbl>
              <a:tblPr/>
              <a:tblGrid>
                <a:gridCol w="4248472">
                  <a:extLst>
                    <a:ext uri="{9D8B030D-6E8A-4147-A177-3AD203B41FA5}">
                      <a16:colId xmlns:a16="http://schemas.microsoft.com/office/drawing/2014/main" val="20000"/>
                    </a:ext>
                  </a:extLst>
                </a:gridCol>
              </a:tblGrid>
              <a:tr h="219899">
                <a:tc>
                  <a:txBody>
                    <a:bodyPr/>
                    <a:lstStyle>
                      <a:lvl1pPr>
                        <a:spcBef>
                          <a:spcPct val="20000"/>
                        </a:spcBef>
                        <a:buClr>
                          <a:srgbClr val="990033"/>
                        </a:buClr>
                        <a:defRPr kumimoji="1" sz="2400">
                          <a:solidFill>
                            <a:srgbClr val="292929"/>
                          </a:solidFill>
                          <a:latin typeface="Arial" charset="0"/>
                          <a:ea typeface="ＭＳ Ｐゴシック" pitchFamily="50" charset="-128"/>
                        </a:defRPr>
                      </a:lvl1pPr>
                      <a:lvl2pPr marL="742950" indent="-285750">
                        <a:spcBef>
                          <a:spcPct val="20000"/>
                        </a:spcBef>
                        <a:buClr>
                          <a:srgbClr val="3366CC"/>
                        </a:buClr>
                        <a:buFont typeface="Arial" charset="0"/>
                        <a:defRPr kumimoji="1" sz="2000">
                          <a:solidFill>
                            <a:srgbClr val="333333"/>
                          </a:solidFill>
                          <a:latin typeface="Arial" charset="0"/>
                          <a:ea typeface="ＭＳ Ｐゴシック" pitchFamily="50" charset="-128"/>
                        </a:defRPr>
                      </a:lvl2pPr>
                      <a:lvl3pPr marL="1143000" indent="-228600">
                        <a:spcBef>
                          <a:spcPct val="20000"/>
                        </a:spcBef>
                        <a:buClr>
                          <a:schemeClr val="hlink"/>
                        </a:buClr>
                        <a:defRPr kumimoji="1">
                          <a:solidFill>
                            <a:srgbClr val="4D4D4D"/>
                          </a:solidFill>
                          <a:latin typeface="Arial" charset="0"/>
                          <a:ea typeface="ＭＳ Ｐゴシック" pitchFamily="50" charset="-128"/>
                        </a:defRPr>
                      </a:lvl3pPr>
                      <a:lvl4pPr marL="1600200" indent="-228600">
                        <a:spcBef>
                          <a:spcPct val="20000"/>
                        </a:spcBef>
                        <a:buClr>
                          <a:srgbClr val="FF6699"/>
                        </a:buClr>
                        <a:buFont typeface="Arial" charset="0"/>
                        <a:defRPr kumimoji="1" sz="1600">
                          <a:solidFill>
                            <a:srgbClr val="4D4D4D"/>
                          </a:solidFill>
                          <a:latin typeface="Arial" charset="0"/>
                          <a:ea typeface="ＭＳ Ｐゴシック" pitchFamily="50" charset="-128"/>
                        </a:defRPr>
                      </a:lvl4pPr>
                      <a:lvl5pPr marL="2057400" indent="-228600">
                        <a:spcBef>
                          <a:spcPct val="20000"/>
                        </a:spcBef>
                        <a:buClr>
                          <a:srgbClr val="9933FF"/>
                        </a:buClr>
                        <a:buFont typeface="Arial" charset="0"/>
                        <a:defRPr kumimoji="1" sz="1600">
                          <a:solidFill>
                            <a:srgbClr val="4D4D4D"/>
                          </a:solidFill>
                          <a:latin typeface="Arial" charset="0"/>
                          <a:ea typeface="ＭＳ Ｐゴシック" pitchFamily="50" charset="-128"/>
                        </a:defRPr>
                      </a:lvl5pPr>
                      <a:lvl6pPr marL="2514600" indent="-228600" fontAlgn="base">
                        <a:spcBef>
                          <a:spcPct val="20000"/>
                        </a:spcBef>
                        <a:spcAft>
                          <a:spcPct val="0"/>
                        </a:spcAft>
                        <a:buClr>
                          <a:srgbClr val="9933FF"/>
                        </a:buClr>
                        <a:buFont typeface="Arial" charset="0"/>
                        <a:defRPr kumimoji="1" sz="1600">
                          <a:solidFill>
                            <a:srgbClr val="4D4D4D"/>
                          </a:solidFill>
                          <a:latin typeface="Arial" charset="0"/>
                          <a:ea typeface="ＭＳ Ｐゴシック" pitchFamily="50" charset="-128"/>
                        </a:defRPr>
                      </a:lvl6pPr>
                      <a:lvl7pPr marL="2971800" indent="-228600" fontAlgn="base">
                        <a:spcBef>
                          <a:spcPct val="20000"/>
                        </a:spcBef>
                        <a:spcAft>
                          <a:spcPct val="0"/>
                        </a:spcAft>
                        <a:buClr>
                          <a:srgbClr val="9933FF"/>
                        </a:buClr>
                        <a:buFont typeface="Arial" charset="0"/>
                        <a:defRPr kumimoji="1" sz="1600">
                          <a:solidFill>
                            <a:srgbClr val="4D4D4D"/>
                          </a:solidFill>
                          <a:latin typeface="Arial" charset="0"/>
                          <a:ea typeface="ＭＳ Ｐゴシック" pitchFamily="50" charset="-128"/>
                        </a:defRPr>
                      </a:lvl7pPr>
                      <a:lvl8pPr marL="3429000" indent="-228600" fontAlgn="base">
                        <a:spcBef>
                          <a:spcPct val="20000"/>
                        </a:spcBef>
                        <a:spcAft>
                          <a:spcPct val="0"/>
                        </a:spcAft>
                        <a:buClr>
                          <a:srgbClr val="9933FF"/>
                        </a:buClr>
                        <a:buFont typeface="Arial" charset="0"/>
                        <a:defRPr kumimoji="1" sz="1600">
                          <a:solidFill>
                            <a:srgbClr val="4D4D4D"/>
                          </a:solidFill>
                          <a:latin typeface="Arial" charset="0"/>
                          <a:ea typeface="ＭＳ Ｐゴシック" pitchFamily="50" charset="-128"/>
                        </a:defRPr>
                      </a:lvl8pPr>
                      <a:lvl9pPr marL="3886200" indent="-228600" fontAlgn="base">
                        <a:spcBef>
                          <a:spcPct val="20000"/>
                        </a:spcBef>
                        <a:spcAft>
                          <a:spcPct val="0"/>
                        </a:spcAft>
                        <a:buClr>
                          <a:srgbClr val="9933FF"/>
                        </a:buClr>
                        <a:buFont typeface="Arial" charset="0"/>
                        <a:defRPr kumimoji="1" sz="1600">
                          <a:solidFill>
                            <a:srgbClr val="4D4D4D"/>
                          </a:solidFill>
                          <a:latin typeface="Arial" charset="0"/>
                          <a:ea typeface="ＭＳ Ｐゴシック"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dirty="0">
                          <a:ln>
                            <a:noFill/>
                          </a:ln>
                          <a:solidFill>
                            <a:srgbClr val="FFFFFF"/>
                          </a:solidFill>
                          <a:effectLst/>
                          <a:latin typeface="+mn-ea"/>
                          <a:ea typeface="+mn-ea"/>
                        </a:rPr>
                        <a:t>評価のポイント（</a:t>
                      </a:r>
                      <a:r>
                        <a:rPr kumimoji="1" lang="ja-JP" altLang="en-US" sz="1800" b="1" i="0" u="none" strike="noStrike" cap="none" normalizeH="0" baseline="0" dirty="0">
                          <a:ln>
                            <a:noFill/>
                          </a:ln>
                          <a:solidFill>
                            <a:schemeClr val="bg1"/>
                          </a:solidFill>
                          <a:effectLst/>
                          <a:latin typeface="+mn-ea"/>
                          <a:ea typeface="+mn-ea"/>
                        </a:rPr>
                        <a:t>定量評価</a:t>
                      </a:r>
                      <a:r>
                        <a:rPr kumimoji="1" lang="ja-JP" altLang="en-US" sz="1800" b="1" i="0" u="none" strike="noStrike" cap="none" normalizeH="0" baseline="0" dirty="0">
                          <a:ln>
                            <a:noFill/>
                          </a:ln>
                          <a:solidFill>
                            <a:srgbClr val="FFFFFF"/>
                          </a:solidFill>
                          <a:effectLst/>
                          <a:latin typeface="+mn-ea"/>
                          <a:ea typeface="+mn-ea"/>
                        </a:rPr>
                        <a:t>）</a:t>
                      </a:r>
                      <a:endParaRPr kumimoji="1" lang="ja-JP" altLang="en-US" sz="1800" b="1" i="0" u="none" strike="noStrike" cap="none" normalizeH="0" baseline="0" dirty="0">
                        <a:ln>
                          <a:noFill/>
                        </a:ln>
                        <a:solidFill>
                          <a:srgbClr val="1C1C1C"/>
                        </a:solidFill>
                        <a:effectLst/>
                        <a:latin typeface="+mn-ea"/>
                        <a:ea typeface="+mn-ea"/>
                      </a:endParaRPr>
                    </a:p>
                  </a:txBody>
                  <a:tcPr marL="84406" marR="84406" marT="42205" marB="42205" horzOverflow="overflow">
                    <a:lnL w="12700" cap="flat" cmpd="sng" algn="ctr">
                      <a:solidFill>
                        <a:srgbClr val="3C643C"/>
                      </a:solidFill>
                      <a:prstDash val="solid"/>
                      <a:round/>
                      <a:headEnd type="none" w="med" len="med"/>
                      <a:tailEnd type="none" w="med" len="med"/>
                    </a:lnL>
                    <a:lnR w="12700" cap="flat" cmpd="sng" algn="ctr">
                      <a:solidFill>
                        <a:srgbClr val="3C643C"/>
                      </a:solidFill>
                      <a:prstDash val="solid"/>
                      <a:round/>
                      <a:headEnd type="none" w="med" len="med"/>
                      <a:tailEnd type="none" w="med" len="med"/>
                    </a:lnR>
                    <a:lnT w="12700" cap="flat" cmpd="sng" algn="ctr">
                      <a:solidFill>
                        <a:srgbClr val="3C643C"/>
                      </a:solidFill>
                      <a:prstDash val="solid"/>
                      <a:round/>
                      <a:headEnd type="none" w="med" len="med"/>
                      <a:tailEnd type="none" w="med" len="med"/>
                    </a:lnT>
                    <a:lnB w="12700" cap="flat" cmpd="sng" algn="ctr">
                      <a:solidFill>
                        <a:srgbClr val="3C643C"/>
                      </a:solidFill>
                      <a:prstDash val="solid"/>
                      <a:round/>
                      <a:headEnd type="none" w="med" len="med"/>
                      <a:tailEnd type="none" w="med" len="med"/>
                    </a:lnB>
                    <a:lnTlToBr>
                      <a:noFill/>
                    </a:lnTlToBr>
                    <a:lnBlToTr>
                      <a:noFill/>
                    </a:lnBlToTr>
                    <a:solidFill>
                      <a:srgbClr val="3C643C"/>
                    </a:solidFill>
                  </a:tcPr>
                </a:tc>
                <a:extLst>
                  <a:ext uri="{0D108BD9-81ED-4DB2-BD59-A6C34878D82A}">
                    <a16:rowId xmlns:a16="http://schemas.microsoft.com/office/drawing/2014/main" val="10000"/>
                  </a:ext>
                </a:extLst>
              </a:tr>
              <a:tr h="4255558">
                <a:tc>
                  <a:txBody>
                    <a:bodyPr/>
                    <a:lstStyle>
                      <a:lvl1pPr>
                        <a:spcBef>
                          <a:spcPct val="20000"/>
                        </a:spcBef>
                        <a:buClr>
                          <a:srgbClr val="990033"/>
                        </a:buClr>
                        <a:defRPr kumimoji="1" sz="2400">
                          <a:solidFill>
                            <a:srgbClr val="292929"/>
                          </a:solidFill>
                          <a:latin typeface="Arial" charset="0"/>
                          <a:ea typeface="ＭＳ Ｐゴシック" pitchFamily="50" charset="-128"/>
                        </a:defRPr>
                      </a:lvl1pPr>
                      <a:lvl2pPr marL="742950" indent="-285750">
                        <a:spcBef>
                          <a:spcPct val="20000"/>
                        </a:spcBef>
                        <a:buClr>
                          <a:srgbClr val="3366CC"/>
                        </a:buClr>
                        <a:buFont typeface="Arial" charset="0"/>
                        <a:defRPr kumimoji="1" sz="2000">
                          <a:solidFill>
                            <a:srgbClr val="333333"/>
                          </a:solidFill>
                          <a:latin typeface="Arial" charset="0"/>
                          <a:ea typeface="ＭＳ Ｐゴシック" pitchFamily="50" charset="-128"/>
                        </a:defRPr>
                      </a:lvl2pPr>
                      <a:lvl3pPr marL="1143000" indent="-228600">
                        <a:spcBef>
                          <a:spcPct val="20000"/>
                        </a:spcBef>
                        <a:buClr>
                          <a:schemeClr val="hlink"/>
                        </a:buClr>
                        <a:defRPr kumimoji="1">
                          <a:solidFill>
                            <a:srgbClr val="4D4D4D"/>
                          </a:solidFill>
                          <a:latin typeface="Arial" charset="0"/>
                          <a:ea typeface="ＭＳ Ｐゴシック" pitchFamily="50" charset="-128"/>
                        </a:defRPr>
                      </a:lvl3pPr>
                      <a:lvl4pPr marL="1600200" indent="-228600">
                        <a:spcBef>
                          <a:spcPct val="20000"/>
                        </a:spcBef>
                        <a:buClr>
                          <a:srgbClr val="FF6699"/>
                        </a:buClr>
                        <a:buFont typeface="Arial" charset="0"/>
                        <a:defRPr kumimoji="1" sz="1600">
                          <a:solidFill>
                            <a:srgbClr val="4D4D4D"/>
                          </a:solidFill>
                          <a:latin typeface="Arial" charset="0"/>
                          <a:ea typeface="ＭＳ Ｐゴシック" pitchFamily="50" charset="-128"/>
                        </a:defRPr>
                      </a:lvl4pPr>
                      <a:lvl5pPr marL="2057400" indent="-228600">
                        <a:spcBef>
                          <a:spcPct val="20000"/>
                        </a:spcBef>
                        <a:buClr>
                          <a:srgbClr val="9933FF"/>
                        </a:buClr>
                        <a:buFont typeface="Arial" charset="0"/>
                        <a:defRPr kumimoji="1" sz="1600">
                          <a:solidFill>
                            <a:srgbClr val="4D4D4D"/>
                          </a:solidFill>
                          <a:latin typeface="Arial" charset="0"/>
                          <a:ea typeface="ＭＳ Ｐゴシック" pitchFamily="50" charset="-128"/>
                        </a:defRPr>
                      </a:lvl5pPr>
                      <a:lvl6pPr marL="2514600" indent="-228600" fontAlgn="base">
                        <a:spcBef>
                          <a:spcPct val="20000"/>
                        </a:spcBef>
                        <a:spcAft>
                          <a:spcPct val="0"/>
                        </a:spcAft>
                        <a:buClr>
                          <a:srgbClr val="9933FF"/>
                        </a:buClr>
                        <a:buFont typeface="Arial" charset="0"/>
                        <a:defRPr kumimoji="1" sz="1600">
                          <a:solidFill>
                            <a:srgbClr val="4D4D4D"/>
                          </a:solidFill>
                          <a:latin typeface="Arial" charset="0"/>
                          <a:ea typeface="ＭＳ Ｐゴシック" pitchFamily="50" charset="-128"/>
                        </a:defRPr>
                      </a:lvl6pPr>
                      <a:lvl7pPr marL="2971800" indent="-228600" fontAlgn="base">
                        <a:spcBef>
                          <a:spcPct val="20000"/>
                        </a:spcBef>
                        <a:spcAft>
                          <a:spcPct val="0"/>
                        </a:spcAft>
                        <a:buClr>
                          <a:srgbClr val="9933FF"/>
                        </a:buClr>
                        <a:buFont typeface="Arial" charset="0"/>
                        <a:defRPr kumimoji="1" sz="1600">
                          <a:solidFill>
                            <a:srgbClr val="4D4D4D"/>
                          </a:solidFill>
                          <a:latin typeface="Arial" charset="0"/>
                          <a:ea typeface="ＭＳ Ｐゴシック" pitchFamily="50" charset="-128"/>
                        </a:defRPr>
                      </a:lvl7pPr>
                      <a:lvl8pPr marL="3429000" indent="-228600" fontAlgn="base">
                        <a:spcBef>
                          <a:spcPct val="20000"/>
                        </a:spcBef>
                        <a:spcAft>
                          <a:spcPct val="0"/>
                        </a:spcAft>
                        <a:buClr>
                          <a:srgbClr val="9933FF"/>
                        </a:buClr>
                        <a:buFont typeface="Arial" charset="0"/>
                        <a:defRPr kumimoji="1" sz="1600">
                          <a:solidFill>
                            <a:srgbClr val="4D4D4D"/>
                          </a:solidFill>
                          <a:latin typeface="Arial" charset="0"/>
                          <a:ea typeface="ＭＳ Ｐゴシック" pitchFamily="50" charset="-128"/>
                        </a:defRPr>
                      </a:lvl8pPr>
                      <a:lvl9pPr marL="3886200" indent="-228600" fontAlgn="base">
                        <a:spcBef>
                          <a:spcPct val="20000"/>
                        </a:spcBef>
                        <a:spcAft>
                          <a:spcPct val="0"/>
                        </a:spcAft>
                        <a:buClr>
                          <a:srgbClr val="9933FF"/>
                        </a:buClr>
                        <a:buFont typeface="Arial" charset="0"/>
                        <a:defRPr kumimoji="1" sz="1600">
                          <a:solidFill>
                            <a:srgbClr val="4D4D4D"/>
                          </a:solidFill>
                          <a:latin typeface="Arial" charset="0"/>
                          <a:ea typeface="ＭＳ Ｐゴシック" pitchFamily="50" charset="-128"/>
                        </a:defRPr>
                      </a:lvl9pPr>
                    </a:lstStyle>
                    <a:p>
                      <a:pPr marL="533400" algn="l">
                        <a:spcAft>
                          <a:spcPts val="0"/>
                        </a:spcAft>
                      </a:pPr>
                      <a:r>
                        <a:rPr lang="en-US" altLang="ja-JP" sz="1050" kern="100" dirty="0">
                          <a:effectLst/>
                          <a:latin typeface="+mn-ea"/>
                          <a:ea typeface="+mn-ea"/>
                          <a:cs typeface="Times New Roman"/>
                        </a:rPr>
                        <a:t> </a:t>
                      </a:r>
                      <a:endParaRPr kumimoji="1" lang="en-US" altLang="ja-JP" sz="1400" b="0" i="0" u="none" strike="noStrike" kern="1200" cap="none" normalizeH="0" baseline="0" dirty="0">
                        <a:ln>
                          <a:noFill/>
                        </a:ln>
                        <a:solidFill>
                          <a:schemeClr val="tx1"/>
                        </a:solidFill>
                        <a:effectLst/>
                        <a:latin typeface="+mn-ea"/>
                        <a:ea typeface="+mn-ea"/>
                        <a:cs typeface="+mn-cs"/>
                      </a:endParaRPr>
                    </a:p>
                    <a:p>
                      <a:pPr marL="342900" lvl="0" indent="-342900" algn="l">
                        <a:spcAft>
                          <a:spcPts val="0"/>
                        </a:spcAft>
                        <a:buFont typeface="Wingdings"/>
                        <a:buChar char=""/>
                      </a:pPr>
                      <a:r>
                        <a:rPr kumimoji="1" lang="ja-JP" altLang="ja-JP" sz="1200" b="0" i="0" u="none" strike="noStrike" kern="1200" cap="none" normalizeH="0" baseline="0" dirty="0">
                          <a:ln>
                            <a:noFill/>
                          </a:ln>
                          <a:solidFill>
                            <a:srgbClr val="292929"/>
                          </a:solidFill>
                          <a:effectLst/>
                          <a:latin typeface="+mn-ea"/>
                          <a:ea typeface="+mn-ea"/>
                          <a:cs typeface="+mn-cs"/>
                        </a:rPr>
                        <a:t>時間延長することなく、納品日を意識し</a:t>
                      </a:r>
                      <a:r>
                        <a:rPr kumimoji="1" lang="ja-JP" altLang="en-US" sz="1200" b="0" i="0" u="none" strike="noStrike" kern="1200" cap="none" normalizeH="0" baseline="0" dirty="0">
                          <a:ln>
                            <a:noFill/>
                          </a:ln>
                          <a:solidFill>
                            <a:srgbClr val="292929"/>
                          </a:solidFill>
                          <a:effectLst/>
                          <a:latin typeface="+mn-ea"/>
                          <a:ea typeface="+mn-ea"/>
                          <a:cs typeface="+mn-cs"/>
                        </a:rPr>
                        <a:t>て</a:t>
                      </a:r>
                      <a:r>
                        <a:rPr kumimoji="1" lang="ja-JP" altLang="ja-JP" sz="1200" b="0" i="0" u="none" strike="noStrike" kern="1200" cap="none" normalizeH="0" baseline="0" dirty="0">
                          <a:ln>
                            <a:noFill/>
                          </a:ln>
                          <a:solidFill>
                            <a:srgbClr val="292929"/>
                          </a:solidFill>
                          <a:effectLst/>
                          <a:latin typeface="+mn-ea"/>
                          <a:ea typeface="+mn-ea"/>
                          <a:cs typeface="+mn-cs"/>
                        </a:rPr>
                        <a:t>時間管理できたかどうか</a:t>
                      </a:r>
                      <a:br>
                        <a:rPr kumimoji="1" lang="en-US" altLang="ja-JP" sz="1200" b="0" i="0" u="none" strike="noStrike" kern="1200" cap="none" normalizeH="0" baseline="0" dirty="0">
                          <a:ln>
                            <a:noFill/>
                          </a:ln>
                          <a:solidFill>
                            <a:srgbClr val="292929"/>
                          </a:solidFill>
                          <a:effectLst/>
                          <a:latin typeface="+mn-ea"/>
                          <a:ea typeface="+mn-ea"/>
                          <a:cs typeface="+mn-cs"/>
                        </a:rPr>
                      </a:br>
                      <a:r>
                        <a:rPr kumimoji="1" lang="ja-JP" altLang="ja-JP" sz="1200" b="0" i="0" u="none" strike="noStrike" kern="1200" cap="none" normalizeH="0" baseline="0" dirty="0">
                          <a:ln>
                            <a:noFill/>
                          </a:ln>
                          <a:solidFill>
                            <a:srgbClr val="292929"/>
                          </a:solidFill>
                          <a:effectLst/>
                          <a:latin typeface="+mn-ea"/>
                          <a:ea typeface="+mn-ea"/>
                          <a:cs typeface="+mn-cs"/>
                        </a:rPr>
                        <a:t>（</a:t>
                      </a:r>
                      <a:r>
                        <a:rPr kumimoji="1" lang="ja-JP" altLang="en-US" sz="1200" b="0" i="0" u="none" strike="noStrike" kern="1200" cap="none" normalizeH="0" baseline="0" dirty="0">
                          <a:ln>
                            <a:noFill/>
                          </a:ln>
                          <a:solidFill>
                            <a:srgbClr val="292929"/>
                          </a:solidFill>
                          <a:effectLst/>
                          <a:latin typeface="+mn-ea"/>
                          <a:ea typeface="+mn-ea"/>
                          <a:cs typeface="+mn-cs"/>
                        </a:rPr>
                        <a:t>プロセス：</a:t>
                      </a:r>
                      <a:r>
                        <a:rPr kumimoji="1" lang="ja-JP" altLang="ja-JP" sz="1200" b="0" i="0" u="none" strike="noStrike" kern="1200" cap="none" normalizeH="0" baseline="0" dirty="0">
                          <a:ln>
                            <a:noFill/>
                          </a:ln>
                          <a:solidFill>
                            <a:srgbClr val="292929"/>
                          </a:solidFill>
                          <a:effectLst/>
                          <a:latin typeface="+mn-ea"/>
                          <a:ea typeface="+mn-ea"/>
                          <a:cs typeface="+mn-cs"/>
                        </a:rPr>
                        <a:t>時間管理）</a:t>
                      </a:r>
                    </a:p>
                    <a:p>
                      <a:pPr marL="342900" lvl="0" indent="-342900" algn="l">
                        <a:spcAft>
                          <a:spcPts val="0"/>
                        </a:spcAft>
                        <a:buFont typeface="Wingdings"/>
                        <a:buChar char=""/>
                      </a:pPr>
                      <a:r>
                        <a:rPr kumimoji="1" lang="ja-JP" altLang="ja-JP" sz="1200" b="0" i="0" u="none" strike="noStrike" kern="1200" cap="none" normalizeH="0" baseline="0" dirty="0">
                          <a:ln>
                            <a:noFill/>
                          </a:ln>
                          <a:solidFill>
                            <a:srgbClr val="292929"/>
                          </a:solidFill>
                          <a:effectLst/>
                          <a:latin typeface="+mn-ea"/>
                          <a:ea typeface="+mn-ea"/>
                          <a:cs typeface="+mn-cs"/>
                        </a:rPr>
                        <a:t>計画した通りにプロジェクト進行ができたかどうか</a:t>
                      </a:r>
                      <a:br>
                        <a:rPr kumimoji="1" lang="en-US" altLang="ja-JP" sz="1200" b="0" i="0" u="none" strike="noStrike" kern="1200" cap="none" normalizeH="0" baseline="0" dirty="0">
                          <a:ln>
                            <a:noFill/>
                          </a:ln>
                          <a:solidFill>
                            <a:srgbClr val="292929"/>
                          </a:solidFill>
                          <a:effectLst/>
                          <a:latin typeface="+mn-ea"/>
                          <a:ea typeface="+mn-ea"/>
                          <a:cs typeface="+mn-cs"/>
                        </a:rPr>
                      </a:br>
                      <a:r>
                        <a:rPr kumimoji="1" lang="ja-JP" altLang="ja-JP" sz="1200" b="0" i="0" u="none" strike="noStrike" kern="1200" cap="none" normalizeH="0" baseline="0" dirty="0">
                          <a:ln>
                            <a:noFill/>
                          </a:ln>
                          <a:solidFill>
                            <a:srgbClr val="292929"/>
                          </a:solidFill>
                          <a:effectLst/>
                          <a:latin typeface="+mn-ea"/>
                          <a:ea typeface="+mn-ea"/>
                          <a:cs typeface="+mn-cs"/>
                        </a:rPr>
                        <a:t>（</a:t>
                      </a:r>
                      <a:r>
                        <a:rPr kumimoji="1" lang="ja-JP" altLang="en-US" sz="1200" b="0" i="0" u="none" strike="noStrike" kern="1200" cap="none" normalizeH="0" baseline="0" dirty="0">
                          <a:ln>
                            <a:noFill/>
                          </a:ln>
                          <a:solidFill>
                            <a:srgbClr val="292929"/>
                          </a:solidFill>
                          <a:effectLst/>
                          <a:latin typeface="+mn-ea"/>
                          <a:ea typeface="+mn-ea"/>
                          <a:cs typeface="+mn-cs"/>
                        </a:rPr>
                        <a:t>プロセス：</a:t>
                      </a:r>
                      <a:r>
                        <a:rPr kumimoji="1" lang="ja-JP" altLang="ja-JP" sz="1200" b="0" i="0" u="none" strike="noStrike" kern="1200" cap="none" normalizeH="0" baseline="0" dirty="0">
                          <a:ln>
                            <a:noFill/>
                          </a:ln>
                          <a:solidFill>
                            <a:srgbClr val="292929"/>
                          </a:solidFill>
                          <a:effectLst/>
                          <a:latin typeface="+mn-ea"/>
                          <a:ea typeface="+mn-ea"/>
                          <a:cs typeface="+mn-cs"/>
                        </a:rPr>
                        <a:t>計画、進捗管理）</a:t>
                      </a:r>
                      <a:endParaRPr kumimoji="1" lang="ja-JP" altLang="ja-JP" sz="1200" b="1" i="0" u="none" strike="noStrike" kern="1200" cap="none" normalizeH="0" baseline="0" dirty="0">
                        <a:ln>
                          <a:noFill/>
                        </a:ln>
                        <a:solidFill>
                          <a:schemeClr val="tx1"/>
                        </a:solidFill>
                        <a:effectLst/>
                        <a:latin typeface="+mn-ea"/>
                        <a:ea typeface="+mn-ea"/>
                        <a:cs typeface="+mn-cs"/>
                      </a:endParaRPr>
                    </a:p>
                    <a:p>
                      <a:pPr marL="342900" lvl="0" indent="-342900" algn="l">
                        <a:spcAft>
                          <a:spcPts val="0"/>
                        </a:spcAft>
                        <a:buFont typeface="Wingdings"/>
                        <a:buChar char=""/>
                      </a:pPr>
                      <a:r>
                        <a:rPr kumimoji="1" lang="ja-JP" altLang="en-US" sz="1200" b="0" i="0" u="none" strike="noStrike" kern="1200" cap="none" normalizeH="0" baseline="0" dirty="0">
                          <a:ln>
                            <a:noFill/>
                          </a:ln>
                          <a:solidFill>
                            <a:schemeClr val="tx1"/>
                          </a:solidFill>
                          <a:effectLst/>
                          <a:latin typeface="+mn-ea"/>
                          <a:ea typeface="+mn-ea"/>
                          <a:cs typeface="+mn-cs"/>
                        </a:rPr>
                        <a:t>ひとり</a:t>
                      </a:r>
                      <a:r>
                        <a:rPr kumimoji="1" lang="en-US" altLang="ja-JP" sz="1200" b="0" i="0" u="none" strike="noStrike" kern="1200" cap="none" normalizeH="0" baseline="0" dirty="0">
                          <a:ln>
                            <a:noFill/>
                          </a:ln>
                          <a:solidFill>
                            <a:schemeClr val="tx1"/>
                          </a:solidFill>
                          <a:effectLst/>
                          <a:latin typeface="+mn-ea"/>
                          <a:ea typeface="+mn-ea"/>
                          <a:cs typeface="+mn-cs"/>
                        </a:rPr>
                        <a:t>1</a:t>
                      </a:r>
                      <a:r>
                        <a:rPr kumimoji="1" lang="ja-JP" altLang="en-US" sz="1200" b="0" i="0" u="none" strike="noStrike" kern="1200" cap="none" normalizeH="0" baseline="0" dirty="0">
                          <a:ln>
                            <a:noFill/>
                          </a:ln>
                          <a:solidFill>
                            <a:schemeClr val="tx1"/>
                          </a:solidFill>
                          <a:effectLst/>
                          <a:latin typeface="+mn-ea"/>
                          <a:ea typeface="+mn-ea"/>
                          <a:cs typeface="+mn-cs"/>
                        </a:rPr>
                        <a:t>機能以上を開発し、個人の目標機能数を達成することができたかどうか</a:t>
                      </a:r>
                      <a:br>
                        <a:rPr kumimoji="1" lang="en-US" altLang="ja-JP" sz="1200" b="0" i="0" u="none" strike="noStrike" kern="1200" cap="none" normalizeH="0" baseline="0" dirty="0">
                          <a:ln>
                            <a:noFill/>
                          </a:ln>
                          <a:solidFill>
                            <a:schemeClr val="tx1"/>
                          </a:solidFill>
                          <a:effectLst/>
                          <a:latin typeface="+mn-ea"/>
                          <a:ea typeface="+mn-ea"/>
                          <a:cs typeface="+mn-cs"/>
                        </a:rPr>
                      </a:br>
                      <a:r>
                        <a:rPr kumimoji="1" lang="ja-JP" altLang="en-US" sz="1200" b="0" i="0" u="none" strike="noStrike" kern="1200" cap="none" normalizeH="0" baseline="0" dirty="0">
                          <a:ln>
                            <a:noFill/>
                          </a:ln>
                          <a:solidFill>
                            <a:schemeClr val="tx1"/>
                          </a:solidFill>
                          <a:effectLst/>
                          <a:latin typeface="+mn-ea"/>
                          <a:ea typeface="+mn-ea"/>
                          <a:cs typeface="+mn-cs"/>
                        </a:rPr>
                        <a:t>（製造工程：プログラム・個人）</a:t>
                      </a:r>
                      <a:endParaRPr kumimoji="1" lang="en-US" altLang="ja-JP" sz="1200" b="0" i="0" u="none" strike="noStrike" kern="1200" cap="none" normalizeH="0" baseline="0" dirty="0">
                        <a:ln>
                          <a:noFill/>
                        </a:ln>
                        <a:solidFill>
                          <a:schemeClr val="tx1"/>
                        </a:solidFill>
                        <a:effectLst/>
                        <a:latin typeface="+mn-ea"/>
                        <a:ea typeface="+mn-ea"/>
                        <a:cs typeface="+mn-cs"/>
                      </a:endParaRPr>
                    </a:p>
                    <a:p>
                      <a:pPr marL="342900" lvl="0" indent="-342900" algn="l">
                        <a:spcAft>
                          <a:spcPts val="0"/>
                        </a:spcAft>
                        <a:buFont typeface="Wingdings"/>
                        <a:buChar char=""/>
                      </a:pPr>
                      <a:r>
                        <a:rPr kumimoji="1" lang="ja-JP" altLang="en-US" sz="1200" b="0" i="0" u="none" strike="noStrike" kern="1200" cap="none" normalizeH="0" baseline="0" dirty="0">
                          <a:ln>
                            <a:noFill/>
                          </a:ln>
                          <a:solidFill>
                            <a:schemeClr val="tx1"/>
                          </a:solidFill>
                          <a:effectLst/>
                          <a:latin typeface="+mn-ea"/>
                          <a:ea typeface="+mn-ea"/>
                          <a:cs typeface="+mn-cs"/>
                        </a:rPr>
                        <a:t>個人の目標バグ数を達成できたかどうか</a:t>
                      </a:r>
                      <a:br>
                        <a:rPr kumimoji="1" lang="en-US" altLang="ja-JP" sz="1200" b="0" i="0" u="none" strike="noStrike" kern="1200" cap="none" normalizeH="0" baseline="0" dirty="0">
                          <a:ln>
                            <a:noFill/>
                          </a:ln>
                          <a:solidFill>
                            <a:schemeClr val="tx1"/>
                          </a:solidFill>
                          <a:effectLst/>
                          <a:latin typeface="+mn-ea"/>
                          <a:ea typeface="+mn-ea"/>
                          <a:cs typeface="+mn-cs"/>
                        </a:rPr>
                      </a:br>
                      <a:r>
                        <a:rPr kumimoji="1" lang="ja-JP" altLang="en-US" sz="1200" b="0" i="0" u="none" strike="noStrike" kern="1200" cap="none" normalizeH="0" baseline="0" dirty="0">
                          <a:ln>
                            <a:noFill/>
                          </a:ln>
                          <a:solidFill>
                            <a:schemeClr val="tx1"/>
                          </a:solidFill>
                          <a:effectLst/>
                          <a:latin typeface="+mn-ea"/>
                          <a:ea typeface="+mn-ea"/>
                          <a:cs typeface="+mn-cs"/>
                        </a:rPr>
                        <a:t>（テスト工程：品質管理・個人）</a:t>
                      </a:r>
                      <a:endParaRPr kumimoji="1" lang="en-US" altLang="ja-JP" sz="1200" b="0" i="0" u="none" strike="noStrike" kern="1200" cap="none" normalizeH="0" baseline="0" dirty="0">
                        <a:ln>
                          <a:noFill/>
                        </a:ln>
                        <a:solidFill>
                          <a:schemeClr val="tx1"/>
                        </a:solidFill>
                        <a:effectLst/>
                        <a:latin typeface="+mn-ea"/>
                        <a:ea typeface="+mn-ea"/>
                        <a:cs typeface="+mn-cs"/>
                      </a:endParaRPr>
                    </a:p>
                  </a:txBody>
                  <a:tcPr marL="84406" marR="84406" marT="42205" marB="42205" horzOverflow="overflow">
                    <a:lnL w="12700" cap="flat" cmpd="sng" algn="ctr">
                      <a:solidFill>
                        <a:srgbClr val="3C643C"/>
                      </a:solidFill>
                      <a:prstDash val="solid"/>
                      <a:round/>
                      <a:headEnd type="none" w="med" len="med"/>
                      <a:tailEnd type="none" w="med" len="med"/>
                    </a:lnL>
                    <a:lnR w="12700" cap="flat" cmpd="sng" algn="ctr">
                      <a:solidFill>
                        <a:srgbClr val="3C643C"/>
                      </a:solidFill>
                      <a:prstDash val="solid"/>
                      <a:round/>
                      <a:headEnd type="none" w="med" len="med"/>
                      <a:tailEnd type="none" w="med" len="med"/>
                    </a:lnR>
                    <a:lnT w="12700" cap="flat" cmpd="sng" algn="ctr">
                      <a:solidFill>
                        <a:srgbClr val="3C643C"/>
                      </a:solidFill>
                      <a:prstDash val="solid"/>
                      <a:round/>
                      <a:headEnd type="none" w="med" len="med"/>
                      <a:tailEnd type="none" w="med" len="med"/>
                    </a:lnT>
                    <a:lnB w="12700" cap="flat" cmpd="sng" algn="ctr">
                      <a:solidFill>
                        <a:srgbClr val="3C643C"/>
                      </a:solidFill>
                      <a:prstDash val="solid"/>
                      <a:round/>
                      <a:headEnd type="none" w="med" len="med"/>
                      <a:tailEnd type="none" w="med" len="med"/>
                    </a:lnB>
                    <a:lnTlToBr>
                      <a:noFill/>
                    </a:lnTlToBr>
                    <a:lnBlToTr>
                      <a:noFill/>
                    </a:lnBlToTr>
                    <a:solidFill>
                      <a:srgbClr val="E8EAE8"/>
                    </a:solidFill>
                  </a:tcPr>
                </a:tc>
                <a:extLst>
                  <a:ext uri="{0D108BD9-81ED-4DB2-BD59-A6C34878D82A}">
                    <a16:rowId xmlns:a16="http://schemas.microsoft.com/office/drawing/2014/main" val="10001"/>
                  </a:ext>
                </a:extLst>
              </a:tr>
            </a:tbl>
          </a:graphicData>
        </a:graphic>
      </p:graphicFrame>
      <p:graphicFrame>
        <p:nvGraphicFramePr>
          <p:cNvPr id="6" name="Group 232"/>
          <p:cNvGraphicFramePr>
            <a:graphicFrameLocks/>
          </p:cNvGraphicFramePr>
          <p:nvPr>
            <p:extLst>
              <p:ext uri="{D42A27DB-BD31-4B8C-83A1-F6EECF244321}">
                <p14:modId xmlns:p14="http://schemas.microsoft.com/office/powerpoint/2010/main" val="2326253162"/>
              </p:ext>
            </p:extLst>
          </p:nvPr>
        </p:nvGraphicFramePr>
        <p:xfrm>
          <a:off x="4654038" y="1349523"/>
          <a:ext cx="4238442" cy="4743772"/>
        </p:xfrm>
        <a:graphic>
          <a:graphicData uri="http://schemas.openxmlformats.org/drawingml/2006/table">
            <a:tbl>
              <a:tblPr/>
              <a:tblGrid>
                <a:gridCol w="4238442">
                  <a:extLst>
                    <a:ext uri="{9D8B030D-6E8A-4147-A177-3AD203B41FA5}">
                      <a16:colId xmlns:a16="http://schemas.microsoft.com/office/drawing/2014/main" val="20000"/>
                    </a:ext>
                  </a:extLst>
                </a:gridCol>
              </a:tblGrid>
              <a:tr h="431833">
                <a:tc>
                  <a:txBody>
                    <a:bodyPr/>
                    <a:lstStyle>
                      <a:lvl1pPr>
                        <a:spcBef>
                          <a:spcPct val="20000"/>
                        </a:spcBef>
                        <a:buClr>
                          <a:srgbClr val="990033"/>
                        </a:buClr>
                        <a:defRPr kumimoji="1" sz="2400">
                          <a:solidFill>
                            <a:srgbClr val="292929"/>
                          </a:solidFill>
                          <a:latin typeface="Arial" charset="0"/>
                          <a:ea typeface="ＭＳ Ｐゴシック" pitchFamily="50" charset="-128"/>
                        </a:defRPr>
                      </a:lvl1pPr>
                      <a:lvl2pPr marL="742950" indent="-285750">
                        <a:spcBef>
                          <a:spcPct val="20000"/>
                        </a:spcBef>
                        <a:buClr>
                          <a:srgbClr val="3366CC"/>
                        </a:buClr>
                        <a:buFont typeface="Arial" charset="0"/>
                        <a:defRPr kumimoji="1" sz="2000">
                          <a:solidFill>
                            <a:srgbClr val="333333"/>
                          </a:solidFill>
                          <a:latin typeface="Arial" charset="0"/>
                          <a:ea typeface="ＭＳ Ｐゴシック" pitchFamily="50" charset="-128"/>
                        </a:defRPr>
                      </a:lvl2pPr>
                      <a:lvl3pPr marL="1143000" indent="-228600">
                        <a:spcBef>
                          <a:spcPct val="20000"/>
                        </a:spcBef>
                        <a:buClr>
                          <a:schemeClr val="hlink"/>
                        </a:buClr>
                        <a:defRPr kumimoji="1">
                          <a:solidFill>
                            <a:srgbClr val="4D4D4D"/>
                          </a:solidFill>
                          <a:latin typeface="Arial" charset="0"/>
                          <a:ea typeface="ＭＳ Ｐゴシック" pitchFamily="50" charset="-128"/>
                        </a:defRPr>
                      </a:lvl3pPr>
                      <a:lvl4pPr marL="1600200" indent="-228600">
                        <a:spcBef>
                          <a:spcPct val="20000"/>
                        </a:spcBef>
                        <a:buClr>
                          <a:srgbClr val="FF6699"/>
                        </a:buClr>
                        <a:buFont typeface="Arial" charset="0"/>
                        <a:defRPr kumimoji="1" sz="1600">
                          <a:solidFill>
                            <a:srgbClr val="4D4D4D"/>
                          </a:solidFill>
                          <a:latin typeface="Arial" charset="0"/>
                          <a:ea typeface="ＭＳ Ｐゴシック" pitchFamily="50" charset="-128"/>
                        </a:defRPr>
                      </a:lvl4pPr>
                      <a:lvl5pPr marL="2057400" indent="-228600">
                        <a:spcBef>
                          <a:spcPct val="20000"/>
                        </a:spcBef>
                        <a:buClr>
                          <a:srgbClr val="9933FF"/>
                        </a:buClr>
                        <a:buFont typeface="Arial" charset="0"/>
                        <a:defRPr kumimoji="1" sz="1600">
                          <a:solidFill>
                            <a:srgbClr val="4D4D4D"/>
                          </a:solidFill>
                          <a:latin typeface="Arial" charset="0"/>
                          <a:ea typeface="ＭＳ Ｐゴシック" pitchFamily="50" charset="-128"/>
                        </a:defRPr>
                      </a:lvl5pPr>
                      <a:lvl6pPr marL="2514600" indent="-228600" fontAlgn="base">
                        <a:spcBef>
                          <a:spcPct val="20000"/>
                        </a:spcBef>
                        <a:spcAft>
                          <a:spcPct val="0"/>
                        </a:spcAft>
                        <a:buClr>
                          <a:srgbClr val="9933FF"/>
                        </a:buClr>
                        <a:buFont typeface="Arial" charset="0"/>
                        <a:defRPr kumimoji="1" sz="1600">
                          <a:solidFill>
                            <a:srgbClr val="4D4D4D"/>
                          </a:solidFill>
                          <a:latin typeface="Arial" charset="0"/>
                          <a:ea typeface="ＭＳ Ｐゴシック" pitchFamily="50" charset="-128"/>
                        </a:defRPr>
                      </a:lvl6pPr>
                      <a:lvl7pPr marL="2971800" indent="-228600" fontAlgn="base">
                        <a:spcBef>
                          <a:spcPct val="20000"/>
                        </a:spcBef>
                        <a:spcAft>
                          <a:spcPct val="0"/>
                        </a:spcAft>
                        <a:buClr>
                          <a:srgbClr val="9933FF"/>
                        </a:buClr>
                        <a:buFont typeface="Arial" charset="0"/>
                        <a:defRPr kumimoji="1" sz="1600">
                          <a:solidFill>
                            <a:srgbClr val="4D4D4D"/>
                          </a:solidFill>
                          <a:latin typeface="Arial" charset="0"/>
                          <a:ea typeface="ＭＳ Ｐゴシック" pitchFamily="50" charset="-128"/>
                        </a:defRPr>
                      </a:lvl7pPr>
                      <a:lvl8pPr marL="3429000" indent="-228600" fontAlgn="base">
                        <a:spcBef>
                          <a:spcPct val="20000"/>
                        </a:spcBef>
                        <a:spcAft>
                          <a:spcPct val="0"/>
                        </a:spcAft>
                        <a:buClr>
                          <a:srgbClr val="9933FF"/>
                        </a:buClr>
                        <a:buFont typeface="Arial" charset="0"/>
                        <a:defRPr kumimoji="1" sz="1600">
                          <a:solidFill>
                            <a:srgbClr val="4D4D4D"/>
                          </a:solidFill>
                          <a:latin typeface="Arial" charset="0"/>
                          <a:ea typeface="ＭＳ Ｐゴシック" pitchFamily="50" charset="-128"/>
                        </a:defRPr>
                      </a:lvl8pPr>
                      <a:lvl9pPr marL="3886200" indent="-228600" fontAlgn="base">
                        <a:spcBef>
                          <a:spcPct val="20000"/>
                        </a:spcBef>
                        <a:spcAft>
                          <a:spcPct val="0"/>
                        </a:spcAft>
                        <a:buClr>
                          <a:srgbClr val="9933FF"/>
                        </a:buClr>
                        <a:buFont typeface="Arial" charset="0"/>
                        <a:defRPr kumimoji="1" sz="1600">
                          <a:solidFill>
                            <a:srgbClr val="4D4D4D"/>
                          </a:solidFill>
                          <a:latin typeface="Arial" charset="0"/>
                          <a:ea typeface="ＭＳ Ｐゴシック"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dirty="0">
                          <a:ln>
                            <a:noFill/>
                          </a:ln>
                          <a:solidFill>
                            <a:srgbClr val="FFFFFF"/>
                          </a:solidFill>
                          <a:effectLst/>
                          <a:latin typeface="+mn-ea"/>
                          <a:ea typeface="+mn-ea"/>
                        </a:rPr>
                        <a:t>評価のポイント（</a:t>
                      </a:r>
                      <a:r>
                        <a:rPr kumimoji="1" lang="ja-JP" altLang="en-US" sz="1800" b="1" i="0" u="none" strike="noStrike" cap="none" normalizeH="0" baseline="0" dirty="0">
                          <a:ln>
                            <a:noFill/>
                          </a:ln>
                          <a:solidFill>
                            <a:schemeClr val="bg1"/>
                          </a:solidFill>
                          <a:effectLst/>
                          <a:latin typeface="+mn-ea"/>
                          <a:ea typeface="+mn-ea"/>
                        </a:rPr>
                        <a:t>定性評価</a:t>
                      </a:r>
                      <a:r>
                        <a:rPr kumimoji="1" lang="ja-JP" altLang="en-US" sz="1800" b="1" i="0" u="none" strike="noStrike" cap="none" normalizeH="0" baseline="0" dirty="0">
                          <a:ln>
                            <a:noFill/>
                          </a:ln>
                          <a:solidFill>
                            <a:srgbClr val="FFFFFF"/>
                          </a:solidFill>
                          <a:effectLst/>
                          <a:latin typeface="+mn-ea"/>
                          <a:ea typeface="+mn-ea"/>
                        </a:rPr>
                        <a:t>）</a:t>
                      </a:r>
                      <a:endParaRPr kumimoji="1" lang="ja-JP" altLang="en-US" sz="1800" b="1" i="0" u="none" strike="noStrike" cap="none" normalizeH="0" baseline="0" dirty="0">
                        <a:ln>
                          <a:noFill/>
                        </a:ln>
                        <a:solidFill>
                          <a:srgbClr val="1C1C1C"/>
                        </a:solidFill>
                        <a:effectLst/>
                        <a:latin typeface="+mn-ea"/>
                        <a:ea typeface="+mn-ea"/>
                      </a:endParaRPr>
                    </a:p>
                  </a:txBody>
                  <a:tcPr marL="84406" marR="84406" marT="42205" marB="42205" horzOverflow="overflow">
                    <a:lnL w="12700" cap="flat" cmpd="sng" algn="ctr">
                      <a:solidFill>
                        <a:srgbClr val="3C643C"/>
                      </a:solidFill>
                      <a:prstDash val="solid"/>
                      <a:round/>
                      <a:headEnd type="none" w="med" len="med"/>
                      <a:tailEnd type="none" w="med" len="med"/>
                    </a:lnL>
                    <a:lnR w="12700" cap="flat" cmpd="sng" algn="ctr">
                      <a:solidFill>
                        <a:srgbClr val="3C643C"/>
                      </a:solidFill>
                      <a:prstDash val="solid"/>
                      <a:round/>
                      <a:headEnd type="none" w="med" len="med"/>
                      <a:tailEnd type="none" w="med" len="med"/>
                    </a:lnR>
                    <a:lnT w="12700" cap="flat" cmpd="sng" algn="ctr">
                      <a:solidFill>
                        <a:srgbClr val="3C643C"/>
                      </a:solidFill>
                      <a:prstDash val="solid"/>
                      <a:round/>
                      <a:headEnd type="none" w="med" len="med"/>
                      <a:tailEnd type="none" w="med" len="med"/>
                    </a:lnT>
                    <a:lnB w="12700" cap="flat" cmpd="sng" algn="ctr">
                      <a:solidFill>
                        <a:srgbClr val="3C643C"/>
                      </a:solidFill>
                      <a:prstDash val="solid"/>
                      <a:round/>
                      <a:headEnd type="none" w="med" len="med"/>
                      <a:tailEnd type="none" w="med" len="med"/>
                    </a:lnB>
                    <a:lnTlToBr>
                      <a:noFill/>
                    </a:lnTlToBr>
                    <a:lnBlToTr>
                      <a:noFill/>
                    </a:lnBlToTr>
                    <a:solidFill>
                      <a:srgbClr val="3C643C"/>
                    </a:solidFill>
                  </a:tcPr>
                </a:tc>
                <a:extLst>
                  <a:ext uri="{0D108BD9-81ED-4DB2-BD59-A6C34878D82A}">
                    <a16:rowId xmlns:a16="http://schemas.microsoft.com/office/drawing/2014/main" val="10000"/>
                  </a:ext>
                </a:extLst>
              </a:tr>
              <a:tr h="4311939">
                <a:tc>
                  <a:txBody>
                    <a:bodyPr/>
                    <a:lstStyle>
                      <a:lvl1pPr>
                        <a:spcBef>
                          <a:spcPct val="20000"/>
                        </a:spcBef>
                        <a:buClr>
                          <a:srgbClr val="990033"/>
                        </a:buClr>
                        <a:defRPr kumimoji="1" sz="2400">
                          <a:solidFill>
                            <a:srgbClr val="292929"/>
                          </a:solidFill>
                          <a:latin typeface="Arial" charset="0"/>
                          <a:ea typeface="ＭＳ Ｐゴシック" pitchFamily="50" charset="-128"/>
                        </a:defRPr>
                      </a:lvl1pPr>
                      <a:lvl2pPr marL="742950" indent="-285750">
                        <a:spcBef>
                          <a:spcPct val="20000"/>
                        </a:spcBef>
                        <a:buClr>
                          <a:srgbClr val="3366CC"/>
                        </a:buClr>
                        <a:buFont typeface="Arial" charset="0"/>
                        <a:defRPr kumimoji="1" sz="2000">
                          <a:solidFill>
                            <a:srgbClr val="333333"/>
                          </a:solidFill>
                          <a:latin typeface="Arial" charset="0"/>
                          <a:ea typeface="ＭＳ Ｐゴシック" pitchFamily="50" charset="-128"/>
                        </a:defRPr>
                      </a:lvl2pPr>
                      <a:lvl3pPr marL="1143000" indent="-228600">
                        <a:spcBef>
                          <a:spcPct val="20000"/>
                        </a:spcBef>
                        <a:buClr>
                          <a:schemeClr val="hlink"/>
                        </a:buClr>
                        <a:defRPr kumimoji="1">
                          <a:solidFill>
                            <a:srgbClr val="4D4D4D"/>
                          </a:solidFill>
                          <a:latin typeface="Arial" charset="0"/>
                          <a:ea typeface="ＭＳ Ｐゴシック" pitchFamily="50" charset="-128"/>
                        </a:defRPr>
                      </a:lvl3pPr>
                      <a:lvl4pPr marL="1600200" indent="-228600">
                        <a:spcBef>
                          <a:spcPct val="20000"/>
                        </a:spcBef>
                        <a:buClr>
                          <a:srgbClr val="FF6699"/>
                        </a:buClr>
                        <a:buFont typeface="Arial" charset="0"/>
                        <a:defRPr kumimoji="1" sz="1600">
                          <a:solidFill>
                            <a:srgbClr val="4D4D4D"/>
                          </a:solidFill>
                          <a:latin typeface="Arial" charset="0"/>
                          <a:ea typeface="ＭＳ Ｐゴシック" pitchFamily="50" charset="-128"/>
                        </a:defRPr>
                      </a:lvl4pPr>
                      <a:lvl5pPr marL="2057400" indent="-228600">
                        <a:spcBef>
                          <a:spcPct val="20000"/>
                        </a:spcBef>
                        <a:buClr>
                          <a:srgbClr val="9933FF"/>
                        </a:buClr>
                        <a:buFont typeface="Arial" charset="0"/>
                        <a:defRPr kumimoji="1" sz="1600">
                          <a:solidFill>
                            <a:srgbClr val="4D4D4D"/>
                          </a:solidFill>
                          <a:latin typeface="Arial" charset="0"/>
                          <a:ea typeface="ＭＳ Ｐゴシック" pitchFamily="50" charset="-128"/>
                        </a:defRPr>
                      </a:lvl5pPr>
                      <a:lvl6pPr marL="2514600" indent="-228600" fontAlgn="base">
                        <a:spcBef>
                          <a:spcPct val="20000"/>
                        </a:spcBef>
                        <a:spcAft>
                          <a:spcPct val="0"/>
                        </a:spcAft>
                        <a:buClr>
                          <a:srgbClr val="9933FF"/>
                        </a:buClr>
                        <a:buFont typeface="Arial" charset="0"/>
                        <a:defRPr kumimoji="1" sz="1600">
                          <a:solidFill>
                            <a:srgbClr val="4D4D4D"/>
                          </a:solidFill>
                          <a:latin typeface="Arial" charset="0"/>
                          <a:ea typeface="ＭＳ Ｐゴシック" pitchFamily="50" charset="-128"/>
                        </a:defRPr>
                      </a:lvl6pPr>
                      <a:lvl7pPr marL="2971800" indent="-228600" fontAlgn="base">
                        <a:spcBef>
                          <a:spcPct val="20000"/>
                        </a:spcBef>
                        <a:spcAft>
                          <a:spcPct val="0"/>
                        </a:spcAft>
                        <a:buClr>
                          <a:srgbClr val="9933FF"/>
                        </a:buClr>
                        <a:buFont typeface="Arial" charset="0"/>
                        <a:defRPr kumimoji="1" sz="1600">
                          <a:solidFill>
                            <a:srgbClr val="4D4D4D"/>
                          </a:solidFill>
                          <a:latin typeface="Arial" charset="0"/>
                          <a:ea typeface="ＭＳ Ｐゴシック" pitchFamily="50" charset="-128"/>
                        </a:defRPr>
                      </a:lvl7pPr>
                      <a:lvl8pPr marL="3429000" indent="-228600" fontAlgn="base">
                        <a:spcBef>
                          <a:spcPct val="20000"/>
                        </a:spcBef>
                        <a:spcAft>
                          <a:spcPct val="0"/>
                        </a:spcAft>
                        <a:buClr>
                          <a:srgbClr val="9933FF"/>
                        </a:buClr>
                        <a:buFont typeface="Arial" charset="0"/>
                        <a:defRPr kumimoji="1" sz="1600">
                          <a:solidFill>
                            <a:srgbClr val="4D4D4D"/>
                          </a:solidFill>
                          <a:latin typeface="Arial" charset="0"/>
                          <a:ea typeface="ＭＳ Ｐゴシック" pitchFamily="50" charset="-128"/>
                        </a:defRPr>
                      </a:lvl8pPr>
                      <a:lvl9pPr marL="3886200" indent="-228600" fontAlgn="base">
                        <a:spcBef>
                          <a:spcPct val="20000"/>
                        </a:spcBef>
                        <a:spcAft>
                          <a:spcPct val="0"/>
                        </a:spcAft>
                        <a:buClr>
                          <a:srgbClr val="9933FF"/>
                        </a:buClr>
                        <a:buFont typeface="Arial" charset="0"/>
                        <a:defRPr kumimoji="1" sz="1600">
                          <a:solidFill>
                            <a:srgbClr val="4D4D4D"/>
                          </a:solidFill>
                          <a:latin typeface="Arial" charset="0"/>
                          <a:ea typeface="ＭＳ Ｐゴシック" pitchFamily="50" charset="-128"/>
                        </a:defRPr>
                      </a:lvl9pPr>
                    </a:lstStyle>
                    <a:p>
                      <a:pPr marL="533400" algn="l">
                        <a:spcAft>
                          <a:spcPts val="0"/>
                        </a:spcAft>
                      </a:pPr>
                      <a:r>
                        <a:rPr lang="en-US" altLang="ja-JP" sz="1050" kern="100" dirty="0">
                          <a:effectLst/>
                          <a:latin typeface="+mn-ea"/>
                          <a:ea typeface="+mn-ea"/>
                          <a:cs typeface="Times New Roman"/>
                        </a:rPr>
                        <a:t> </a:t>
                      </a:r>
                      <a:endParaRPr kumimoji="1" lang="en-US" altLang="ja-JP" sz="1400" b="0" i="0" u="none" strike="noStrike" kern="1200" cap="none" normalizeH="0" baseline="0" dirty="0">
                        <a:ln>
                          <a:noFill/>
                        </a:ln>
                        <a:solidFill>
                          <a:schemeClr val="tx1"/>
                        </a:solidFill>
                        <a:effectLst/>
                        <a:latin typeface="+mn-ea"/>
                        <a:ea typeface="+mn-ea"/>
                        <a:cs typeface="+mn-cs"/>
                      </a:endParaRPr>
                    </a:p>
                    <a:p>
                      <a:pPr marL="342900" lvl="0" indent="-342900" algn="l">
                        <a:spcAft>
                          <a:spcPts val="0"/>
                        </a:spcAft>
                        <a:buFont typeface="Wingdings"/>
                        <a:buChar char=""/>
                      </a:pPr>
                      <a:r>
                        <a:rPr kumimoji="1" lang="ja-JP" altLang="en-US" sz="1200" b="0" i="0" u="none" strike="noStrike" kern="1200" cap="none" normalizeH="0" baseline="0" dirty="0">
                          <a:ln>
                            <a:noFill/>
                          </a:ln>
                          <a:solidFill>
                            <a:schemeClr val="tx1"/>
                          </a:solidFill>
                          <a:effectLst/>
                          <a:latin typeface="+mn-ea"/>
                          <a:ea typeface="+mn-ea"/>
                          <a:cs typeface="+mn-cs"/>
                        </a:rPr>
                        <a:t>開発標準を意識して進められたかどうか</a:t>
                      </a:r>
                      <a:br>
                        <a:rPr kumimoji="1" lang="ja-JP" altLang="en-US" sz="1200" b="0" i="0" u="none" strike="noStrike" kern="1200" cap="none" normalizeH="0" baseline="0" dirty="0">
                          <a:ln>
                            <a:noFill/>
                          </a:ln>
                          <a:solidFill>
                            <a:schemeClr val="tx1"/>
                          </a:solidFill>
                          <a:effectLst/>
                          <a:latin typeface="+mn-ea"/>
                          <a:ea typeface="+mn-ea"/>
                          <a:cs typeface="+mn-cs"/>
                        </a:rPr>
                      </a:br>
                      <a:r>
                        <a:rPr kumimoji="1" lang="ja-JP" altLang="en-US" sz="1200" b="0" i="0" u="none" strike="noStrike" kern="1200" cap="none" normalizeH="0" baseline="0" dirty="0">
                          <a:ln>
                            <a:noFill/>
                          </a:ln>
                          <a:solidFill>
                            <a:schemeClr val="tx1"/>
                          </a:solidFill>
                          <a:effectLst/>
                          <a:latin typeface="+mn-ea"/>
                          <a:ea typeface="+mn-ea"/>
                          <a:cs typeface="+mn-cs"/>
                        </a:rPr>
                        <a:t>（プロセス：開発標準）</a:t>
                      </a:r>
                      <a:endParaRPr kumimoji="1" lang="en-US" altLang="ja-JP" sz="1200" b="0" i="0" u="none" strike="noStrike" kern="1200" cap="none" normalizeH="0" baseline="0" dirty="0">
                        <a:ln>
                          <a:noFill/>
                        </a:ln>
                        <a:solidFill>
                          <a:schemeClr val="tx1"/>
                        </a:solidFill>
                        <a:effectLst/>
                        <a:latin typeface="+mn-ea"/>
                        <a:ea typeface="+mn-ea"/>
                        <a:cs typeface="+mn-cs"/>
                      </a:endParaRPr>
                    </a:p>
                    <a:p>
                      <a:pPr marL="342900" lvl="0" indent="-342900" algn="l">
                        <a:spcAft>
                          <a:spcPts val="0"/>
                        </a:spcAft>
                        <a:buFont typeface="Wingdings"/>
                        <a:buChar char=""/>
                      </a:pPr>
                      <a:r>
                        <a:rPr kumimoji="1" lang="ja-JP" altLang="en-US" sz="1200" b="0" i="0" u="none" strike="noStrike" kern="1200" cap="none" normalizeH="0" baseline="0" dirty="0">
                          <a:ln>
                            <a:noFill/>
                          </a:ln>
                          <a:solidFill>
                            <a:srgbClr val="292929"/>
                          </a:solidFill>
                          <a:effectLst/>
                          <a:latin typeface="+mn-ea"/>
                          <a:ea typeface="+mn-ea"/>
                          <a:cs typeface="+mn-cs"/>
                        </a:rPr>
                        <a:t>週報や議事録で顧客や上司との情報共有ができたかどうか</a:t>
                      </a:r>
                      <a:endParaRPr kumimoji="1" lang="en-US" altLang="ja-JP" sz="1200" b="0" i="0" u="none" strike="noStrike" kern="1200" cap="none" normalizeH="0" baseline="0" dirty="0">
                        <a:ln>
                          <a:noFill/>
                        </a:ln>
                        <a:solidFill>
                          <a:srgbClr val="292929"/>
                        </a:solidFill>
                        <a:effectLst/>
                        <a:latin typeface="+mn-ea"/>
                        <a:ea typeface="+mn-ea"/>
                        <a:cs typeface="+mn-cs"/>
                      </a:endParaRPr>
                    </a:p>
                    <a:p>
                      <a:pPr marL="342900" lvl="0" indent="-342900" algn="l">
                        <a:spcAft>
                          <a:spcPts val="0"/>
                        </a:spcAft>
                        <a:buFont typeface="Wingdings"/>
                        <a:buChar char=""/>
                      </a:pPr>
                      <a:r>
                        <a:rPr kumimoji="1" lang="ja-JP" altLang="en-US" sz="1200" b="0" i="0" u="none" strike="noStrike" kern="1200" cap="none" normalizeH="0" baseline="0" dirty="0">
                          <a:ln>
                            <a:noFill/>
                          </a:ln>
                          <a:solidFill>
                            <a:srgbClr val="292929"/>
                          </a:solidFill>
                          <a:effectLst/>
                          <a:latin typeface="+mn-ea"/>
                          <a:ea typeface="+mn-ea"/>
                          <a:cs typeface="+mn-cs"/>
                        </a:rPr>
                        <a:t>（プロセス：情報共有）</a:t>
                      </a:r>
                      <a:endParaRPr kumimoji="1" lang="en-US" altLang="ja-JP" sz="1200" b="0" i="0" u="none" strike="noStrike" kern="1200" cap="none" normalizeH="0" baseline="0" dirty="0">
                        <a:ln>
                          <a:noFill/>
                        </a:ln>
                        <a:solidFill>
                          <a:srgbClr val="292929"/>
                        </a:solidFill>
                        <a:effectLst/>
                        <a:latin typeface="+mn-ea"/>
                        <a:ea typeface="+mn-ea"/>
                        <a:cs typeface="+mn-cs"/>
                      </a:endParaRPr>
                    </a:p>
                    <a:p>
                      <a:pPr marL="342900" lvl="0" indent="-342900" algn="l">
                        <a:spcAft>
                          <a:spcPts val="0"/>
                        </a:spcAft>
                        <a:buFont typeface="Wingdings"/>
                        <a:buChar char=""/>
                      </a:pPr>
                      <a:r>
                        <a:rPr kumimoji="1" lang="ja-JP" altLang="en-US" sz="1200" b="0" i="0" u="none" strike="noStrike" kern="1200" cap="none" normalizeH="0" baseline="0" dirty="0">
                          <a:ln>
                            <a:noFill/>
                          </a:ln>
                          <a:solidFill>
                            <a:schemeClr val="tx1"/>
                          </a:solidFill>
                          <a:effectLst/>
                          <a:latin typeface="+mn-ea"/>
                          <a:ea typeface="+mn-ea"/>
                          <a:cs typeface="+mn-cs"/>
                        </a:rPr>
                        <a:t>役割を意識した取り組みをし、個人の役割に対する目標が達成できたかどうか</a:t>
                      </a:r>
                      <a:br>
                        <a:rPr kumimoji="1" lang="en-US" altLang="ja-JP" sz="1200" b="0" i="0" u="none" strike="noStrike" kern="1200" cap="none" normalizeH="0" baseline="0" dirty="0">
                          <a:ln>
                            <a:noFill/>
                          </a:ln>
                          <a:solidFill>
                            <a:schemeClr val="tx1"/>
                          </a:solidFill>
                          <a:effectLst/>
                          <a:latin typeface="+mn-ea"/>
                          <a:ea typeface="+mn-ea"/>
                          <a:cs typeface="+mn-cs"/>
                        </a:rPr>
                      </a:br>
                      <a:r>
                        <a:rPr kumimoji="1" lang="ja-JP" altLang="en-US" sz="1200" b="0" i="0" u="none" strike="noStrike" kern="1200" cap="none" normalizeH="0" baseline="0" dirty="0">
                          <a:ln>
                            <a:noFill/>
                          </a:ln>
                          <a:solidFill>
                            <a:schemeClr val="tx1"/>
                          </a:solidFill>
                          <a:effectLst/>
                          <a:latin typeface="+mn-ea"/>
                          <a:ea typeface="+mn-ea"/>
                          <a:cs typeface="+mn-cs"/>
                        </a:rPr>
                        <a:t>（プロセス：役割）</a:t>
                      </a:r>
                      <a:endParaRPr kumimoji="1" lang="en-US" altLang="ja-JP" sz="1200" b="0" i="0" u="none" strike="noStrike" kern="1200" cap="none" normalizeH="0" baseline="0" dirty="0">
                        <a:ln>
                          <a:noFill/>
                        </a:ln>
                        <a:solidFill>
                          <a:schemeClr val="tx1"/>
                        </a:solidFill>
                        <a:effectLst/>
                        <a:latin typeface="+mn-ea"/>
                        <a:ea typeface="+mn-ea"/>
                        <a:cs typeface="+mn-cs"/>
                      </a:endParaRPr>
                    </a:p>
                    <a:p>
                      <a:pPr marL="342900" lvl="0" indent="-342900" algn="l">
                        <a:spcAft>
                          <a:spcPts val="0"/>
                        </a:spcAft>
                        <a:buFont typeface="Wingdings"/>
                        <a:buChar char=""/>
                      </a:pPr>
                      <a:r>
                        <a:rPr kumimoji="1" lang="ja-JP" altLang="en-US" sz="1200" b="0" i="0" u="none" strike="noStrike" kern="1200" cap="none" normalizeH="0" baseline="0" dirty="0">
                          <a:ln>
                            <a:noFill/>
                          </a:ln>
                          <a:solidFill>
                            <a:srgbClr val="292929"/>
                          </a:solidFill>
                          <a:effectLst/>
                          <a:latin typeface="+mn-ea"/>
                          <a:ea typeface="+mn-ea"/>
                          <a:cs typeface="+mn-cs"/>
                        </a:rPr>
                        <a:t>顧客が要望した通りに各工程のドキュメント作成ができたかどうか</a:t>
                      </a:r>
                      <a:br>
                        <a:rPr kumimoji="1" lang="ja-JP" altLang="en-US" sz="1200" b="0" i="0" u="none" strike="noStrike" kern="1200" cap="none" normalizeH="0" baseline="0" dirty="0">
                          <a:ln>
                            <a:noFill/>
                          </a:ln>
                          <a:solidFill>
                            <a:srgbClr val="292929"/>
                          </a:solidFill>
                          <a:effectLst/>
                          <a:latin typeface="+mn-ea"/>
                          <a:ea typeface="+mn-ea"/>
                          <a:cs typeface="+mn-cs"/>
                        </a:rPr>
                      </a:br>
                      <a:r>
                        <a:rPr kumimoji="1" lang="ja-JP" altLang="en-US" sz="1200" b="0" i="0" u="none" strike="noStrike" kern="1200" cap="none" normalizeH="0" baseline="0" dirty="0">
                          <a:ln>
                            <a:noFill/>
                          </a:ln>
                          <a:solidFill>
                            <a:srgbClr val="292929"/>
                          </a:solidFill>
                          <a:effectLst/>
                          <a:latin typeface="+mn-ea"/>
                          <a:ea typeface="+mn-ea"/>
                          <a:cs typeface="+mn-cs"/>
                        </a:rPr>
                        <a:t>（設計工程：ドキュメント）</a:t>
                      </a:r>
                      <a:endParaRPr kumimoji="1" lang="en-US" altLang="ja-JP" sz="1200" b="0" i="0" u="none" strike="noStrike" kern="1200" cap="none" normalizeH="0" baseline="0" dirty="0">
                        <a:ln>
                          <a:noFill/>
                        </a:ln>
                        <a:solidFill>
                          <a:srgbClr val="292929"/>
                        </a:solidFill>
                        <a:effectLst/>
                        <a:latin typeface="+mn-ea"/>
                        <a:ea typeface="+mn-ea"/>
                        <a:cs typeface="+mn-cs"/>
                      </a:endParaRPr>
                    </a:p>
                    <a:p>
                      <a:pPr marL="342900" lvl="0" indent="-342900" algn="l">
                        <a:spcAft>
                          <a:spcPts val="0"/>
                        </a:spcAft>
                        <a:buFont typeface="Wingdings"/>
                        <a:buChar char=""/>
                      </a:pPr>
                      <a:r>
                        <a:rPr kumimoji="1" lang="ja-JP" altLang="en-US" sz="1200" b="0" i="0" u="none" strike="noStrike" kern="1200" cap="none" normalizeH="0" baseline="0" dirty="0">
                          <a:ln>
                            <a:noFill/>
                          </a:ln>
                          <a:solidFill>
                            <a:srgbClr val="292929"/>
                          </a:solidFill>
                          <a:effectLst/>
                          <a:latin typeface="+mn-ea"/>
                          <a:ea typeface="+mn-ea"/>
                          <a:cs typeface="+mn-cs"/>
                        </a:rPr>
                        <a:t>コーディング規約の通りにメンテナンス性を意識したプログラミングができたかどうか</a:t>
                      </a:r>
                      <a:br>
                        <a:rPr kumimoji="1" lang="en-US" altLang="ja-JP" sz="1200" b="0" i="0" u="none" strike="noStrike" kern="1200" cap="none" normalizeH="0" baseline="0" dirty="0">
                          <a:ln>
                            <a:noFill/>
                          </a:ln>
                          <a:solidFill>
                            <a:srgbClr val="292929"/>
                          </a:solidFill>
                          <a:effectLst/>
                          <a:latin typeface="+mn-ea"/>
                          <a:ea typeface="+mn-ea"/>
                          <a:cs typeface="+mn-cs"/>
                        </a:rPr>
                      </a:br>
                      <a:r>
                        <a:rPr kumimoji="1" lang="ja-JP" altLang="en-US" sz="1200" b="0" i="0" u="none" strike="noStrike" kern="1200" cap="none" normalizeH="0" baseline="0" dirty="0">
                          <a:ln>
                            <a:noFill/>
                          </a:ln>
                          <a:solidFill>
                            <a:srgbClr val="292929"/>
                          </a:solidFill>
                          <a:effectLst/>
                          <a:latin typeface="+mn-ea"/>
                          <a:ea typeface="+mn-ea"/>
                          <a:cs typeface="+mn-cs"/>
                        </a:rPr>
                        <a:t>（製造工程：プログラム）</a:t>
                      </a:r>
                      <a:endParaRPr kumimoji="1" lang="en-US" altLang="ja-JP" sz="1200" b="0" i="0" u="none" strike="noStrike" kern="1200" cap="none" normalizeH="0" baseline="0" dirty="0">
                        <a:ln>
                          <a:noFill/>
                        </a:ln>
                        <a:solidFill>
                          <a:srgbClr val="292929"/>
                        </a:solidFill>
                        <a:effectLst/>
                        <a:latin typeface="+mn-ea"/>
                        <a:ea typeface="+mn-ea"/>
                        <a:cs typeface="+mn-cs"/>
                      </a:endParaRPr>
                    </a:p>
                    <a:p>
                      <a:pPr marL="342900" lvl="0" indent="-342900" algn="l">
                        <a:spcAft>
                          <a:spcPts val="0"/>
                        </a:spcAft>
                        <a:buFont typeface="Wingdings"/>
                        <a:buChar char=""/>
                      </a:pPr>
                      <a:r>
                        <a:rPr kumimoji="1" lang="ja-JP" altLang="ja-JP" sz="1200" b="0" i="0" u="none" strike="noStrike" kern="1200" cap="none" normalizeH="0" baseline="0" dirty="0">
                          <a:ln>
                            <a:noFill/>
                          </a:ln>
                          <a:solidFill>
                            <a:srgbClr val="292929"/>
                          </a:solidFill>
                          <a:effectLst/>
                          <a:latin typeface="+mn-ea"/>
                          <a:ea typeface="+mn-ea"/>
                          <a:cs typeface="+mn-cs"/>
                        </a:rPr>
                        <a:t>バグ</a:t>
                      </a:r>
                      <a:r>
                        <a:rPr kumimoji="1" lang="ja-JP" altLang="en-US" sz="1200" b="0" i="0" u="none" strike="noStrike" kern="1200" cap="none" normalizeH="0" baseline="0" dirty="0">
                          <a:ln>
                            <a:noFill/>
                          </a:ln>
                          <a:solidFill>
                            <a:srgbClr val="292929"/>
                          </a:solidFill>
                          <a:effectLst/>
                          <a:latin typeface="+mn-ea"/>
                          <a:ea typeface="+mn-ea"/>
                          <a:cs typeface="+mn-cs"/>
                        </a:rPr>
                        <a:t>管理簿</a:t>
                      </a:r>
                      <a:r>
                        <a:rPr kumimoji="1" lang="ja-JP" altLang="ja-JP" sz="1200" b="0" i="0" u="none" strike="noStrike" kern="1200" cap="none" normalizeH="0" baseline="0" dirty="0">
                          <a:ln>
                            <a:noFill/>
                          </a:ln>
                          <a:solidFill>
                            <a:srgbClr val="292929"/>
                          </a:solidFill>
                          <a:effectLst/>
                          <a:latin typeface="+mn-ea"/>
                          <a:ea typeface="+mn-ea"/>
                          <a:cs typeface="+mn-cs"/>
                        </a:rPr>
                        <a:t>を使い適切な項目消化、バグ摘出ができたかどうか</a:t>
                      </a:r>
                      <a:br>
                        <a:rPr kumimoji="1" lang="en-US" altLang="ja-JP" sz="1200" b="0" i="0" u="none" strike="noStrike" kern="1200" cap="none" normalizeH="0" baseline="0" dirty="0">
                          <a:ln>
                            <a:noFill/>
                          </a:ln>
                          <a:solidFill>
                            <a:srgbClr val="292929"/>
                          </a:solidFill>
                          <a:effectLst/>
                          <a:latin typeface="+mn-ea"/>
                          <a:ea typeface="+mn-ea"/>
                          <a:cs typeface="+mn-cs"/>
                        </a:rPr>
                      </a:br>
                      <a:r>
                        <a:rPr kumimoji="1" lang="ja-JP" altLang="ja-JP" sz="1200" b="0" i="0" u="none" strike="noStrike" kern="1200" cap="none" normalizeH="0" baseline="0" dirty="0">
                          <a:ln>
                            <a:noFill/>
                          </a:ln>
                          <a:solidFill>
                            <a:srgbClr val="292929"/>
                          </a:solidFill>
                          <a:effectLst/>
                          <a:latin typeface="+mn-ea"/>
                          <a:ea typeface="+mn-ea"/>
                          <a:cs typeface="+mn-cs"/>
                        </a:rPr>
                        <a:t>（</a:t>
                      </a:r>
                      <a:r>
                        <a:rPr kumimoji="1" lang="ja-JP" altLang="en-US" sz="1200" b="0" i="0" u="none" strike="noStrike" kern="1200" cap="none" normalizeH="0" baseline="0" dirty="0">
                          <a:ln>
                            <a:noFill/>
                          </a:ln>
                          <a:solidFill>
                            <a:srgbClr val="292929"/>
                          </a:solidFill>
                          <a:effectLst/>
                          <a:latin typeface="+mn-ea"/>
                          <a:ea typeface="+mn-ea"/>
                          <a:cs typeface="+mn-cs"/>
                        </a:rPr>
                        <a:t>テスト工程：</a:t>
                      </a:r>
                      <a:r>
                        <a:rPr kumimoji="1" lang="ja-JP" altLang="ja-JP" sz="1200" b="0" i="0" u="none" strike="noStrike" kern="1200" cap="none" normalizeH="0" baseline="0" dirty="0">
                          <a:ln>
                            <a:noFill/>
                          </a:ln>
                          <a:solidFill>
                            <a:srgbClr val="292929"/>
                          </a:solidFill>
                          <a:effectLst/>
                          <a:latin typeface="+mn-ea"/>
                          <a:ea typeface="+mn-ea"/>
                          <a:cs typeface="+mn-cs"/>
                        </a:rPr>
                        <a:t>品質管理）</a:t>
                      </a:r>
                    </a:p>
                    <a:p>
                      <a:pPr marL="342900" lvl="0" indent="-342900" algn="l">
                        <a:spcAft>
                          <a:spcPts val="0"/>
                        </a:spcAft>
                        <a:buFont typeface="Wingdings"/>
                        <a:buChar char=""/>
                      </a:pPr>
                      <a:r>
                        <a:rPr kumimoji="1" lang="ja-JP" altLang="ja-JP" sz="1200" b="0" i="0" u="none" strike="noStrike" kern="1200" cap="none" normalizeH="0" baseline="0" dirty="0">
                          <a:ln>
                            <a:noFill/>
                          </a:ln>
                          <a:solidFill>
                            <a:srgbClr val="292929"/>
                          </a:solidFill>
                          <a:effectLst/>
                          <a:latin typeface="+mn-ea"/>
                          <a:ea typeface="+mn-ea"/>
                          <a:cs typeface="+mn-cs"/>
                        </a:rPr>
                        <a:t>任意機能や任意項目を実装できたか（特別評価）</a:t>
                      </a:r>
                    </a:p>
                    <a:p>
                      <a:pPr marL="533400" algn="l">
                        <a:spcAft>
                          <a:spcPts val="0"/>
                        </a:spcAft>
                      </a:pPr>
                      <a:r>
                        <a:rPr lang="en-US" altLang="ja-JP" sz="1050" kern="100" dirty="0">
                          <a:effectLst/>
                          <a:latin typeface="+mn-ea"/>
                          <a:ea typeface="+mn-ea"/>
                          <a:cs typeface="Times New Roman"/>
                        </a:rPr>
                        <a:t> </a:t>
                      </a:r>
                      <a:endParaRPr lang="ja-JP" altLang="ja-JP" sz="1050" kern="100" dirty="0">
                        <a:effectLst/>
                        <a:latin typeface="+mn-ea"/>
                        <a:ea typeface="+mn-ea"/>
                        <a:cs typeface="Century"/>
                      </a:endParaRPr>
                    </a:p>
                  </a:txBody>
                  <a:tcPr marL="84406" marR="84406" marT="42205" marB="42205" horzOverflow="overflow">
                    <a:lnL w="12700" cap="flat" cmpd="sng" algn="ctr">
                      <a:solidFill>
                        <a:srgbClr val="3C643C"/>
                      </a:solidFill>
                      <a:prstDash val="solid"/>
                      <a:round/>
                      <a:headEnd type="none" w="med" len="med"/>
                      <a:tailEnd type="none" w="med" len="med"/>
                    </a:lnL>
                    <a:lnR w="12700" cap="flat" cmpd="sng" algn="ctr">
                      <a:solidFill>
                        <a:srgbClr val="3C643C"/>
                      </a:solidFill>
                      <a:prstDash val="solid"/>
                      <a:round/>
                      <a:headEnd type="none" w="med" len="med"/>
                      <a:tailEnd type="none" w="med" len="med"/>
                    </a:lnR>
                    <a:lnT w="12700" cap="flat" cmpd="sng" algn="ctr">
                      <a:solidFill>
                        <a:srgbClr val="3C643C"/>
                      </a:solidFill>
                      <a:prstDash val="solid"/>
                      <a:round/>
                      <a:headEnd type="none" w="med" len="med"/>
                      <a:tailEnd type="none" w="med" len="med"/>
                    </a:lnT>
                    <a:lnB w="12700" cap="flat" cmpd="sng" algn="ctr">
                      <a:solidFill>
                        <a:srgbClr val="3C643C"/>
                      </a:solidFill>
                      <a:prstDash val="solid"/>
                      <a:round/>
                      <a:headEnd type="none" w="med" len="med"/>
                      <a:tailEnd type="none" w="med" len="med"/>
                    </a:lnB>
                    <a:lnTlToBr>
                      <a:noFill/>
                    </a:lnTlToBr>
                    <a:lnBlToTr>
                      <a:noFill/>
                    </a:lnBlToTr>
                    <a:solidFill>
                      <a:srgbClr val="E8EAE8"/>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2"/>
          <p:cNvSpPr txBox="1">
            <a:spLocks noGrp="1"/>
          </p:cNvSpPr>
          <p:nvPr>
            <p:ph type="title"/>
          </p:nvPr>
        </p:nvSpPr>
        <p:spPr>
          <a:xfrm>
            <a:off x="457200" y="152400"/>
            <a:ext cx="8229600" cy="6397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ja-JP" sz="2400"/>
              <a:t>5.1　成果発表会</a:t>
            </a:r>
            <a:endParaRPr/>
          </a:p>
        </p:txBody>
      </p:sp>
      <p:sp>
        <p:nvSpPr>
          <p:cNvPr id="244" name="Google Shape;244;p12"/>
          <p:cNvSpPr/>
          <p:nvPr/>
        </p:nvSpPr>
        <p:spPr>
          <a:xfrm>
            <a:off x="971550" y="1331912"/>
            <a:ext cx="7551738" cy="9540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292929"/>
              </a:buClr>
              <a:buSzPts val="1400"/>
              <a:buFont typeface="Meiryo"/>
              <a:buNone/>
            </a:pPr>
            <a:r>
              <a:rPr lang="ja-JP" sz="1400">
                <a:solidFill>
                  <a:srgbClr val="292929"/>
                </a:solidFill>
                <a:latin typeface="Meiryo"/>
                <a:ea typeface="Meiryo"/>
                <a:cs typeface="Meiryo"/>
                <a:sym typeface="Meiryo"/>
              </a:rPr>
              <a:t>　</a:t>
            </a:r>
            <a:r>
              <a:rPr lang="ja-JP" sz="1400">
                <a:solidFill>
                  <a:schemeClr val="dk1"/>
                </a:solidFill>
                <a:latin typeface="Meiryo"/>
                <a:ea typeface="Meiryo"/>
                <a:cs typeface="Meiryo"/>
                <a:sym typeface="Meiryo"/>
              </a:rPr>
              <a:t>システム開発演習の成果を発表します。チーム単位で、電子商取引システムのデモを含むプレゼンテーションを実施します。</a:t>
            </a:r>
            <a:endParaRPr/>
          </a:p>
          <a:p>
            <a:pPr marL="0" marR="0" lvl="0" indent="0" algn="l" rtl="0">
              <a:spcBef>
                <a:spcPts val="0"/>
              </a:spcBef>
              <a:spcAft>
                <a:spcPts val="0"/>
              </a:spcAft>
              <a:buClr>
                <a:schemeClr val="dk1"/>
              </a:buClr>
              <a:buSzPts val="1400"/>
              <a:buFont typeface="Meiryo"/>
              <a:buNone/>
            </a:pPr>
            <a:r>
              <a:rPr lang="ja-JP" sz="1400">
                <a:solidFill>
                  <a:schemeClr val="dk1"/>
                </a:solidFill>
                <a:latin typeface="Meiryo"/>
                <a:ea typeface="Meiryo"/>
                <a:cs typeface="Meiryo"/>
                <a:sym typeface="Meiryo"/>
              </a:rPr>
              <a:t>　合わせて、相手に伝わる効果的な資料の作成方法と、相手に理解されやすい効果的なプレゼンテーション技法を習得します。</a:t>
            </a:r>
            <a:endParaRPr/>
          </a:p>
        </p:txBody>
      </p:sp>
      <p:sp>
        <p:nvSpPr>
          <p:cNvPr id="245" name="Google Shape;245;p12"/>
          <p:cNvSpPr/>
          <p:nvPr/>
        </p:nvSpPr>
        <p:spPr>
          <a:xfrm>
            <a:off x="595313" y="1087439"/>
            <a:ext cx="8153400" cy="1198562"/>
          </a:xfrm>
          <a:prstGeom prst="rect">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292929"/>
              </a:buClr>
              <a:buSzPts val="1800"/>
              <a:buFont typeface="Arial"/>
              <a:buNone/>
            </a:pPr>
            <a:endParaRPr sz="1800">
              <a:solidFill>
                <a:schemeClr val="dk1"/>
              </a:solidFill>
              <a:latin typeface="Arial"/>
              <a:ea typeface="Arial"/>
              <a:cs typeface="Arial"/>
              <a:sym typeface="Arial"/>
            </a:endParaRPr>
          </a:p>
        </p:txBody>
      </p:sp>
      <p:sp>
        <p:nvSpPr>
          <p:cNvPr id="246" name="Google Shape;246;p12"/>
          <p:cNvSpPr/>
          <p:nvPr/>
        </p:nvSpPr>
        <p:spPr>
          <a:xfrm>
            <a:off x="727075" y="914400"/>
            <a:ext cx="1254125" cy="347663"/>
          </a:xfrm>
          <a:prstGeom prst="roundRect">
            <a:avLst>
              <a:gd name="adj" fmla="val 16667"/>
            </a:avLst>
          </a:prstGeom>
          <a:solidFill>
            <a:srgbClr val="0066F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FFFF"/>
              </a:buClr>
              <a:buSzPts val="1800"/>
              <a:buFont typeface="Calibri"/>
              <a:buNone/>
            </a:pPr>
            <a:r>
              <a:rPr lang="ja-JP" sz="1800">
                <a:solidFill>
                  <a:srgbClr val="FFFFFF"/>
                </a:solidFill>
                <a:latin typeface="Calibri"/>
                <a:ea typeface="Calibri"/>
                <a:cs typeface="Calibri"/>
                <a:sym typeface="Calibri"/>
              </a:rPr>
              <a:t>ねらい</a:t>
            </a:r>
            <a:endParaRPr/>
          </a:p>
        </p:txBody>
      </p:sp>
      <p:sp>
        <p:nvSpPr>
          <p:cNvPr id="247" name="Google Shape;247;p12"/>
          <p:cNvSpPr/>
          <p:nvPr/>
        </p:nvSpPr>
        <p:spPr>
          <a:xfrm>
            <a:off x="595313" y="2771775"/>
            <a:ext cx="8153400" cy="3400425"/>
          </a:xfrm>
          <a:prstGeom prst="rect">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292929"/>
              </a:buClr>
              <a:buSzPts val="1800"/>
              <a:buFont typeface="Arial"/>
              <a:buNone/>
            </a:pPr>
            <a:endParaRPr sz="1800">
              <a:solidFill>
                <a:schemeClr val="dk1"/>
              </a:solidFill>
              <a:latin typeface="Arial"/>
              <a:ea typeface="Arial"/>
              <a:cs typeface="Arial"/>
              <a:sym typeface="Arial"/>
            </a:endParaRPr>
          </a:p>
        </p:txBody>
      </p:sp>
      <p:sp>
        <p:nvSpPr>
          <p:cNvPr id="248" name="Google Shape;248;p12"/>
          <p:cNvSpPr/>
          <p:nvPr/>
        </p:nvSpPr>
        <p:spPr>
          <a:xfrm>
            <a:off x="727075" y="2590800"/>
            <a:ext cx="2244725" cy="369888"/>
          </a:xfrm>
          <a:prstGeom prst="roundRect">
            <a:avLst>
              <a:gd name="adj" fmla="val 16667"/>
            </a:avLst>
          </a:prstGeom>
          <a:solidFill>
            <a:srgbClr val="0066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800">
                <a:solidFill>
                  <a:srgbClr val="FFFFFF"/>
                </a:solidFill>
                <a:latin typeface="Calibri"/>
                <a:ea typeface="Calibri"/>
                <a:cs typeface="Calibri"/>
                <a:sym typeface="Calibri"/>
              </a:rPr>
              <a:t>成果発表会の内容</a:t>
            </a:r>
            <a:endParaRPr/>
          </a:p>
        </p:txBody>
      </p:sp>
      <p:sp>
        <p:nvSpPr>
          <p:cNvPr id="249" name="Google Shape;249;p12"/>
          <p:cNvSpPr/>
          <p:nvPr/>
        </p:nvSpPr>
        <p:spPr>
          <a:xfrm>
            <a:off x="622300" y="3217862"/>
            <a:ext cx="8064500" cy="28931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400"/>
              <a:buFont typeface="Wingdings" panose="05000000000000000000" pitchFamily="2" charset="2"/>
              <a:buChar char="Ø"/>
            </a:pPr>
            <a:r>
              <a:rPr lang="ja-JP" sz="1400" dirty="0">
                <a:solidFill>
                  <a:schemeClr val="dk1"/>
                </a:solidFill>
                <a:latin typeface="Meiryo"/>
                <a:ea typeface="Meiryo"/>
                <a:cs typeface="Meiryo"/>
                <a:sym typeface="Meiryo"/>
              </a:rPr>
              <a:t>発表者は、代表者１名</a:t>
            </a:r>
            <a:endParaRPr sz="1400" dirty="0">
              <a:solidFill>
                <a:schemeClr val="dk1"/>
              </a:solidFill>
              <a:latin typeface="Meiryo"/>
              <a:ea typeface="Meiryo"/>
              <a:cs typeface="Meiryo"/>
              <a:sym typeface="Meiryo"/>
            </a:endParaRPr>
          </a:p>
          <a:p>
            <a:pPr marL="285750" marR="0" lvl="0" indent="-196850" algn="l" rtl="0">
              <a:spcBef>
                <a:spcPts val="0"/>
              </a:spcBef>
              <a:spcAft>
                <a:spcPts val="0"/>
              </a:spcAft>
              <a:buClr>
                <a:srgbClr val="292929"/>
              </a:buClr>
              <a:buSzPts val="1400"/>
              <a:buFont typeface="Noto Sans Symbols"/>
              <a:buNone/>
            </a:pPr>
            <a:endParaRPr sz="1400" dirty="0">
              <a:solidFill>
                <a:schemeClr val="dk1"/>
              </a:solidFill>
              <a:latin typeface="Meiryo"/>
              <a:ea typeface="Meiryo"/>
              <a:cs typeface="Meiryo"/>
              <a:sym typeface="Meiryo"/>
            </a:endParaRPr>
          </a:p>
          <a:p>
            <a:pPr marL="285750" marR="0" lvl="0" indent="-285750" algn="l" rtl="0">
              <a:spcBef>
                <a:spcPts val="0"/>
              </a:spcBef>
              <a:spcAft>
                <a:spcPts val="0"/>
              </a:spcAft>
              <a:buClr>
                <a:schemeClr val="dk1"/>
              </a:buClr>
              <a:buSzPts val="1400"/>
              <a:buFont typeface="Wingdings" panose="05000000000000000000" pitchFamily="2" charset="2"/>
              <a:buChar char="Ø"/>
            </a:pPr>
            <a:r>
              <a:rPr lang="ja-JP" sz="1400" dirty="0">
                <a:solidFill>
                  <a:schemeClr val="dk1"/>
                </a:solidFill>
                <a:latin typeface="Meiryo"/>
                <a:ea typeface="Meiryo"/>
                <a:cs typeface="Meiryo"/>
                <a:sym typeface="Meiryo"/>
              </a:rPr>
              <a:t>発表内容は、以下の通りとします。（時間は目安です）</a:t>
            </a:r>
            <a:br>
              <a:rPr lang="ja-JP" sz="1400" dirty="0">
                <a:solidFill>
                  <a:schemeClr val="dk1"/>
                </a:solidFill>
                <a:latin typeface="Meiryo"/>
                <a:ea typeface="Meiryo"/>
                <a:cs typeface="Meiryo"/>
                <a:sym typeface="Meiryo"/>
              </a:rPr>
            </a:br>
            <a:r>
              <a:rPr lang="ja-JP" sz="1400" dirty="0">
                <a:solidFill>
                  <a:schemeClr val="dk1"/>
                </a:solidFill>
                <a:latin typeface="Meiryo"/>
                <a:ea typeface="Meiryo"/>
                <a:cs typeface="Meiryo"/>
                <a:sym typeface="Meiryo"/>
              </a:rPr>
              <a:t>●　システムの概要説明（1分）</a:t>
            </a:r>
            <a:br>
              <a:rPr lang="ja-JP" sz="1400" dirty="0">
                <a:solidFill>
                  <a:schemeClr val="dk1"/>
                </a:solidFill>
                <a:latin typeface="Meiryo"/>
                <a:ea typeface="Meiryo"/>
                <a:cs typeface="Meiryo"/>
                <a:sym typeface="Meiryo"/>
              </a:rPr>
            </a:br>
            <a:r>
              <a:rPr lang="ja-JP" sz="1400" dirty="0">
                <a:solidFill>
                  <a:schemeClr val="dk1"/>
                </a:solidFill>
                <a:latin typeface="Meiryo"/>
                <a:ea typeface="Meiryo"/>
                <a:cs typeface="Meiryo"/>
                <a:sym typeface="Meiryo"/>
              </a:rPr>
              <a:t>●　スケジュールについて（1分）</a:t>
            </a:r>
            <a:br>
              <a:rPr lang="ja-JP" sz="1400" dirty="0">
                <a:solidFill>
                  <a:schemeClr val="dk1"/>
                </a:solidFill>
                <a:latin typeface="Meiryo"/>
                <a:ea typeface="Meiryo"/>
                <a:cs typeface="Meiryo"/>
                <a:sym typeface="Meiryo"/>
              </a:rPr>
            </a:br>
            <a:r>
              <a:rPr lang="ja-JP" sz="1400" dirty="0">
                <a:solidFill>
                  <a:schemeClr val="dk1"/>
                </a:solidFill>
                <a:latin typeface="Meiryo"/>
                <a:ea typeface="Meiryo"/>
                <a:cs typeface="Meiryo"/>
                <a:sym typeface="Meiryo"/>
              </a:rPr>
              <a:t>　　　　 テーマ：</a:t>
            </a:r>
            <a:r>
              <a:rPr lang="ja-JP" altLang="en-US" dirty="0">
                <a:solidFill>
                  <a:schemeClr val="dk1"/>
                </a:solidFill>
                <a:latin typeface="Meiryo"/>
                <a:ea typeface="Meiryo"/>
                <a:cs typeface="Meiryo"/>
                <a:sym typeface="Meiryo"/>
              </a:rPr>
              <a:t>目標</a:t>
            </a:r>
            <a:r>
              <a:rPr lang="ja-JP" sz="1400" dirty="0">
                <a:solidFill>
                  <a:schemeClr val="dk1"/>
                </a:solidFill>
                <a:latin typeface="Meiryo"/>
                <a:ea typeface="Meiryo"/>
                <a:cs typeface="Meiryo"/>
                <a:sym typeface="Meiryo"/>
              </a:rPr>
              <a:t>と実績、遅延した場合は原因と対策</a:t>
            </a:r>
            <a:br>
              <a:rPr lang="ja-JP" sz="1400" dirty="0">
                <a:solidFill>
                  <a:schemeClr val="dk1"/>
                </a:solidFill>
                <a:latin typeface="Meiryo"/>
                <a:ea typeface="Meiryo"/>
                <a:cs typeface="Meiryo"/>
                <a:sym typeface="Meiryo"/>
              </a:rPr>
            </a:br>
            <a:r>
              <a:rPr lang="ja-JP" sz="1400" dirty="0">
                <a:solidFill>
                  <a:schemeClr val="dk1"/>
                </a:solidFill>
                <a:latin typeface="Meiryo"/>
                <a:ea typeface="Meiryo"/>
                <a:cs typeface="Meiryo"/>
                <a:sym typeface="Meiryo"/>
              </a:rPr>
              <a:t>●　ショッピング機能デモンストレーション（2分～3分）</a:t>
            </a:r>
            <a:br>
              <a:rPr lang="ja-JP" sz="1400" dirty="0">
                <a:solidFill>
                  <a:schemeClr val="dk1"/>
                </a:solidFill>
                <a:latin typeface="Meiryo"/>
                <a:ea typeface="Meiryo"/>
                <a:cs typeface="Meiryo"/>
                <a:sym typeface="Meiryo"/>
              </a:rPr>
            </a:br>
            <a:r>
              <a:rPr lang="ja-JP" sz="1400" dirty="0">
                <a:solidFill>
                  <a:schemeClr val="dk1"/>
                </a:solidFill>
                <a:latin typeface="Meiryo"/>
                <a:ea typeface="Meiryo"/>
                <a:cs typeface="Meiryo"/>
                <a:sym typeface="Meiryo"/>
              </a:rPr>
              <a:t>●　個人の成果（一人ひとり）（4分～5分）</a:t>
            </a:r>
            <a:br>
              <a:rPr lang="ja-JP" sz="1400" dirty="0">
                <a:solidFill>
                  <a:schemeClr val="dk1"/>
                </a:solidFill>
                <a:latin typeface="Meiryo"/>
                <a:ea typeface="Meiryo"/>
                <a:cs typeface="Meiryo"/>
                <a:sym typeface="Meiryo"/>
              </a:rPr>
            </a:br>
            <a:r>
              <a:rPr lang="ja-JP" sz="1400" dirty="0">
                <a:solidFill>
                  <a:schemeClr val="dk1"/>
                </a:solidFill>
                <a:latin typeface="Meiryo"/>
                <a:ea typeface="Meiryo"/>
                <a:cs typeface="Meiryo"/>
                <a:sym typeface="Meiryo"/>
              </a:rPr>
              <a:t>　　　 　テーマ：</a:t>
            </a:r>
            <a:r>
              <a:rPr lang="ja-JP" altLang="en-US" sz="1400" dirty="0">
                <a:solidFill>
                  <a:schemeClr val="dk1"/>
                </a:solidFill>
                <a:latin typeface="Meiryo"/>
                <a:ea typeface="Meiryo"/>
                <a:cs typeface="Meiryo"/>
                <a:sym typeface="Meiryo"/>
              </a:rPr>
              <a:t>目標に</a:t>
            </a:r>
            <a:r>
              <a:rPr lang="ja-JP" altLang="en-US" dirty="0">
                <a:solidFill>
                  <a:schemeClr val="dk1"/>
                </a:solidFill>
                <a:latin typeface="Meiryo"/>
                <a:ea typeface="Meiryo"/>
                <a:cs typeface="Meiryo"/>
                <a:sym typeface="Meiryo"/>
              </a:rPr>
              <a:t>対する成果</a:t>
            </a:r>
            <a:r>
              <a:rPr lang="ja-JP" altLang="en-US" sz="1400" dirty="0">
                <a:solidFill>
                  <a:schemeClr val="dk1"/>
                </a:solidFill>
                <a:latin typeface="Meiryo"/>
                <a:ea typeface="Meiryo"/>
                <a:cs typeface="Meiryo"/>
                <a:sym typeface="Meiryo"/>
              </a:rPr>
              <a:t>、</a:t>
            </a:r>
            <a:r>
              <a:rPr lang="ja-JP" sz="1400" dirty="0">
                <a:solidFill>
                  <a:schemeClr val="dk1"/>
                </a:solidFill>
                <a:latin typeface="Meiryo"/>
                <a:ea typeface="Meiryo"/>
                <a:cs typeface="Meiryo"/>
                <a:sym typeface="Meiryo"/>
              </a:rPr>
              <a:t>苦労した点、配属後に意識すること</a:t>
            </a:r>
            <a:br>
              <a:rPr lang="ja-JP" sz="1400" dirty="0">
                <a:solidFill>
                  <a:schemeClr val="dk1"/>
                </a:solidFill>
                <a:latin typeface="Meiryo"/>
                <a:ea typeface="Meiryo"/>
                <a:cs typeface="Meiryo"/>
                <a:sym typeface="Meiryo"/>
              </a:rPr>
            </a:br>
            <a:r>
              <a:rPr lang="ja-JP" sz="1400" dirty="0">
                <a:solidFill>
                  <a:schemeClr val="dk1"/>
                </a:solidFill>
                <a:latin typeface="Meiryo"/>
                <a:ea typeface="Meiryo"/>
                <a:cs typeface="Meiryo"/>
                <a:sym typeface="Meiryo"/>
              </a:rPr>
              <a:t>　　　　（1枚のスライドにまとめる）</a:t>
            </a:r>
            <a:br>
              <a:rPr lang="ja-JP" sz="1400" dirty="0">
                <a:solidFill>
                  <a:schemeClr val="dk1"/>
                </a:solidFill>
                <a:latin typeface="Meiryo"/>
                <a:ea typeface="Meiryo"/>
                <a:cs typeface="Meiryo"/>
                <a:sym typeface="Meiryo"/>
              </a:rPr>
            </a:br>
            <a:r>
              <a:rPr lang="ja-JP" sz="1400" dirty="0">
                <a:solidFill>
                  <a:schemeClr val="dk1"/>
                </a:solidFill>
                <a:latin typeface="Meiryo"/>
                <a:ea typeface="Meiryo"/>
                <a:cs typeface="Meiryo"/>
                <a:sym typeface="Meiryo"/>
              </a:rPr>
              <a:t>●　チームの成果（1分）</a:t>
            </a:r>
            <a:br>
              <a:rPr lang="ja-JP" sz="1400" dirty="0">
                <a:solidFill>
                  <a:schemeClr val="dk1"/>
                </a:solidFill>
                <a:latin typeface="Meiryo"/>
                <a:ea typeface="Meiryo"/>
                <a:cs typeface="Meiryo"/>
                <a:sym typeface="Meiryo"/>
              </a:rPr>
            </a:br>
            <a:r>
              <a:rPr lang="ja-JP" sz="1400" dirty="0">
                <a:solidFill>
                  <a:schemeClr val="dk1"/>
                </a:solidFill>
                <a:latin typeface="Meiryo"/>
                <a:ea typeface="Meiryo"/>
                <a:cs typeface="Meiryo"/>
                <a:sym typeface="Meiryo"/>
              </a:rPr>
              <a:t>　　　　 テーマ：</a:t>
            </a:r>
            <a:r>
              <a:rPr lang="ja-JP" altLang="en-US" dirty="0">
                <a:solidFill>
                  <a:schemeClr val="dk1"/>
                </a:solidFill>
                <a:latin typeface="Meiryo"/>
                <a:ea typeface="Meiryo"/>
                <a:cs typeface="Meiryo"/>
                <a:sym typeface="Meiryo"/>
              </a:rPr>
              <a:t>試験密度やバグ密度、</a:t>
            </a:r>
            <a:r>
              <a:rPr lang="ja-JP" sz="1400" dirty="0">
                <a:solidFill>
                  <a:schemeClr val="dk1"/>
                </a:solidFill>
                <a:latin typeface="Meiryo"/>
                <a:ea typeface="Meiryo"/>
                <a:cs typeface="Meiryo"/>
                <a:sym typeface="Meiryo"/>
              </a:rPr>
              <a:t>苦労した点、配属後に意識すること</a:t>
            </a:r>
            <a:endParaRPr sz="1400" dirty="0">
              <a:solidFill>
                <a:schemeClr val="dk1"/>
              </a:solidFill>
              <a:latin typeface="Meiryo"/>
              <a:ea typeface="Meiryo"/>
              <a:cs typeface="Meiryo"/>
              <a:sym typeface="Meiryo"/>
            </a:endParaRPr>
          </a:p>
          <a:p>
            <a:pPr marL="285750" marR="0" lvl="0" indent="-196850" algn="l" rtl="0">
              <a:spcBef>
                <a:spcPts val="0"/>
              </a:spcBef>
              <a:spcAft>
                <a:spcPts val="0"/>
              </a:spcAft>
              <a:buClr>
                <a:srgbClr val="292929"/>
              </a:buClr>
              <a:buSzPts val="1400"/>
              <a:buFont typeface="Noto Sans Symbols"/>
              <a:buNone/>
            </a:pPr>
            <a:endParaRPr sz="1400" dirty="0">
              <a:solidFill>
                <a:schemeClr val="dk1"/>
              </a:solidFill>
              <a:latin typeface="Meiryo"/>
              <a:ea typeface="Meiryo"/>
              <a:cs typeface="Meiryo"/>
              <a:sym typeface="Meiryo"/>
            </a:endParaRPr>
          </a:p>
        </p:txBody>
      </p:sp>
      <p:sp>
        <p:nvSpPr>
          <p:cNvPr id="250" name="Google Shape;250;p12"/>
          <p:cNvSpPr txBox="1">
            <a:spLocks noGrp="1"/>
          </p:cNvSpPr>
          <p:nvPr>
            <p:ph type="sldNum" idx="12"/>
          </p:nvPr>
        </p:nvSpPr>
        <p:spPr>
          <a:xfrm>
            <a:off x="6553200" y="6613525"/>
            <a:ext cx="2133600" cy="2444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ja-JP"/>
              <a:t>11</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a:spLocks noGrp="1"/>
          </p:cNvSpPr>
          <p:nvPr>
            <p:ph type="title"/>
          </p:nvPr>
        </p:nvSpPr>
        <p:spPr>
          <a:xfrm>
            <a:off x="457200" y="152400"/>
            <a:ext cx="8229600" cy="6397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ja-JP" sz="2400" dirty="0"/>
              <a:t>参考：</a:t>
            </a:r>
            <a:r>
              <a:rPr lang="ja-JP" altLang="en-US" sz="2400" dirty="0"/>
              <a:t>試験密度</a:t>
            </a:r>
            <a:r>
              <a:rPr lang="en-US" altLang="ja-JP" sz="2400" dirty="0"/>
              <a:t>/</a:t>
            </a:r>
            <a:r>
              <a:rPr lang="ja-JP" altLang="en-US" sz="2400" dirty="0"/>
              <a:t>開発バグ密度</a:t>
            </a:r>
            <a:r>
              <a:rPr lang="ja-JP" sz="2400" dirty="0"/>
              <a:t>とは</a:t>
            </a:r>
            <a:endParaRPr sz="2400" dirty="0"/>
          </a:p>
        </p:txBody>
      </p:sp>
      <p:sp>
        <p:nvSpPr>
          <p:cNvPr id="150" name="Google Shape;150;p7"/>
          <p:cNvSpPr txBox="1">
            <a:spLocks noGrp="1"/>
          </p:cNvSpPr>
          <p:nvPr>
            <p:ph type="sldNum" idx="12"/>
          </p:nvPr>
        </p:nvSpPr>
        <p:spPr>
          <a:xfrm>
            <a:off x="6553200" y="6613525"/>
            <a:ext cx="2133600" cy="2444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ja-JP"/>
              <a:t>12</a:t>
            </a:fld>
            <a:endParaRPr/>
          </a:p>
        </p:txBody>
      </p:sp>
      <p:sp>
        <p:nvSpPr>
          <p:cNvPr id="151" name="Google Shape;151;p7"/>
          <p:cNvSpPr txBox="1"/>
          <p:nvPr/>
        </p:nvSpPr>
        <p:spPr>
          <a:xfrm>
            <a:off x="380999" y="1239856"/>
            <a:ext cx="8463951" cy="3585361"/>
          </a:xfrm>
          <a:prstGeom prst="rect">
            <a:avLst/>
          </a:prstGeom>
          <a:noFill/>
          <a:ln>
            <a:noFill/>
          </a:ln>
        </p:spPr>
        <p:txBody>
          <a:bodyPr spcFirstLastPara="1" wrap="square" lIns="91425" tIns="45700" rIns="91425" bIns="45700" anchor="t" anchorCtr="0">
            <a:noAutofit/>
          </a:bodyPr>
          <a:lstStyle/>
          <a:p>
            <a:pPr marL="269875" marR="0" lvl="0" indent="-184150" algn="l" rtl="0">
              <a:spcBef>
                <a:spcPts val="0"/>
              </a:spcBef>
              <a:spcAft>
                <a:spcPts val="0"/>
              </a:spcAft>
              <a:buClr>
                <a:srgbClr val="990033"/>
              </a:buClr>
              <a:buSzPts val="1600"/>
              <a:buFont typeface="Noto Sans Symbols"/>
              <a:buChar char="■"/>
            </a:pPr>
            <a:r>
              <a:rPr lang="ja-JP" altLang="en-US" sz="1600" dirty="0">
                <a:solidFill>
                  <a:srgbClr val="292929"/>
                </a:solidFill>
              </a:rPr>
              <a:t>試験密度</a:t>
            </a:r>
            <a:endParaRPr lang="en-US" altLang="ja-JP" sz="1600" dirty="0">
              <a:solidFill>
                <a:srgbClr val="292929"/>
              </a:solidFill>
            </a:endParaRPr>
          </a:p>
          <a:p>
            <a:pPr marL="85725" lvl="0">
              <a:buClr>
                <a:srgbClr val="990033"/>
              </a:buClr>
              <a:buSzPts val="1600"/>
            </a:pPr>
            <a:r>
              <a:rPr lang="ja-JP" altLang="en-US" sz="1600" dirty="0">
                <a:solidFill>
                  <a:srgbClr val="292929"/>
                </a:solidFill>
              </a:rPr>
              <a:t>ソフトウェアの規模に対して、どの程度テストを実行しているかを示す指標</a:t>
            </a:r>
            <a:endParaRPr lang="en-US" altLang="ja-JP" sz="1600" dirty="0">
              <a:solidFill>
                <a:srgbClr val="292929"/>
              </a:solidFill>
            </a:endParaRPr>
          </a:p>
          <a:p>
            <a:pPr marL="85725" lvl="0">
              <a:buClr>
                <a:srgbClr val="990033"/>
              </a:buClr>
              <a:buSzPts val="1600"/>
            </a:pPr>
            <a:r>
              <a:rPr lang="ja-JP" altLang="en-US" sz="1600" dirty="0">
                <a:solidFill>
                  <a:srgbClr val="292929"/>
                </a:solidFill>
              </a:rPr>
              <a:t>一般的に、「テスト項目数</a:t>
            </a:r>
            <a:r>
              <a:rPr lang="en-US" altLang="ja-JP" sz="1600" dirty="0">
                <a:solidFill>
                  <a:srgbClr val="292929"/>
                </a:solidFill>
              </a:rPr>
              <a:t>/</a:t>
            </a:r>
            <a:r>
              <a:rPr lang="ja-JP" altLang="en-US" sz="1600" dirty="0">
                <a:solidFill>
                  <a:srgbClr val="292929"/>
                </a:solidFill>
              </a:rPr>
              <a:t>システム規模」で算出する</a:t>
            </a:r>
            <a:endParaRPr lang="en-US" altLang="ja-JP" sz="1600" dirty="0">
              <a:solidFill>
                <a:srgbClr val="292929"/>
              </a:solidFill>
            </a:endParaRPr>
          </a:p>
          <a:p>
            <a:pPr marL="85725" lvl="0">
              <a:buClr>
                <a:srgbClr val="990033"/>
              </a:buClr>
              <a:buSzPts val="1600"/>
            </a:pPr>
            <a:r>
              <a:rPr lang="ja-JP" altLang="en-US" sz="1600" dirty="0">
                <a:solidFill>
                  <a:srgbClr val="292929"/>
                </a:solidFill>
              </a:rPr>
              <a:t>テストケース数を設定する際の参考値として利用できるほか、テストの十分性の評価に活用することができる</a:t>
            </a:r>
            <a:endParaRPr lang="en-US" altLang="ja-JP" sz="1600" dirty="0">
              <a:solidFill>
                <a:srgbClr val="292929"/>
              </a:solidFill>
            </a:endParaRPr>
          </a:p>
          <a:p>
            <a:pPr marL="85725" lvl="6">
              <a:buClr>
                <a:srgbClr val="990033"/>
              </a:buClr>
              <a:buSzPts val="1600"/>
            </a:pPr>
            <a:r>
              <a:rPr lang="ja-JP" altLang="en-US" sz="1600" dirty="0">
                <a:solidFill>
                  <a:srgbClr val="292929"/>
                </a:solidFill>
              </a:rPr>
              <a:t>　</a:t>
            </a:r>
            <a:endParaRPr lang="en-US" altLang="ja-JP" sz="1600" dirty="0">
              <a:solidFill>
                <a:srgbClr val="292929"/>
              </a:solidFill>
            </a:endParaRPr>
          </a:p>
          <a:p>
            <a:pPr marL="371475" lvl="8" indent="-285750">
              <a:buClr>
                <a:srgbClr val="990033"/>
              </a:buClr>
              <a:buSzPts val="1600"/>
              <a:buFont typeface="Wingdings" panose="05000000000000000000" pitchFamily="2" charset="2"/>
              <a:buChar char="u"/>
            </a:pPr>
            <a:r>
              <a:rPr lang="ja-JP" altLang="en-US" sz="1600" dirty="0">
                <a:solidFill>
                  <a:srgbClr val="292929"/>
                </a:solidFill>
              </a:rPr>
              <a:t>システム規模の尺度</a:t>
            </a:r>
            <a:endParaRPr lang="en-US" altLang="ja-JP" sz="1600" dirty="0">
              <a:solidFill>
                <a:srgbClr val="292929"/>
              </a:solidFill>
            </a:endParaRPr>
          </a:p>
          <a:p>
            <a:pPr marL="85725" lvl="0">
              <a:buClr>
                <a:srgbClr val="990033"/>
              </a:buClr>
              <a:buSzPts val="1600"/>
            </a:pPr>
            <a:r>
              <a:rPr lang="ja-JP" altLang="en-US" sz="1600" dirty="0">
                <a:solidFill>
                  <a:srgbClr val="292929"/>
                </a:solidFill>
              </a:rPr>
              <a:t>　・</a:t>
            </a:r>
            <a:r>
              <a:rPr lang="en-US" altLang="ja-JP" sz="1600" dirty="0">
                <a:solidFill>
                  <a:srgbClr val="292929"/>
                </a:solidFill>
              </a:rPr>
              <a:t>FP(Function Point)…</a:t>
            </a:r>
            <a:r>
              <a:rPr lang="ja-JP" altLang="en-US" sz="1600" dirty="0">
                <a:solidFill>
                  <a:srgbClr val="292929"/>
                </a:solidFill>
              </a:rPr>
              <a:t>機能数をシステム規模と考える</a:t>
            </a:r>
            <a:endParaRPr lang="en-US" altLang="ja-JP" sz="1600" dirty="0">
              <a:solidFill>
                <a:srgbClr val="292929"/>
              </a:solidFill>
            </a:endParaRPr>
          </a:p>
          <a:p>
            <a:pPr marL="85725" lvl="0">
              <a:buClr>
                <a:srgbClr val="990033"/>
              </a:buClr>
              <a:buSzPts val="1600"/>
            </a:pPr>
            <a:r>
              <a:rPr lang="ja-JP" altLang="en-US" sz="1600" dirty="0">
                <a:solidFill>
                  <a:srgbClr val="292929"/>
                </a:solidFill>
              </a:rPr>
              <a:t>　・</a:t>
            </a:r>
            <a:r>
              <a:rPr lang="en-US" altLang="ja-JP" sz="1600" dirty="0">
                <a:solidFill>
                  <a:srgbClr val="292929"/>
                </a:solidFill>
              </a:rPr>
              <a:t>SLOC</a:t>
            </a:r>
            <a:r>
              <a:rPr lang="ja-JP" altLang="en-US" sz="1600" dirty="0">
                <a:solidFill>
                  <a:srgbClr val="292929"/>
                </a:solidFill>
              </a:rPr>
              <a:t>（</a:t>
            </a:r>
            <a:r>
              <a:rPr lang="en-US" altLang="ja-JP" sz="1600" dirty="0">
                <a:solidFill>
                  <a:srgbClr val="292929"/>
                </a:solidFill>
              </a:rPr>
              <a:t>Source Lines Of Code</a:t>
            </a:r>
            <a:r>
              <a:rPr lang="ja-JP" altLang="en-US" sz="1600" dirty="0">
                <a:solidFill>
                  <a:srgbClr val="292929"/>
                </a:solidFill>
              </a:rPr>
              <a:t>）</a:t>
            </a:r>
            <a:r>
              <a:rPr lang="en-US" altLang="ja-JP" sz="1600" dirty="0">
                <a:solidFill>
                  <a:srgbClr val="292929"/>
                </a:solidFill>
              </a:rPr>
              <a:t>…</a:t>
            </a:r>
            <a:r>
              <a:rPr lang="ja-JP" altLang="en-US" sz="1600" dirty="0">
                <a:solidFill>
                  <a:srgbClr val="292929"/>
                </a:solidFill>
              </a:rPr>
              <a:t>空行、コメント行を除くソース行数</a:t>
            </a:r>
            <a:endParaRPr lang="en-US" altLang="ja-JP" sz="1600" dirty="0">
              <a:solidFill>
                <a:srgbClr val="292929"/>
              </a:solidFill>
            </a:endParaRPr>
          </a:p>
          <a:p>
            <a:pPr marL="85725" lvl="0">
              <a:buClr>
                <a:srgbClr val="990033"/>
              </a:buClr>
              <a:buSzPts val="1600"/>
            </a:pPr>
            <a:r>
              <a:rPr lang="ja-JP" altLang="en-US" sz="1600" dirty="0">
                <a:solidFill>
                  <a:srgbClr val="292929"/>
                </a:solidFill>
              </a:rPr>
              <a:t>　　</a:t>
            </a:r>
            <a:r>
              <a:rPr lang="en-US" altLang="ja-JP" sz="1600" dirty="0">
                <a:solidFill>
                  <a:srgbClr val="FF0000"/>
                </a:solidFill>
              </a:rPr>
              <a:t>※</a:t>
            </a:r>
            <a:r>
              <a:rPr lang="ja-JP" altLang="en-US" sz="1600" dirty="0">
                <a:solidFill>
                  <a:srgbClr val="FF0000"/>
                </a:solidFill>
              </a:rPr>
              <a:t>本開発演習では、ソースコード行数を元にシステム規模を算出する手法を採用</a:t>
            </a:r>
            <a:endParaRPr lang="en-US" altLang="ja-JP" sz="1600" dirty="0">
              <a:solidFill>
                <a:srgbClr val="FF0000"/>
              </a:solidFill>
            </a:endParaRPr>
          </a:p>
          <a:p>
            <a:pPr marL="85725" lvl="0">
              <a:buClr>
                <a:srgbClr val="990033"/>
              </a:buClr>
              <a:buSzPts val="1600"/>
            </a:pPr>
            <a:endParaRPr lang="en-US" altLang="ja-JP" sz="1600" dirty="0">
              <a:solidFill>
                <a:srgbClr val="292929"/>
              </a:solidFill>
            </a:endParaRPr>
          </a:p>
          <a:p>
            <a:pPr marL="269875" marR="0" lvl="0" indent="-184150" algn="l" rtl="0">
              <a:spcBef>
                <a:spcPts val="0"/>
              </a:spcBef>
              <a:spcAft>
                <a:spcPts val="0"/>
              </a:spcAft>
              <a:buClr>
                <a:srgbClr val="990033"/>
              </a:buClr>
              <a:buSzPts val="1600"/>
              <a:buFont typeface="Noto Sans Symbols"/>
              <a:buChar char="■"/>
            </a:pPr>
            <a:r>
              <a:rPr lang="ja-JP" altLang="en-US" sz="1600" dirty="0">
                <a:solidFill>
                  <a:srgbClr val="292929"/>
                </a:solidFill>
              </a:rPr>
              <a:t>バグ密度</a:t>
            </a:r>
            <a:endParaRPr lang="en-US" altLang="ja-JP" sz="1600" dirty="0">
              <a:solidFill>
                <a:srgbClr val="292929"/>
              </a:solidFill>
            </a:endParaRPr>
          </a:p>
          <a:p>
            <a:pPr marL="85725" lvl="0">
              <a:buClr>
                <a:srgbClr val="990033"/>
              </a:buClr>
              <a:buSzPts val="1600"/>
            </a:pPr>
            <a:r>
              <a:rPr lang="ja-JP" altLang="en-US" sz="1600" dirty="0">
                <a:solidFill>
                  <a:srgbClr val="292929"/>
                </a:solidFill>
              </a:rPr>
              <a:t>　ソフトウェアの規模に対して、どの程度バグが発生しているかを示す指標</a:t>
            </a:r>
            <a:endParaRPr lang="en-US" altLang="ja-JP" sz="1600" dirty="0">
              <a:solidFill>
                <a:srgbClr val="292929"/>
              </a:solidFill>
            </a:endParaRPr>
          </a:p>
          <a:p>
            <a:pPr marL="85725" lvl="0">
              <a:buClr>
                <a:srgbClr val="990033"/>
              </a:buClr>
              <a:buSzPts val="1600"/>
            </a:pPr>
            <a:r>
              <a:rPr lang="ja-JP" altLang="en-US" sz="1600" dirty="0">
                <a:solidFill>
                  <a:srgbClr val="292929"/>
                </a:solidFill>
              </a:rPr>
              <a:t>　一般的に、「バグ数</a:t>
            </a:r>
            <a:r>
              <a:rPr lang="en-US" altLang="ja-JP" sz="1600" dirty="0">
                <a:solidFill>
                  <a:srgbClr val="292929"/>
                </a:solidFill>
              </a:rPr>
              <a:t>/</a:t>
            </a:r>
            <a:r>
              <a:rPr lang="ja-JP" altLang="en-US" sz="1600" dirty="0">
                <a:solidFill>
                  <a:srgbClr val="292929"/>
                </a:solidFill>
              </a:rPr>
              <a:t>ソフトウェア規模」で算出する</a:t>
            </a:r>
            <a:endParaRPr lang="en-US" altLang="ja-JP" sz="1600" dirty="0">
              <a:solidFill>
                <a:srgbClr val="292929"/>
              </a:solidFill>
            </a:endParaRPr>
          </a:p>
          <a:p>
            <a:pPr marL="269875" marR="0" lvl="0" indent="-184150" algn="l" rtl="0">
              <a:spcBef>
                <a:spcPts val="0"/>
              </a:spcBef>
              <a:spcAft>
                <a:spcPts val="0"/>
              </a:spcAft>
              <a:buClr>
                <a:srgbClr val="990033"/>
              </a:buClr>
              <a:buSzPts val="1600"/>
              <a:buFont typeface="Noto Sans Symbols"/>
              <a:buChar char="■"/>
            </a:pPr>
            <a:endParaRPr lang="en-US" altLang="ja-JP" sz="1600" dirty="0">
              <a:solidFill>
                <a:srgbClr val="292929"/>
              </a:solidFill>
            </a:endParaRPr>
          </a:p>
          <a:p>
            <a:pPr marL="269875" marR="0" lvl="0" indent="-184150" algn="l" rtl="0">
              <a:spcBef>
                <a:spcPts val="0"/>
              </a:spcBef>
              <a:spcAft>
                <a:spcPts val="0"/>
              </a:spcAft>
              <a:buClr>
                <a:srgbClr val="990033"/>
              </a:buClr>
              <a:buSzPts val="1600"/>
              <a:buFont typeface="Noto Sans Symbols"/>
              <a:buChar char="■"/>
            </a:pPr>
            <a:r>
              <a:rPr lang="ja-JP" altLang="en-US" sz="1600" dirty="0">
                <a:solidFill>
                  <a:srgbClr val="292929"/>
                </a:solidFill>
              </a:rPr>
              <a:t>指標の評価</a:t>
            </a:r>
            <a:endParaRPr lang="en-US" altLang="ja-JP" sz="1600" dirty="0">
              <a:solidFill>
                <a:srgbClr val="292929"/>
              </a:solidFill>
            </a:endParaRPr>
          </a:p>
          <a:p>
            <a:pPr marL="85725" marR="0" lvl="0" algn="l" rtl="0">
              <a:spcBef>
                <a:spcPts val="0"/>
              </a:spcBef>
              <a:spcAft>
                <a:spcPts val="0"/>
              </a:spcAft>
              <a:buClr>
                <a:srgbClr val="990033"/>
              </a:buClr>
              <a:buSzPts val="1600"/>
            </a:pPr>
            <a:r>
              <a:rPr lang="ja-JP" altLang="en-US" sz="1600" dirty="0">
                <a:solidFill>
                  <a:srgbClr val="292929"/>
                </a:solidFill>
              </a:rPr>
              <a:t>　試験密度やバグ密度は多すぎても少なすぎても良くない。どちらの値も、適正な範囲内に存在していることが重要である</a:t>
            </a:r>
            <a:endParaRPr lang="en-US" altLang="ja-JP" sz="1600" dirty="0">
              <a:solidFill>
                <a:srgbClr val="292929"/>
              </a:solidFill>
            </a:endParaRPr>
          </a:p>
          <a:p>
            <a:pPr marL="85725" marR="0" lvl="0" algn="l" rtl="0">
              <a:spcBef>
                <a:spcPts val="0"/>
              </a:spcBef>
              <a:spcAft>
                <a:spcPts val="0"/>
              </a:spcAft>
              <a:buClr>
                <a:srgbClr val="990033"/>
              </a:buClr>
              <a:buSzPts val="1600"/>
            </a:pPr>
            <a:r>
              <a:rPr lang="ja-JP" altLang="en-US" sz="1600" dirty="0">
                <a:solidFill>
                  <a:srgbClr val="292929"/>
                </a:solidFill>
              </a:rPr>
              <a:t>　例えば、試験密度が高すぎると試験にかかるコスト（工数、費用）が膨大になり、バグ密度が低すぎると試験項目の抜け漏れが疑われる</a:t>
            </a:r>
            <a:endParaRPr lang="en-US" altLang="ja-JP" sz="1600" dirty="0">
              <a:solidFill>
                <a:srgbClr val="292929"/>
              </a:solidFill>
            </a:endParaRPr>
          </a:p>
          <a:p>
            <a:pPr marL="85725" marR="0" lvl="0" algn="l" rtl="0">
              <a:spcBef>
                <a:spcPts val="0"/>
              </a:spcBef>
              <a:spcAft>
                <a:spcPts val="0"/>
              </a:spcAft>
              <a:buClr>
                <a:srgbClr val="990033"/>
              </a:buClr>
              <a:buSzPts val="1600"/>
            </a:pPr>
            <a:r>
              <a:rPr lang="ja-JP" altLang="en-US" sz="1600" dirty="0">
                <a:solidFill>
                  <a:srgbClr val="292929"/>
                </a:solidFill>
              </a:rPr>
              <a:t>　各指標を見る際には、値が適正範囲内におさまっているかどうか確認する</a:t>
            </a:r>
            <a:endParaRPr lang="en-US" altLang="ja-JP" sz="1600" dirty="0">
              <a:solidFill>
                <a:srgbClr val="292929"/>
              </a:solidFill>
            </a:endParaRPr>
          </a:p>
          <a:p>
            <a:pPr marL="269875" marR="0" lvl="0" indent="-184150" algn="l" rtl="0">
              <a:spcBef>
                <a:spcPts val="0"/>
              </a:spcBef>
              <a:spcAft>
                <a:spcPts val="0"/>
              </a:spcAft>
              <a:buClr>
                <a:srgbClr val="990033"/>
              </a:buClr>
              <a:buSzPts val="1600"/>
              <a:buFont typeface="Noto Sans Symbols"/>
              <a:buChar char="■"/>
            </a:pPr>
            <a:endParaRPr lang="en-US" altLang="ja-JP" sz="1600" dirty="0">
              <a:solidFill>
                <a:srgbClr val="292929"/>
              </a:solidFill>
            </a:endParaRPr>
          </a:p>
          <a:p>
            <a:pPr marL="269875" marR="0" lvl="0" indent="-184150" algn="l" rtl="0">
              <a:spcBef>
                <a:spcPts val="0"/>
              </a:spcBef>
              <a:spcAft>
                <a:spcPts val="0"/>
              </a:spcAft>
              <a:buClr>
                <a:srgbClr val="990033"/>
              </a:buClr>
              <a:buSzPts val="1600"/>
              <a:buFont typeface="Noto Sans Symbols"/>
              <a:buChar char="■"/>
            </a:pPr>
            <a:endParaRPr lang="en-US" altLang="ja-JP" sz="1600" dirty="0">
              <a:solidFill>
                <a:srgbClr val="292929"/>
              </a:solidFill>
            </a:endParaRPr>
          </a:p>
          <a:p>
            <a:pPr marL="85725" marR="0" lvl="0" algn="l" rtl="0">
              <a:spcBef>
                <a:spcPts val="0"/>
              </a:spcBef>
              <a:spcAft>
                <a:spcPts val="0"/>
              </a:spcAft>
              <a:buClr>
                <a:srgbClr val="990033"/>
              </a:buClr>
              <a:buSzPts val="1600"/>
            </a:pPr>
            <a:r>
              <a:rPr lang="ja-JP" altLang="en-US" sz="1600" dirty="0">
                <a:solidFill>
                  <a:srgbClr val="292929"/>
                </a:solidFill>
              </a:rPr>
              <a:t>　</a:t>
            </a:r>
            <a:endParaRPr lang="en-US" altLang="ja-JP" sz="1600" dirty="0">
              <a:solidFill>
                <a:srgbClr val="292929"/>
              </a:solidFill>
            </a:endParaRPr>
          </a:p>
          <a:p>
            <a:pPr marL="371475" marR="0" lvl="0" indent="-285750" algn="l" rtl="0">
              <a:spcBef>
                <a:spcPts val="0"/>
              </a:spcBef>
              <a:spcAft>
                <a:spcPts val="0"/>
              </a:spcAft>
              <a:buClr>
                <a:srgbClr val="990033"/>
              </a:buClr>
              <a:buSzPts val="1600"/>
              <a:buFont typeface="Wingdings" panose="05000000000000000000" pitchFamily="2" charset="2"/>
              <a:buChar char="l"/>
            </a:pPr>
            <a:endParaRPr lang="en-US" altLang="ja-JP" sz="1600" dirty="0">
              <a:solidFill>
                <a:srgbClr val="292929"/>
              </a:solidFill>
            </a:endParaRPr>
          </a:p>
        </p:txBody>
      </p:sp>
      <p:sp>
        <p:nvSpPr>
          <p:cNvPr id="153" name="Google Shape;153;p7"/>
          <p:cNvSpPr txBox="1"/>
          <p:nvPr/>
        </p:nvSpPr>
        <p:spPr>
          <a:xfrm>
            <a:off x="587086" y="885461"/>
            <a:ext cx="7886700" cy="4860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None/>
            </a:pPr>
            <a:r>
              <a:rPr lang="ja-JP" altLang="en-US" sz="2400" dirty="0">
                <a:solidFill>
                  <a:srgbClr val="292929"/>
                </a:solidFill>
              </a:rPr>
              <a:t>試験密度</a:t>
            </a:r>
            <a:r>
              <a:rPr lang="en-US" altLang="ja-JP" sz="2400" dirty="0">
                <a:solidFill>
                  <a:srgbClr val="292929"/>
                </a:solidFill>
              </a:rPr>
              <a:t>/</a:t>
            </a:r>
            <a:r>
              <a:rPr lang="ja-JP" altLang="en-US" sz="2400" dirty="0">
                <a:solidFill>
                  <a:srgbClr val="292929"/>
                </a:solidFill>
              </a:rPr>
              <a:t>開発バグ密度</a:t>
            </a:r>
            <a:r>
              <a:rPr lang="ja-JP" sz="2400" dirty="0">
                <a:solidFill>
                  <a:srgbClr val="292929"/>
                </a:solidFill>
                <a:latin typeface="Arial"/>
                <a:ea typeface="Arial"/>
                <a:cs typeface="Arial"/>
                <a:sym typeface="Arial"/>
              </a:rPr>
              <a:t>とは(1/</a:t>
            </a:r>
            <a:r>
              <a:rPr lang="en-US" altLang="ja-JP" sz="2400" dirty="0">
                <a:solidFill>
                  <a:srgbClr val="292929"/>
                </a:solidFill>
                <a:latin typeface="Arial"/>
                <a:ea typeface="Arial"/>
                <a:cs typeface="Arial"/>
                <a:sym typeface="Arial"/>
              </a:rPr>
              <a:t>3</a:t>
            </a:r>
            <a:r>
              <a:rPr lang="ja-JP" sz="2400" dirty="0">
                <a:solidFill>
                  <a:srgbClr val="292929"/>
                </a:solidFill>
                <a:latin typeface="Arial"/>
                <a:ea typeface="Arial"/>
                <a:cs typeface="Arial"/>
                <a:sym typeface="Arial"/>
              </a:rPr>
              <a:t>)</a:t>
            </a:r>
            <a:endParaRPr sz="2400" dirty="0">
              <a:solidFill>
                <a:srgbClr val="292929"/>
              </a:solidFill>
              <a:latin typeface="Arial"/>
              <a:ea typeface="Arial"/>
              <a:cs typeface="Arial"/>
              <a:sym typeface="Arial"/>
            </a:endParaRPr>
          </a:p>
        </p:txBody>
      </p:sp>
    </p:spTree>
    <p:extLst>
      <p:ext uri="{BB962C8B-B14F-4D97-AF65-F5344CB8AC3E}">
        <p14:creationId xmlns:p14="http://schemas.microsoft.com/office/powerpoint/2010/main" val="921505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a:spLocks noGrp="1"/>
          </p:cNvSpPr>
          <p:nvPr>
            <p:ph type="title"/>
          </p:nvPr>
        </p:nvSpPr>
        <p:spPr>
          <a:xfrm>
            <a:off x="457200" y="152400"/>
            <a:ext cx="8229600" cy="6397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ja-JP" sz="2400" dirty="0"/>
              <a:t>参考：</a:t>
            </a:r>
            <a:r>
              <a:rPr lang="ja-JP" altLang="en-US" sz="2400" dirty="0"/>
              <a:t>試験密度</a:t>
            </a:r>
            <a:r>
              <a:rPr lang="en-US" altLang="ja-JP" sz="2400" dirty="0"/>
              <a:t>/</a:t>
            </a:r>
            <a:r>
              <a:rPr lang="ja-JP" altLang="en-US" sz="2400" dirty="0"/>
              <a:t>開発バグ密度</a:t>
            </a:r>
            <a:r>
              <a:rPr lang="ja-JP" sz="2400" dirty="0"/>
              <a:t>とは</a:t>
            </a:r>
            <a:endParaRPr sz="2400" dirty="0"/>
          </a:p>
        </p:txBody>
      </p:sp>
      <p:sp>
        <p:nvSpPr>
          <p:cNvPr id="150" name="Google Shape;150;p7"/>
          <p:cNvSpPr txBox="1">
            <a:spLocks noGrp="1"/>
          </p:cNvSpPr>
          <p:nvPr>
            <p:ph type="sldNum" idx="12"/>
          </p:nvPr>
        </p:nvSpPr>
        <p:spPr>
          <a:xfrm>
            <a:off x="6553200" y="6613525"/>
            <a:ext cx="2133600" cy="2444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ja-JP"/>
              <a:t>13</a:t>
            </a:fld>
            <a:endParaRPr/>
          </a:p>
        </p:txBody>
      </p:sp>
      <p:sp>
        <p:nvSpPr>
          <p:cNvPr id="151" name="Google Shape;151;p7"/>
          <p:cNvSpPr txBox="1"/>
          <p:nvPr/>
        </p:nvSpPr>
        <p:spPr>
          <a:xfrm>
            <a:off x="380999" y="1239856"/>
            <a:ext cx="8463951" cy="3585361"/>
          </a:xfrm>
          <a:prstGeom prst="rect">
            <a:avLst/>
          </a:prstGeom>
          <a:noFill/>
          <a:ln>
            <a:noFill/>
          </a:ln>
        </p:spPr>
        <p:txBody>
          <a:bodyPr spcFirstLastPara="1" wrap="square" lIns="91425" tIns="45700" rIns="91425" bIns="45700" anchor="t" anchorCtr="0">
            <a:noAutofit/>
          </a:bodyPr>
          <a:lstStyle/>
          <a:p>
            <a:pPr marL="269875" marR="0" lvl="0" indent="-184150" algn="l" rtl="0">
              <a:spcBef>
                <a:spcPts val="0"/>
              </a:spcBef>
              <a:spcAft>
                <a:spcPts val="0"/>
              </a:spcAft>
              <a:buClr>
                <a:srgbClr val="990033"/>
              </a:buClr>
              <a:buSzPts val="1600"/>
              <a:buFont typeface="Noto Sans Symbols"/>
              <a:buChar char="■"/>
            </a:pPr>
            <a:r>
              <a:rPr lang="ja-JP" altLang="en-US" sz="1600" b="1" dirty="0">
                <a:solidFill>
                  <a:srgbClr val="292929"/>
                </a:solidFill>
              </a:rPr>
              <a:t>ゾーン分析</a:t>
            </a:r>
            <a:endParaRPr lang="en-US" altLang="ja-JP" sz="1600" b="1" dirty="0">
              <a:solidFill>
                <a:srgbClr val="292929"/>
              </a:solidFill>
            </a:endParaRPr>
          </a:p>
          <a:p>
            <a:pPr marL="269875" marR="0" lvl="0" indent="-184150" algn="l" rtl="0">
              <a:spcBef>
                <a:spcPts val="0"/>
              </a:spcBef>
              <a:spcAft>
                <a:spcPts val="0"/>
              </a:spcAft>
              <a:buClr>
                <a:srgbClr val="990033"/>
              </a:buClr>
              <a:buSzPts val="1600"/>
              <a:buFont typeface="Noto Sans Symbols"/>
              <a:buChar char="■"/>
            </a:pPr>
            <a:r>
              <a:rPr lang="ja-JP" altLang="en-US" sz="1600" dirty="0">
                <a:solidFill>
                  <a:srgbClr val="292929"/>
                </a:solidFill>
              </a:rPr>
              <a:t>縦軸を「バグ密度」、横軸を「試験密度」として、各値が適正値かどうかを分析する品質管理手法の</a:t>
            </a:r>
            <a:r>
              <a:rPr lang="en-US" altLang="ja-JP" sz="1600" dirty="0">
                <a:solidFill>
                  <a:srgbClr val="292929"/>
                </a:solidFill>
              </a:rPr>
              <a:t>1</a:t>
            </a:r>
            <a:r>
              <a:rPr lang="ja-JP" altLang="en-US" sz="1600" dirty="0">
                <a:solidFill>
                  <a:srgbClr val="292929"/>
                </a:solidFill>
              </a:rPr>
              <a:t>つ</a:t>
            </a:r>
            <a:endParaRPr lang="en-US" altLang="ja-JP" sz="1600" dirty="0">
              <a:solidFill>
                <a:srgbClr val="292929"/>
              </a:solidFill>
            </a:endParaRPr>
          </a:p>
          <a:p>
            <a:pPr marL="269875" marR="0" lvl="0" indent="-184150" algn="l" rtl="0">
              <a:spcBef>
                <a:spcPts val="0"/>
              </a:spcBef>
              <a:spcAft>
                <a:spcPts val="0"/>
              </a:spcAft>
              <a:buClr>
                <a:srgbClr val="990033"/>
              </a:buClr>
              <a:buSzPts val="1600"/>
              <a:buFont typeface="Noto Sans Symbols"/>
              <a:buChar char="■"/>
            </a:pPr>
            <a:endParaRPr lang="en-US" altLang="ja-JP" sz="1600" dirty="0">
              <a:solidFill>
                <a:srgbClr val="292929"/>
              </a:solidFill>
            </a:endParaRPr>
          </a:p>
          <a:p>
            <a:pPr marL="269875" marR="0" lvl="0" indent="-184150" algn="l" rtl="0">
              <a:spcBef>
                <a:spcPts val="0"/>
              </a:spcBef>
              <a:spcAft>
                <a:spcPts val="0"/>
              </a:spcAft>
              <a:buClr>
                <a:srgbClr val="990033"/>
              </a:buClr>
              <a:buSzPts val="1600"/>
              <a:buFont typeface="Noto Sans Symbols"/>
              <a:buChar char="■"/>
            </a:pPr>
            <a:endParaRPr lang="en-US" altLang="ja-JP" sz="1600" dirty="0">
              <a:solidFill>
                <a:srgbClr val="292929"/>
              </a:solidFill>
            </a:endParaRPr>
          </a:p>
          <a:p>
            <a:pPr marL="269875" marR="0" lvl="0" indent="-184150" algn="l" rtl="0">
              <a:spcBef>
                <a:spcPts val="0"/>
              </a:spcBef>
              <a:spcAft>
                <a:spcPts val="0"/>
              </a:spcAft>
              <a:buClr>
                <a:srgbClr val="990033"/>
              </a:buClr>
              <a:buSzPts val="1600"/>
              <a:buFont typeface="Noto Sans Symbols"/>
              <a:buChar char="■"/>
            </a:pPr>
            <a:endParaRPr lang="en-US" altLang="ja-JP" sz="1600" dirty="0">
              <a:solidFill>
                <a:srgbClr val="292929"/>
              </a:solidFill>
            </a:endParaRPr>
          </a:p>
          <a:p>
            <a:pPr marL="269875" marR="0" lvl="0" indent="-184150" algn="l" rtl="0">
              <a:spcBef>
                <a:spcPts val="0"/>
              </a:spcBef>
              <a:spcAft>
                <a:spcPts val="0"/>
              </a:spcAft>
              <a:buClr>
                <a:srgbClr val="990033"/>
              </a:buClr>
              <a:buSzPts val="1600"/>
              <a:buFont typeface="Noto Sans Symbols"/>
              <a:buChar char="■"/>
            </a:pPr>
            <a:endParaRPr lang="en-US" altLang="ja-JP" sz="1600" dirty="0">
              <a:solidFill>
                <a:srgbClr val="292929"/>
              </a:solidFill>
            </a:endParaRPr>
          </a:p>
          <a:p>
            <a:pPr marL="269875" marR="0" lvl="0" indent="-184150" algn="l" rtl="0">
              <a:spcBef>
                <a:spcPts val="0"/>
              </a:spcBef>
              <a:spcAft>
                <a:spcPts val="0"/>
              </a:spcAft>
              <a:buClr>
                <a:srgbClr val="990033"/>
              </a:buClr>
              <a:buSzPts val="1600"/>
              <a:buFont typeface="Noto Sans Symbols"/>
              <a:buChar char="■"/>
            </a:pPr>
            <a:endParaRPr lang="en-US" altLang="ja-JP" sz="1600" dirty="0">
              <a:solidFill>
                <a:srgbClr val="292929"/>
              </a:solidFill>
            </a:endParaRPr>
          </a:p>
          <a:p>
            <a:pPr marL="269875" marR="0" lvl="0" indent="-184150" algn="l" rtl="0">
              <a:spcBef>
                <a:spcPts val="0"/>
              </a:spcBef>
              <a:spcAft>
                <a:spcPts val="0"/>
              </a:spcAft>
              <a:buClr>
                <a:srgbClr val="990033"/>
              </a:buClr>
              <a:buSzPts val="1600"/>
              <a:buFont typeface="Noto Sans Symbols"/>
              <a:buChar char="■"/>
            </a:pPr>
            <a:endParaRPr lang="en-US" altLang="ja-JP" sz="1600" dirty="0">
              <a:solidFill>
                <a:srgbClr val="292929"/>
              </a:solidFill>
            </a:endParaRPr>
          </a:p>
          <a:p>
            <a:pPr marL="269875" marR="0" lvl="0" indent="-184150" algn="l" rtl="0">
              <a:spcBef>
                <a:spcPts val="0"/>
              </a:spcBef>
              <a:spcAft>
                <a:spcPts val="0"/>
              </a:spcAft>
              <a:buClr>
                <a:srgbClr val="990033"/>
              </a:buClr>
              <a:buSzPts val="1600"/>
              <a:buFont typeface="Noto Sans Symbols"/>
              <a:buChar char="■"/>
            </a:pPr>
            <a:endParaRPr lang="en-US" altLang="ja-JP" sz="1600" dirty="0">
              <a:solidFill>
                <a:srgbClr val="292929"/>
              </a:solidFill>
            </a:endParaRPr>
          </a:p>
          <a:p>
            <a:pPr marL="269875" marR="0" lvl="0" indent="-184150" algn="l" rtl="0">
              <a:spcBef>
                <a:spcPts val="0"/>
              </a:spcBef>
              <a:spcAft>
                <a:spcPts val="0"/>
              </a:spcAft>
              <a:buClr>
                <a:srgbClr val="990033"/>
              </a:buClr>
              <a:buSzPts val="1600"/>
              <a:buFont typeface="Noto Sans Symbols"/>
              <a:buChar char="■"/>
            </a:pPr>
            <a:endParaRPr lang="en-US" altLang="ja-JP" sz="1600" dirty="0">
              <a:solidFill>
                <a:srgbClr val="292929"/>
              </a:solidFill>
            </a:endParaRPr>
          </a:p>
          <a:p>
            <a:pPr marL="269875" marR="0" lvl="0" indent="-184150" algn="l" rtl="0">
              <a:spcBef>
                <a:spcPts val="0"/>
              </a:spcBef>
              <a:spcAft>
                <a:spcPts val="0"/>
              </a:spcAft>
              <a:buClr>
                <a:srgbClr val="990033"/>
              </a:buClr>
              <a:buSzPts val="1600"/>
              <a:buFont typeface="Noto Sans Symbols"/>
              <a:buChar char="■"/>
            </a:pPr>
            <a:endParaRPr lang="en-US" altLang="ja-JP" sz="1600" dirty="0">
              <a:solidFill>
                <a:srgbClr val="292929"/>
              </a:solidFill>
            </a:endParaRPr>
          </a:p>
          <a:p>
            <a:pPr marL="85725" marR="0" lvl="0" algn="l" rtl="0">
              <a:spcBef>
                <a:spcPts val="0"/>
              </a:spcBef>
              <a:spcAft>
                <a:spcPts val="0"/>
              </a:spcAft>
              <a:buClr>
                <a:srgbClr val="990033"/>
              </a:buClr>
              <a:buSzPts val="1600"/>
            </a:pPr>
            <a:endParaRPr lang="en-US" altLang="ja-JP" sz="1600" dirty="0">
              <a:solidFill>
                <a:srgbClr val="292929"/>
              </a:solidFill>
            </a:endParaRPr>
          </a:p>
          <a:p>
            <a:pPr marL="85725" marR="0" lvl="0" algn="l" rtl="0">
              <a:spcBef>
                <a:spcPts val="0"/>
              </a:spcBef>
              <a:spcAft>
                <a:spcPts val="0"/>
              </a:spcAft>
              <a:buClr>
                <a:srgbClr val="990033"/>
              </a:buClr>
              <a:buSzPts val="1600"/>
            </a:pPr>
            <a:r>
              <a:rPr lang="ja-JP" altLang="en-US" sz="1600" dirty="0">
                <a:solidFill>
                  <a:srgbClr val="292929"/>
                </a:solidFill>
              </a:rPr>
              <a:t>　</a:t>
            </a:r>
            <a:endParaRPr lang="en-US" altLang="ja-JP" sz="1600" dirty="0">
              <a:solidFill>
                <a:srgbClr val="292929"/>
              </a:solidFill>
            </a:endParaRPr>
          </a:p>
          <a:p>
            <a:pPr marL="371475" marR="0" lvl="0" indent="-285750" algn="l" rtl="0">
              <a:spcBef>
                <a:spcPts val="0"/>
              </a:spcBef>
              <a:spcAft>
                <a:spcPts val="0"/>
              </a:spcAft>
              <a:buClr>
                <a:srgbClr val="990033"/>
              </a:buClr>
              <a:buSzPts val="1600"/>
              <a:buFont typeface="Wingdings" panose="05000000000000000000" pitchFamily="2" charset="2"/>
              <a:buChar char="l"/>
            </a:pPr>
            <a:endParaRPr lang="en-US" altLang="ja-JP" sz="1600" dirty="0">
              <a:solidFill>
                <a:srgbClr val="292929"/>
              </a:solidFill>
            </a:endParaRPr>
          </a:p>
        </p:txBody>
      </p:sp>
      <p:sp>
        <p:nvSpPr>
          <p:cNvPr id="153" name="Google Shape;153;p7"/>
          <p:cNvSpPr txBox="1"/>
          <p:nvPr/>
        </p:nvSpPr>
        <p:spPr>
          <a:xfrm>
            <a:off x="587086" y="885461"/>
            <a:ext cx="7886700" cy="4860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None/>
            </a:pPr>
            <a:r>
              <a:rPr lang="ja-JP" altLang="en-US" sz="2400" dirty="0">
                <a:solidFill>
                  <a:srgbClr val="292929"/>
                </a:solidFill>
              </a:rPr>
              <a:t>試験密度</a:t>
            </a:r>
            <a:r>
              <a:rPr lang="en-US" altLang="ja-JP" sz="2400" dirty="0">
                <a:solidFill>
                  <a:srgbClr val="292929"/>
                </a:solidFill>
              </a:rPr>
              <a:t>/</a:t>
            </a:r>
            <a:r>
              <a:rPr lang="ja-JP" altLang="en-US" sz="2400" dirty="0">
                <a:solidFill>
                  <a:srgbClr val="292929"/>
                </a:solidFill>
              </a:rPr>
              <a:t>開発バグ密度</a:t>
            </a:r>
            <a:r>
              <a:rPr lang="ja-JP" sz="2400" dirty="0">
                <a:solidFill>
                  <a:srgbClr val="292929"/>
                </a:solidFill>
                <a:latin typeface="Arial"/>
                <a:ea typeface="Arial"/>
                <a:cs typeface="Arial"/>
                <a:sym typeface="Arial"/>
              </a:rPr>
              <a:t>とは(</a:t>
            </a:r>
            <a:r>
              <a:rPr lang="en-US" altLang="ja-JP" sz="2400" dirty="0">
                <a:solidFill>
                  <a:srgbClr val="292929"/>
                </a:solidFill>
                <a:latin typeface="Arial"/>
                <a:ea typeface="Arial"/>
                <a:cs typeface="Arial"/>
                <a:sym typeface="Arial"/>
              </a:rPr>
              <a:t>2</a:t>
            </a:r>
            <a:r>
              <a:rPr lang="ja-JP" sz="2400" dirty="0">
                <a:solidFill>
                  <a:srgbClr val="292929"/>
                </a:solidFill>
                <a:latin typeface="Arial"/>
                <a:ea typeface="Arial"/>
                <a:cs typeface="Arial"/>
                <a:sym typeface="Arial"/>
              </a:rPr>
              <a:t>/</a:t>
            </a:r>
            <a:r>
              <a:rPr lang="en-US" altLang="ja-JP" sz="2400" dirty="0">
                <a:solidFill>
                  <a:srgbClr val="292929"/>
                </a:solidFill>
              </a:rPr>
              <a:t>3</a:t>
            </a:r>
            <a:r>
              <a:rPr lang="ja-JP" sz="2400" dirty="0">
                <a:solidFill>
                  <a:srgbClr val="292929"/>
                </a:solidFill>
                <a:latin typeface="Arial"/>
                <a:ea typeface="Arial"/>
                <a:cs typeface="Arial"/>
                <a:sym typeface="Arial"/>
              </a:rPr>
              <a:t>)</a:t>
            </a:r>
            <a:endParaRPr sz="2400" dirty="0">
              <a:solidFill>
                <a:srgbClr val="292929"/>
              </a:solidFill>
              <a:latin typeface="Arial"/>
              <a:ea typeface="Arial"/>
              <a:cs typeface="Arial"/>
              <a:sym typeface="Arial"/>
            </a:endParaRPr>
          </a:p>
        </p:txBody>
      </p:sp>
      <p:graphicFrame>
        <p:nvGraphicFramePr>
          <p:cNvPr id="2" name="表 1"/>
          <p:cNvGraphicFramePr>
            <a:graphicFrameLocks noGrp="1"/>
          </p:cNvGraphicFramePr>
          <p:nvPr>
            <p:extLst>
              <p:ext uri="{D42A27DB-BD31-4B8C-83A1-F6EECF244321}">
                <p14:modId xmlns:p14="http://schemas.microsoft.com/office/powerpoint/2010/main" val="2303316008"/>
              </p:ext>
            </p:extLst>
          </p:nvPr>
        </p:nvGraphicFramePr>
        <p:xfrm>
          <a:off x="1337943" y="2457362"/>
          <a:ext cx="4457205" cy="3125958"/>
        </p:xfrm>
        <a:graphic>
          <a:graphicData uri="http://schemas.openxmlformats.org/drawingml/2006/table">
            <a:tbl>
              <a:tblPr firstRow="1" bandRow="1">
                <a:tableStyleId>{F55FA1C0-845B-472B-9047-25DA32559EDE}</a:tableStyleId>
              </a:tblPr>
              <a:tblGrid>
                <a:gridCol w="1485735">
                  <a:extLst>
                    <a:ext uri="{9D8B030D-6E8A-4147-A177-3AD203B41FA5}">
                      <a16:colId xmlns:a16="http://schemas.microsoft.com/office/drawing/2014/main" val="1087443759"/>
                    </a:ext>
                  </a:extLst>
                </a:gridCol>
                <a:gridCol w="1485735">
                  <a:extLst>
                    <a:ext uri="{9D8B030D-6E8A-4147-A177-3AD203B41FA5}">
                      <a16:colId xmlns:a16="http://schemas.microsoft.com/office/drawing/2014/main" val="3862270668"/>
                    </a:ext>
                  </a:extLst>
                </a:gridCol>
                <a:gridCol w="1485735">
                  <a:extLst>
                    <a:ext uri="{9D8B030D-6E8A-4147-A177-3AD203B41FA5}">
                      <a16:colId xmlns:a16="http://schemas.microsoft.com/office/drawing/2014/main" val="2812042433"/>
                    </a:ext>
                  </a:extLst>
                </a:gridCol>
              </a:tblGrid>
              <a:tr h="1041986">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866055476"/>
                  </a:ext>
                </a:extLst>
              </a:tr>
              <a:tr h="1041986">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47131907"/>
                  </a:ext>
                </a:extLst>
              </a:tr>
              <a:tr h="1041986">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50560814"/>
                  </a:ext>
                </a:extLst>
              </a:tr>
            </a:tbl>
          </a:graphicData>
        </a:graphic>
      </p:graphicFrame>
      <p:cxnSp>
        <p:nvCxnSpPr>
          <p:cNvPr id="6" name="直線矢印コネクタ 5"/>
          <p:cNvCxnSpPr/>
          <p:nvPr/>
        </p:nvCxnSpPr>
        <p:spPr>
          <a:xfrm flipV="1">
            <a:off x="1216466" y="2196934"/>
            <a:ext cx="0" cy="40019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884700" y="5712033"/>
            <a:ext cx="5302332" cy="90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3073719" y="3503221"/>
            <a:ext cx="985652" cy="307777"/>
          </a:xfrm>
          <a:prstGeom prst="rect">
            <a:avLst/>
          </a:prstGeom>
          <a:noFill/>
        </p:spPr>
        <p:txBody>
          <a:bodyPr wrap="square" rtlCol="0">
            <a:spAutoFit/>
          </a:bodyPr>
          <a:lstStyle/>
          <a:p>
            <a:r>
              <a:rPr kumimoji="1" lang="ja-JP" altLang="en-US" b="1" dirty="0">
                <a:latin typeface="HG丸ｺﾞｼｯｸM-PRO" panose="020F0600000000000000" pitchFamily="50" charset="-128"/>
                <a:ea typeface="HG丸ｺﾞｼｯｸM-PRO" panose="020F0600000000000000" pitchFamily="50" charset="-128"/>
              </a:rPr>
              <a:t>ゾーン</a:t>
            </a:r>
            <a:r>
              <a:rPr kumimoji="1" lang="en-US" altLang="ja-JP" b="1" dirty="0">
                <a:latin typeface="HG丸ｺﾞｼｯｸM-PRO" panose="020F0600000000000000" pitchFamily="50" charset="-128"/>
                <a:ea typeface="HG丸ｺﾞｼｯｸM-PRO" panose="020F0600000000000000" pitchFamily="50" charset="-128"/>
              </a:rPr>
              <a:t>1</a:t>
            </a:r>
            <a:endParaRPr kumimoji="1" lang="ja-JP" altLang="en-US" b="1" dirty="0">
              <a:latin typeface="HG丸ｺﾞｼｯｸM-PRO" panose="020F0600000000000000" pitchFamily="50" charset="-128"/>
              <a:ea typeface="HG丸ｺﾞｼｯｸM-PRO" panose="020F0600000000000000" pitchFamily="50" charset="-128"/>
            </a:endParaRPr>
          </a:p>
        </p:txBody>
      </p:sp>
      <p:sp>
        <p:nvSpPr>
          <p:cNvPr id="17" name="テキスト ボックス 16"/>
          <p:cNvSpPr txBox="1"/>
          <p:nvPr/>
        </p:nvSpPr>
        <p:spPr>
          <a:xfrm>
            <a:off x="4547648" y="3502730"/>
            <a:ext cx="985652" cy="307777"/>
          </a:xfrm>
          <a:prstGeom prst="rect">
            <a:avLst/>
          </a:prstGeom>
          <a:noFill/>
        </p:spPr>
        <p:txBody>
          <a:bodyPr wrap="square" rtlCol="0">
            <a:spAutoFit/>
          </a:bodyPr>
          <a:lstStyle/>
          <a:p>
            <a:r>
              <a:rPr kumimoji="1" lang="ja-JP" altLang="en-US" b="1" dirty="0">
                <a:latin typeface="HG丸ｺﾞｼｯｸM-PRO" panose="020F0600000000000000" pitchFamily="50" charset="-128"/>
                <a:ea typeface="HG丸ｺﾞｼｯｸM-PRO" panose="020F0600000000000000" pitchFamily="50" charset="-128"/>
              </a:rPr>
              <a:t>ゾーン</a:t>
            </a:r>
            <a:r>
              <a:rPr kumimoji="1" lang="en-US" altLang="ja-JP" b="1" dirty="0">
                <a:latin typeface="HG丸ｺﾞｼｯｸM-PRO" panose="020F0600000000000000" pitchFamily="50" charset="-128"/>
                <a:ea typeface="HG丸ｺﾞｼｯｸM-PRO" panose="020F0600000000000000" pitchFamily="50" charset="-128"/>
              </a:rPr>
              <a:t>2</a:t>
            </a:r>
            <a:endParaRPr kumimoji="1" lang="ja-JP" altLang="en-US" b="1" dirty="0">
              <a:latin typeface="HG丸ｺﾞｼｯｸM-PRO" panose="020F0600000000000000" pitchFamily="50" charset="-128"/>
              <a:ea typeface="HG丸ｺﾞｼｯｸM-PRO" panose="020F0600000000000000" pitchFamily="50" charset="-128"/>
            </a:endParaRPr>
          </a:p>
        </p:txBody>
      </p:sp>
      <p:sp>
        <p:nvSpPr>
          <p:cNvPr id="18" name="テキスト ボックス 17"/>
          <p:cNvSpPr txBox="1"/>
          <p:nvPr/>
        </p:nvSpPr>
        <p:spPr>
          <a:xfrm>
            <a:off x="3073719" y="4559973"/>
            <a:ext cx="985652" cy="307777"/>
          </a:xfrm>
          <a:prstGeom prst="rect">
            <a:avLst/>
          </a:prstGeom>
          <a:noFill/>
        </p:spPr>
        <p:txBody>
          <a:bodyPr wrap="square" rtlCol="0">
            <a:spAutoFit/>
          </a:bodyPr>
          <a:lstStyle/>
          <a:p>
            <a:r>
              <a:rPr kumimoji="1" lang="ja-JP" altLang="en-US" b="1" dirty="0">
                <a:latin typeface="HG丸ｺﾞｼｯｸM-PRO" panose="020F0600000000000000" pitchFamily="50" charset="-128"/>
                <a:ea typeface="HG丸ｺﾞｼｯｸM-PRO" panose="020F0600000000000000" pitchFamily="50" charset="-128"/>
              </a:rPr>
              <a:t>ゾーン</a:t>
            </a:r>
            <a:r>
              <a:rPr kumimoji="1" lang="en-US" altLang="ja-JP" b="1" dirty="0">
                <a:latin typeface="HG丸ｺﾞｼｯｸM-PRO" panose="020F0600000000000000" pitchFamily="50" charset="-128"/>
                <a:ea typeface="HG丸ｺﾞｼｯｸM-PRO" panose="020F0600000000000000" pitchFamily="50" charset="-128"/>
              </a:rPr>
              <a:t>3</a:t>
            </a:r>
            <a:endParaRPr kumimoji="1" lang="ja-JP" altLang="en-US" b="1" dirty="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4506674" y="4559821"/>
            <a:ext cx="985652" cy="307777"/>
          </a:xfrm>
          <a:prstGeom prst="rect">
            <a:avLst/>
          </a:prstGeom>
          <a:noFill/>
        </p:spPr>
        <p:txBody>
          <a:bodyPr wrap="square" rtlCol="0">
            <a:spAutoFit/>
          </a:bodyPr>
          <a:lstStyle/>
          <a:p>
            <a:r>
              <a:rPr kumimoji="1" lang="ja-JP" altLang="en-US" b="1" dirty="0">
                <a:latin typeface="HG丸ｺﾞｼｯｸM-PRO" panose="020F0600000000000000" pitchFamily="50" charset="-128"/>
                <a:ea typeface="HG丸ｺﾞｼｯｸM-PRO" panose="020F0600000000000000" pitchFamily="50" charset="-128"/>
              </a:rPr>
              <a:t>ゾーン</a:t>
            </a:r>
            <a:r>
              <a:rPr kumimoji="1" lang="en-US" altLang="ja-JP" b="1" dirty="0">
                <a:latin typeface="HG丸ｺﾞｼｯｸM-PRO" panose="020F0600000000000000" pitchFamily="50" charset="-128"/>
                <a:ea typeface="HG丸ｺﾞｼｯｸM-PRO" panose="020F0600000000000000" pitchFamily="50" charset="-128"/>
              </a:rPr>
              <a:t>4</a:t>
            </a:r>
            <a:endParaRPr kumimoji="1" lang="ja-JP" altLang="en-US" b="1" dirty="0">
              <a:latin typeface="HG丸ｺﾞｼｯｸM-PRO" panose="020F0600000000000000" pitchFamily="50" charset="-128"/>
              <a:ea typeface="HG丸ｺﾞｼｯｸM-PRO" panose="020F0600000000000000" pitchFamily="50" charset="-128"/>
            </a:endParaRPr>
          </a:p>
        </p:txBody>
      </p:sp>
      <p:sp>
        <p:nvSpPr>
          <p:cNvPr id="20" name="テキスト ボックス 19"/>
          <p:cNvSpPr txBox="1"/>
          <p:nvPr/>
        </p:nvSpPr>
        <p:spPr>
          <a:xfrm>
            <a:off x="3073719" y="2470219"/>
            <a:ext cx="985652" cy="307777"/>
          </a:xfrm>
          <a:prstGeom prst="rect">
            <a:avLst/>
          </a:prstGeom>
          <a:noFill/>
        </p:spPr>
        <p:txBody>
          <a:bodyPr wrap="square" rtlCol="0">
            <a:spAutoFit/>
          </a:bodyPr>
          <a:lstStyle/>
          <a:p>
            <a:r>
              <a:rPr kumimoji="1" lang="ja-JP" altLang="en-US" b="1" dirty="0">
                <a:latin typeface="HG丸ｺﾞｼｯｸM-PRO" panose="020F0600000000000000" pitchFamily="50" charset="-128"/>
                <a:ea typeface="HG丸ｺﾞｼｯｸM-PRO" panose="020F0600000000000000" pitchFamily="50" charset="-128"/>
              </a:rPr>
              <a:t>ゾーン</a:t>
            </a:r>
            <a:r>
              <a:rPr kumimoji="1" lang="en-US" altLang="ja-JP" b="1" dirty="0">
                <a:latin typeface="HG丸ｺﾞｼｯｸM-PRO" panose="020F0600000000000000" pitchFamily="50" charset="-128"/>
                <a:ea typeface="HG丸ｺﾞｼｯｸM-PRO" panose="020F0600000000000000" pitchFamily="50" charset="-128"/>
              </a:rPr>
              <a:t>5</a:t>
            </a:r>
            <a:endParaRPr kumimoji="1" lang="ja-JP" altLang="en-US" b="1" dirty="0">
              <a:latin typeface="HG丸ｺﾞｼｯｸM-PRO" panose="020F0600000000000000" pitchFamily="50" charset="-128"/>
              <a:ea typeface="HG丸ｺﾞｼｯｸM-PRO" panose="020F0600000000000000" pitchFamily="50" charset="-128"/>
            </a:endParaRPr>
          </a:p>
        </p:txBody>
      </p:sp>
      <p:sp>
        <p:nvSpPr>
          <p:cNvPr id="21" name="テキスト ボックス 20"/>
          <p:cNvSpPr txBox="1"/>
          <p:nvPr/>
        </p:nvSpPr>
        <p:spPr>
          <a:xfrm>
            <a:off x="4547648" y="2498121"/>
            <a:ext cx="985652" cy="307777"/>
          </a:xfrm>
          <a:prstGeom prst="rect">
            <a:avLst/>
          </a:prstGeom>
          <a:noFill/>
        </p:spPr>
        <p:txBody>
          <a:bodyPr wrap="square" rtlCol="0">
            <a:spAutoFit/>
          </a:bodyPr>
          <a:lstStyle/>
          <a:p>
            <a:r>
              <a:rPr kumimoji="1" lang="ja-JP" altLang="en-US" b="1" dirty="0">
                <a:latin typeface="HG丸ｺﾞｼｯｸM-PRO" panose="020F0600000000000000" pitchFamily="50" charset="-128"/>
                <a:ea typeface="HG丸ｺﾞｼｯｸM-PRO" panose="020F0600000000000000" pitchFamily="50" charset="-128"/>
              </a:rPr>
              <a:t>ゾーン</a:t>
            </a:r>
            <a:r>
              <a:rPr kumimoji="1" lang="en-US" altLang="ja-JP" b="1" dirty="0">
                <a:latin typeface="HG丸ｺﾞｼｯｸM-PRO" panose="020F0600000000000000" pitchFamily="50" charset="-128"/>
                <a:ea typeface="HG丸ｺﾞｼｯｸM-PRO" panose="020F0600000000000000" pitchFamily="50" charset="-128"/>
              </a:rPr>
              <a:t>6</a:t>
            </a:r>
            <a:endParaRPr kumimoji="1" lang="ja-JP" altLang="en-US" b="1" dirty="0">
              <a:latin typeface="HG丸ｺﾞｼｯｸM-PRO" panose="020F0600000000000000" pitchFamily="50" charset="-128"/>
              <a:ea typeface="HG丸ｺﾞｼｯｸM-PRO" panose="020F0600000000000000" pitchFamily="50" charset="-128"/>
            </a:endParaRPr>
          </a:p>
        </p:txBody>
      </p:sp>
      <p:sp>
        <p:nvSpPr>
          <p:cNvPr id="22" name="テキスト ボックス 21"/>
          <p:cNvSpPr txBox="1"/>
          <p:nvPr/>
        </p:nvSpPr>
        <p:spPr>
          <a:xfrm>
            <a:off x="1628421" y="3502730"/>
            <a:ext cx="985652" cy="307777"/>
          </a:xfrm>
          <a:prstGeom prst="rect">
            <a:avLst/>
          </a:prstGeom>
          <a:noFill/>
        </p:spPr>
        <p:txBody>
          <a:bodyPr wrap="square" rtlCol="0">
            <a:spAutoFit/>
          </a:bodyPr>
          <a:lstStyle/>
          <a:p>
            <a:r>
              <a:rPr kumimoji="1" lang="ja-JP" altLang="en-US" b="1" dirty="0">
                <a:latin typeface="HG丸ｺﾞｼｯｸM-PRO" panose="020F0600000000000000" pitchFamily="50" charset="-128"/>
                <a:ea typeface="HG丸ｺﾞｼｯｸM-PRO" panose="020F0600000000000000" pitchFamily="50" charset="-128"/>
              </a:rPr>
              <a:t>ゾーン</a:t>
            </a:r>
            <a:r>
              <a:rPr kumimoji="1" lang="en-US" altLang="ja-JP" b="1" dirty="0">
                <a:latin typeface="HG丸ｺﾞｼｯｸM-PRO" panose="020F0600000000000000" pitchFamily="50" charset="-128"/>
                <a:ea typeface="HG丸ｺﾞｼｯｸM-PRO" panose="020F0600000000000000" pitchFamily="50" charset="-128"/>
              </a:rPr>
              <a:t>7</a:t>
            </a:r>
            <a:endParaRPr kumimoji="1" lang="ja-JP" altLang="en-US" b="1" dirty="0">
              <a:latin typeface="HG丸ｺﾞｼｯｸM-PRO" panose="020F0600000000000000" pitchFamily="50" charset="-128"/>
              <a:ea typeface="HG丸ｺﾞｼｯｸM-PRO" panose="020F0600000000000000" pitchFamily="50" charset="-128"/>
            </a:endParaRPr>
          </a:p>
        </p:txBody>
      </p:sp>
      <p:sp>
        <p:nvSpPr>
          <p:cNvPr id="23" name="テキスト ボックス 22"/>
          <p:cNvSpPr txBox="1"/>
          <p:nvPr/>
        </p:nvSpPr>
        <p:spPr>
          <a:xfrm>
            <a:off x="1607268" y="2498121"/>
            <a:ext cx="985652" cy="307777"/>
          </a:xfrm>
          <a:prstGeom prst="rect">
            <a:avLst/>
          </a:prstGeom>
          <a:noFill/>
        </p:spPr>
        <p:txBody>
          <a:bodyPr wrap="square" rtlCol="0">
            <a:spAutoFit/>
          </a:bodyPr>
          <a:lstStyle/>
          <a:p>
            <a:r>
              <a:rPr kumimoji="1" lang="ja-JP" altLang="en-US" b="1" dirty="0">
                <a:latin typeface="HG丸ｺﾞｼｯｸM-PRO" panose="020F0600000000000000" pitchFamily="50" charset="-128"/>
                <a:ea typeface="HG丸ｺﾞｼｯｸM-PRO" panose="020F0600000000000000" pitchFamily="50" charset="-128"/>
              </a:rPr>
              <a:t>ゾーン</a:t>
            </a:r>
            <a:r>
              <a:rPr kumimoji="1" lang="en-US" altLang="ja-JP" b="1" dirty="0">
                <a:latin typeface="HG丸ｺﾞｼｯｸM-PRO" panose="020F0600000000000000" pitchFamily="50" charset="-128"/>
                <a:ea typeface="HG丸ｺﾞｼｯｸM-PRO" panose="020F0600000000000000" pitchFamily="50" charset="-128"/>
              </a:rPr>
              <a:t>8</a:t>
            </a:r>
            <a:endParaRPr kumimoji="1" lang="ja-JP" altLang="en-US" b="1" dirty="0">
              <a:latin typeface="HG丸ｺﾞｼｯｸM-PRO" panose="020F0600000000000000" pitchFamily="50" charset="-128"/>
              <a:ea typeface="HG丸ｺﾞｼｯｸM-PRO" panose="020F0600000000000000" pitchFamily="50" charset="-128"/>
            </a:endParaRPr>
          </a:p>
        </p:txBody>
      </p:sp>
      <p:sp>
        <p:nvSpPr>
          <p:cNvPr id="24" name="テキスト ボックス 23"/>
          <p:cNvSpPr txBox="1"/>
          <p:nvPr/>
        </p:nvSpPr>
        <p:spPr>
          <a:xfrm>
            <a:off x="1611694" y="4552915"/>
            <a:ext cx="985652" cy="307777"/>
          </a:xfrm>
          <a:prstGeom prst="rect">
            <a:avLst/>
          </a:prstGeom>
          <a:noFill/>
        </p:spPr>
        <p:txBody>
          <a:bodyPr wrap="square" rtlCol="0">
            <a:spAutoFit/>
          </a:bodyPr>
          <a:lstStyle/>
          <a:p>
            <a:r>
              <a:rPr kumimoji="1" lang="ja-JP" altLang="en-US" b="1" dirty="0">
                <a:latin typeface="HG丸ｺﾞｼｯｸM-PRO" panose="020F0600000000000000" pitchFamily="50" charset="-128"/>
                <a:ea typeface="HG丸ｺﾞｼｯｸM-PRO" panose="020F0600000000000000" pitchFamily="50" charset="-128"/>
              </a:rPr>
              <a:t>ゾーン</a:t>
            </a:r>
            <a:r>
              <a:rPr kumimoji="1" lang="en-US" altLang="ja-JP" b="1" dirty="0">
                <a:latin typeface="HG丸ｺﾞｼｯｸM-PRO" panose="020F0600000000000000" pitchFamily="50" charset="-128"/>
                <a:ea typeface="HG丸ｺﾞｼｯｸM-PRO" panose="020F0600000000000000" pitchFamily="50" charset="-128"/>
              </a:rPr>
              <a:t>9</a:t>
            </a:r>
            <a:endParaRPr kumimoji="1" lang="ja-JP" altLang="en-US" b="1" dirty="0">
              <a:latin typeface="HG丸ｺﾞｼｯｸM-PRO" panose="020F0600000000000000" pitchFamily="50" charset="-128"/>
              <a:ea typeface="HG丸ｺﾞｼｯｸM-PRO" panose="020F0600000000000000" pitchFamily="50" charset="-128"/>
            </a:endParaRPr>
          </a:p>
        </p:txBody>
      </p:sp>
      <p:sp>
        <p:nvSpPr>
          <p:cNvPr id="12" name="正方形/長方形 11"/>
          <p:cNvSpPr/>
          <p:nvPr/>
        </p:nvSpPr>
        <p:spPr>
          <a:xfrm>
            <a:off x="2832091" y="3492471"/>
            <a:ext cx="1453708" cy="1067350"/>
          </a:xfrm>
          <a:prstGeom prst="rect">
            <a:avLst/>
          </a:prstGeom>
          <a:noFill/>
          <a:ln w="857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3133095" y="3909937"/>
            <a:ext cx="926276" cy="461665"/>
          </a:xfrm>
          <a:prstGeom prst="rect">
            <a:avLst/>
          </a:prstGeom>
          <a:noFill/>
        </p:spPr>
        <p:txBody>
          <a:bodyPr wrap="square" rtlCol="0">
            <a:spAutoFit/>
          </a:bodyPr>
          <a:lstStyle/>
          <a:p>
            <a:r>
              <a:rPr kumimoji="1" lang="ja-JP" altLang="en-US" sz="2400" dirty="0">
                <a:solidFill>
                  <a:srgbClr val="FF0000"/>
                </a:solidFill>
              </a:rPr>
              <a:t>適正</a:t>
            </a:r>
          </a:p>
        </p:txBody>
      </p:sp>
      <p:sp>
        <p:nvSpPr>
          <p:cNvPr id="14" name="テキスト ボックス 13"/>
          <p:cNvSpPr txBox="1"/>
          <p:nvPr/>
        </p:nvSpPr>
        <p:spPr>
          <a:xfrm>
            <a:off x="3073719" y="6055510"/>
            <a:ext cx="1235034" cy="338554"/>
          </a:xfrm>
          <a:prstGeom prst="rect">
            <a:avLst/>
          </a:prstGeom>
          <a:noFill/>
        </p:spPr>
        <p:txBody>
          <a:bodyPr wrap="square" rtlCol="0">
            <a:spAutoFit/>
          </a:bodyPr>
          <a:lstStyle/>
          <a:p>
            <a:r>
              <a:rPr kumimoji="1" lang="ja-JP" altLang="en-US" sz="1600" b="1" dirty="0"/>
              <a:t>試験密度</a:t>
            </a:r>
          </a:p>
        </p:txBody>
      </p:sp>
      <p:sp>
        <p:nvSpPr>
          <p:cNvPr id="15" name="テキスト ボックス 14"/>
          <p:cNvSpPr txBox="1"/>
          <p:nvPr/>
        </p:nvSpPr>
        <p:spPr>
          <a:xfrm>
            <a:off x="310851" y="3508289"/>
            <a:ext cx="430887" cy="1379309"/>
          </a:xfrm>
          <a:prstGeom prst="rect">
            <a:avLst/>
          </a:prstGeom>
          <a:noFill/>
        </p:spPr>
        <p:txBody>
          <a:bodyPr vert="eaVert" wrap="square" rtlCol="0">
            <a:spAutoFit/>
          </a:bodyPr>
          <a:lstStyle/>
          <a:p>
            <a:r>
              <a:rPr kumimoji="1" lang="ja-JP" altLang="en-US" sz="1600" b="1" dirty="0"/>
              <a:t>バグ密度</a:t>
            </a:r>
          </a:p>
        </p:txBody>
      </p:sp>
      <p:sp>
        <p:nvSpPr>
          <p:cNvPr id="25" name="右矢印 24"/>
          <p:cNvSpPr/>
          <p:nvPr/>
        </p:nvSpPr>
        <p:spPr>
          <a:xfrm>
            <a:off x="890640" y="4475970"/>
            <a:ext cx="439388" cy="15388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右矢印 29"/>
          <p:cNvSpPr/>
          <p:nvPr/>
        </p:nvSpPr>
        <p:spPr>
          <a:xfrm>
            <a:off x="874796" y="3437528"/>
            <a:ext cx="439388" cy="10988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523252" y="3129751"/>
            <a:ext cx="802811" cy="307777"/>
          </a:xfrm>
          <a:prstGeom prst="rect">
            <a:avLst/>
          </a:prstGeom>
          <a:noFill/>
        </p:spPr>
        <p:txBody>
          <a:bodyPr wrap="square" rtlCol="0">
            <a:spAutoFit/>
          </a:bodyPr>
          <a:lstStyle/>
          <a:p>
            <a:r>
              <a:rPr kumimoji="1" lang="ja-JP" altLang="en-US" dirty="0"/>
              <a:t>上限値</a:t>
            </a:r>
          </a:p>
        </p:txBody>
      </p:sp>
      <p:sp>
        <p:nvSpPr>
          <p:cNvPr id="32" name="テキスト ボックス 31"/>
          <p:cNvSpPr txBox="1"/>
          <p:nvPr/>
        </p:nvSpPr>
        <p:spPr>
          <a:xfrm>
            <a:off x="531174" y="4602460"/>
            <a:ext cx="802811" cy="307777"/>
          </a:xfrm>
          <a:prstGeom prst="rect">
            <a:avLst/>
          </a:prstGeom>
          <a:noFill/>
        </p:spPr>
        <p:txBody>
          <a:bodyPr wrap="square" rtlCol="0">
            <a:spAutoFit/>
          </a:bodyPr>
          <a:lstStyle/>
          <a:p>
            <a:r>
              <a:rPr kumimoji="1" lang="ja-JP" altLang="en-US" dirty="0"/>
              <a:t>下限値</a:t>
            </a:r>
          </a:p>
        </p:txBody>
      </p:sp>
      <p:sp>
        <p:nvSpPr>
          <p:cNvPr id="27" name="下矢印 26"/>
          <p:cNvSpPr/>
          <p:nvPr/>
        </p:nvSpPr>
        <p:spPr>
          <a:xfrm>
            <a:off x="2743199" y="5594930"/>
            <a:ext cx="174557" cy="389914"/>
          </a:xfrm>
          <a:prstGeom prst="downArrow">
            <a:avLst/>
          </a:prstGeom>
          <a:solidFill>
            <a:srgbClr val="FF0000"/>
          </a:solidFill>
          <a:ln>
            <a:solidFill>
              <a:srgbClr val="FF0000"/>
            </a:solidFill>
          </a:ln>
          <a:scene3d>
            <a:camera prst="orthographicFront">
              <a:rot lat="0" lon="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下矢印 34"/>
          <p:cNvSpPr/>
          <p:nvPr/>
        </p:nvSpPr>
        <p:spPr>
          <a:xfrm>
            <a:off x="4225625" y="5606805"/>
            <a:ext cx="174557" cy="389914"/>
          </a:xfrm>
          <a:prstGeom prst="downArrow">
            <a:avLst/>
          </a:prstGeom>
          <a:solidFill>
            <a:srgbClr val="FF0000"/>
          </a:solidFill>
          <a:ln>
            <a:solidFill>
              <a:srgbClr val="FF0000"/>
            </a:solidFill>
          </a:ln>
          <a:scene3d>
            <a:camera prst="orthographicFront">
              <a:rot lat="0" lon="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4312903" y="5712033"/>
            <a:ext cx="400110" cy="901492"/>
          </a:xfrm>
          <a:prstGeom prst="rect">
            <a:avLst/>
          </a:prstGeom>
          <a:noFill/>
        </p:spPr>
        <p:txBody>
          <a:bodyPr vert="eaVert" wrap="square" rtlCol="0">
            <a:spAutoFit/>
          </a:bodyPr>
          <a:lstStyle/>
          <a:p>
            <a:r>
              <a:rPr kumimoji="1" lang="ja-JP" altLang="en-US" dirty="0"/>
              <a:t>上限値</a:t>
            </a:r>
          </a:p>
        </p:txBody>
      </p:sp>
      <p:sp>
        <p:nvSpPr>
          <p:cNvPr id="37" name="テキスト ボックス 36"/>
          <p:cNvSpPr txBox="1"/>
          <p:nvPr/>
        </p:nvSpPr>
        <p:spPr>
          <a:xfrm>
            <a:off x="2392865" y="5727196"/>
            <a:ext cx="400110" cy="901492"/>
          </a:xfrm>
          <a:prstGeom prst="rect">
            <a:avLst/>
          </a:prstGeom>
          <a:noFill/>
        </p:spPr>
        <p:txBody>
          <a:bodyPr vert="eaVert" wrap="square" rtlCol="0">
            <a:spAutoFit/>
          </a:bodyPr>
          <a:lstStyle/>
          <a:p>
            <a:r>
              <a:rPr kumimoji="1" lang="ja-JP" altLang="en-US" dirty="0"/>
              <a:t>下限値</a:t>
            </a:r>
          </a:p>
        </p:txBody>
      </p:sp>
      <p:sp>
        <p:nvSpPr>
          <p:cNvPr id="29" name="テキスト ボックス 28"/>
          <p:cNvSpPr txBox="1"/>
          <p:nvPr/>
        </p:nvSpPr>
        <p:spPr>
          <a:xfrm>
            <a:off x="5889411" y="2498262"/>
            <a:ext cx="3223839" cy="3108543"/>
          </a:xfrm>
          <a:prstGeom prst="rect">
            <a:avLst/>
          </a:prstGeom>
          <a:noFill/>
        </p:spPr>
        <p:txBody>
          <a:bodyPr wrap="square" rtlCol="0">
            <a:spAutoFit/>
          </a:bodyPr>
          <a:lstStyle/>
          <a:p>
            <a:r>
              <a:rPr kumimoji="1" lang="ja-JP" altLang="en-US" b="1" dirty="0">
                <a:latin typeface="メイリオ" panose="020B0604030504040204" pitchFamily="50" charset="-128"/>
                <a:ea typeface="メイリオ" panose="020B0604030504040204" pitchFamily="50" charset="-128"/>
              </a:rPr>
              <a:t>ゾーン</a:t>
            </a:r>
            <a:r>
              <a:rPr kumimoji="1" lang="en-US" altLang="ja-JP" b="1" dirty="0">
                <a:latin typeface="メイリオ" panose="020B0604030504040204" pitchFamily="50" charset="-128"/>
                <a:ea typeface="メイリオ" panose="020B0604030504040204" pitchFamily="50" charset="-128"/>
              </a:rPr>
              <a:t>1      </a:t>
            </a:r>
            <a:r>
              <a:rPr kumimoji="1" lang="ja-JP" altLang="en-US" b="1" dirty="0">
                <a:latin typeface="メイリオ" panose="020B0604030504040204" pitchFamily="50" charset="-128"/>
                <a:ea typeface="メイリオ" panose="020B0604030504040204" pitchFamily="50" charset="-128"/>
              </a:rPr>
              <a:t>：適正範囲内</a:t>
            </a:r>
            <a:endParaRPr kumimoji="1" lang="en-US" altLang="ja-JP" b="1" dirty="0">
              <a:latin typeface="メイリオ" panose="020B0604030504040204" pitchFamily="50" charset="-128"/>
              <a:ea typeface="メイリオ" panose="020B0604030504040204" pitchFamily="50" charset="-128"/>
            </a:endParaRPr>
          </a:p>
          <a:p>
            <a:endParaRPr kumimoji="1" lang="en-US" altLang="ja-JP" b="1" dirty="0">
              <a:latin typeface="メイリオ" panose="020B0604030504040204" pitchFamily="50" charset="-128"/>
              <a:ea typeface="メイリオ" panose="020B0604030504040204" pitchFamily="50" charset="-128"/>
            </a:endParaRPr>
          </a:p>
          <a:p>
            <a:r>
              <a:rPr kumimoji="1" lang="ja-JP" altLang="en-US" b="1" dirty="0">
                <a:latin typeface="メイリオ" panose="020B0604030504040204" pitchFamily="50" charset="-128"/>
                <a:ea typeface="メイリオ" panose="020B0604030504040204" pitchFamily="50" charset="-128"/>
              </a:rPr>
              <a:t>ゾーン</a:t>
            </a:r>
            <a:r>
              <a:rPr kumimoji="1" lang="en-US" altLang="ja-JP" b="1" dirty="0">
                <a:latin typeface="メイリオ" panose="020B0604030504040204" pitchFamily="50" charset="-128"/>
                <a:ea typeface="メイリオ" panose="020B0604030504040204" pitchFamily="50" charset="-128"/>
              </a:rPr>
              <a:t>2,4   </a:t>
            </a:r>
            <a:r>
              <a:rPr kumimoji="1" lang="ja-JP" altLang="en-US" b="1" dirty="0">
                <a:latin typeface="メイリオ" panose="020B0604030504040204" pitchFamily="50" charset="-128"/>
                <a:ea typeface="メイリオ" panose="020B0604030504040204" pitchFamily="50" charset="-128"/>
              </a:rPr>
              <a:t>：ややテストが非効率</a:t>
            </a:r>
            <a:endParaRPr kumimoji="1" lang="en-US" altLang="ja-JP" b="1" dirty="0">
              <a:latin typeface="メイリオ" panose="020B0604030504040204" pitchFamily="50" charset="-128"/>
              <a:ea typeface="メイリオ" panose="020B0604030504040204" pitchFamily="50" charset="-128"/>
            </a:endParaRPr>
          </a:p>
          <a:p>
            <a:r>
              <a:rPr kumimoji="1" lang="ja-JP" altLang="en-US" b="1" dirty="0">
                <a:latin typeface="メイリオ" panose="020B0604030504040204" pitchFamily="50" charset="-128"/>
                <a:ea typeface="メイリオ" panose="020B0604030504040204" pitchFamily="50" charset="-128"/>
              </a:rPr>
              <a:t>　　　         ⇒テスト内容を要点検</a:t>
            </a:r>
            <a:endParaRPr kumimoji="1" lang="en-US" altLang="ja-JP" b="1" dirty="0">
              <a:latin typeface="メイリオ" panose="020B0604030504040204" pitchFamily="50" charset="-128"/>
              <a:ea typeface="メイリオ" panose="020B0604030504040204" pitchFamily="50" charset="-128"/>
            </a:endParaRPr>
          </a:p>
          <a:p>
            <a:endParaRPr kumimoji="1" lang="en-US" altLang="ja-JP" b="1" dirty="0">
              <a:latin typeface="メイリオ" panose="020B0604030504040204" pitchFamily="50" charset="-128"/>
              <a:ea typeface="メイリオ" panose="020B0604030504040204" pitchFamily="50" charset="-128"/>
            </a:endParaRPr>
          </a:p>
          <a:p>
            <a:r>
              <a:rPr kumimoji="1" lang="ja-JP" altLang="en-US" b="1" dirty="0">
                <a:latin typeface="メイリオ" panose="020B0604030504040204" pitchFamily="50" charset="-128"/>
                <a:ea typeface="メイリオ" panose="020B0604030504040204" pitchFamily="50" charset="-128"/>
              </a:rPr>
              <a:t>ゾーン</a:t>
            </a:r>
            <a:r>
              <a:rPr kumimoji="1" lang="en-US" altLang="ja-JP" b="1" dirty="0">
                <a:latin typeface="メイリオ" panose="020B0604030504040204" pitchFamily="50" charset="-128"/>
                <a:ea typeface="メイリオ" panose="020B0604030504040204" pitchFamily="50" charset="-128"/>
              </a:rPr>
              <a:t>3      </a:t>
            </a:r>
            <a:r>
              <a:rPr kumimoji="1" lang="ja-JP" altLang="en-US" b="1" dirty="0">
                <a:latin typeface="メイリオ" panose="020B0604030504040204" pitchFamily="50" charset="-128"/>
                <a:ea typeface="メイリオ" panose="020B0604030504040204" pitchFamily="50" charset="-128"/>
              </a:rPr>
              <a:t>：テスト内容を再検討</a:t>
            </a:r>
            <a:endParaRPr kumimoji="1" lang="en-US" altLang="ja-JP" b="1" dirty="0">
              <a:latin typeface="メイリオ" panose="020B0604030504040204" pitchFamily="50" charset="-128"/>
              <a:ea typeface="メイリオ" panose="020B0604030504040204" pitchFamily="50" charset="-128"/>
            </a:endParaRPr>
          </a:p>
          <a:p>
            <a:endParaRPr kumimoji="1" lang="en-US" altLang="ja-JP" b="1" dirty="0">
              <a:latin typeface="メイリオ" panose="020B0604030504040204" pitchFamily="50" charset="-128"/>
              <a:ea typeface="メイリオ" panose="020B0604030504040204" pitchFamily="50" charset="-128"/>
            </a:endParaRPr>
          </a:p>
          <a:p>
            <a:r>
              <a:rPr kumimoji="1" lang="ja-JP" altLang="en-US" b="1" dirty="0">
                <a:latin typeface="メイリオ" panose="020B0604030504040204" pitchFamily="50" charset="-128"/>
                <a:ea typeface="メイリオ" panose="020B0604030504040204" pitchFamily="50" charset="-128"/>
              </a:rPr>
              <a:t>ゾーン</a:t>
            </a:r>
            <a:r>
              <a:rPr kumimoji="1" lang="en-US" altLang="ja-JP" b="1" dirty="0">
                <a:latin typeface="メイリオ" panose="020B0604030504040204" pitchFamily="50" charset="-128"/>
                <a:ea typeface="メイリオ" panose="020B0604030504040204" pitchFamily="50" charset="-128"/>
              </a:rPr>
              <a:t>5,6</a:t>
            </a:r>
            <a:r>
              <a:rPr kumimoji="1" lang="ja-JP" altLang="en-US" b="1" dirty="0">
                <a:latin typeface="メイリオ" panose="020B0604030504040204" pitchFamily="50" charset="-128"/>
                <a:ea typeface="メイリオ" panose="020B0604030504040204" pitchFamily="50" charset="-128"/>
              </a:rPr>
              <a:t>   ：前工程の品質不足</a:t>
            </a:r>
            <a:endParaRPr kumimoji="1" lang="en-US" altLang="ja-JP" b="1" dirty="0">
              <a:latin typeface="メイリオ" panose="020B0604030504040204" pitchFamily="50" charset="-128"/>
              <a:ea typeface="メイリオ" panose="020B0604030504040204" pitchFamily="50" charset="-128"/>
            </a:endParaRPr>
          </a:p>
          <a:p>
            <a:r>
              <a:rPr kumimoji="1" lang="ja-JP" altLang="en-US" b="1" dirty="0">
                <a:latin typeface="メイリオ" panose="020B0604030504040204" pitchFamily="50" charset="-128"/>
                <a:ea typeface="メイリオ" panose="020B0604030504040204" pitchFamily="50" charset="-128"/>
              </a:rPr>
              <a:t>　　　　     ⇒前工程の成果物点検</a:t>
            </a:r>
            <a:endParaRPr kumimoji="1" lang="en-US" altLang="ja-JP" b="1" dirty="0">
              <a:latin typeface="メイリオ" panose="020B0604030504040204" pitchFamily="50" charset="-128"/>
              <a:ea typeface="メイリオ" panose="020B0604030504040204" pitchFamily="50" charset="-128"/>
            </a:endParaRPr>
          </a:p>
          <a:p>
            <a:endParaRPr kumimoji="1" lang="en-US" altLang="ja-JP" b="1" dirty="0">
              <a:latin typeface="メイリオ" panose="020B0604030504040204" pitchFamily="50" charset="-128"/>
              <a:ea typeface="メイリオ" panose="020B0604030504040204" pitchFamily="50" charset="-128"/>
            </a:endParaRPr>
          </a:p>
          <a:p>
            <a:r>
              <a:rPr kumimoji="1" lang="ja-JP" altLang="en-US" b="1" dirty="0">
                <a:latin typeface="メイリオ" panose="020B0604030504040204" pitchFamily="50" charset="-128"/>
                <a:ea typeface="メイリオ" panose="020B0604030504040204" pitchFamily="50" charset="-128"/>
              </a:rPr>
              <a:t>ゾーン</a:t>
            </a:r>
            <a:r>
              <a:rPr kumimoji="1" lang="en-US" altLang="ja-JP" b="1" dirty="0">
                <a:latin typeface="メイリオ" panose="020B0604030504040204" pitchFamily="50" charset="-128"/>
                <a:ea typeface="メイリオ" panose="020B0604030504040204" pitchFamily="50" charset="-128"/>
              </a:rPr>
              <a:t>7,8   </a:t>
            </a:r>
            <a:r>
              <a:rPr kumimoji="1" lang="ja-JP" altLang="en-US" b="1" dirty="0">
                <a:latin typeface="メイリオ" panose="020B0604030504040204" pitchFamily="50" charset="-128"/>
                <a:ea typeface="メイリオ" panose="020B0604030504040204" pitchFamily="50" charset="-128"/>
              </a:rPr>
              <a:t>：テスト不足かつ</a:t>
            </a:r>
            <a:endParaRPr kumimoji="1" lang="en-US" altLang="ja-JP" b="1" dirty="0">
              <a:latin typeface="メイリオ" panose="020B0604030504040204" pitchFamily="50" charset="-128"/>
              <a:ea typeface="メイリオ" panose="020B0604030504040204" pitchFamily="50" charset="-128"/>
            </a:endParaRPr>
          </a:p>
          <a:p>
            <a:r>
              <a:rPr kumimoji="1" lang="ja-JP" altLang="en-US" b="1" dirty="0">
                <a:latin typeface="メイリオ" panose="020B0604030504040204" pitchFamily="50" charset="-128"/>
                <a:ea typeface="メイリオ" panose="020B0604030504040204" pitchFamily="50" charset="-128"/>
              </a:rPr>
              <a:t>　　　　　　  前工程の品質不足</a:t>
            </a:r>
            <a:endParaRPr kumimoji="1" lang="en-US" altLang="ja-JP" b="1" dirty="0">
              <a:latin typeface="メイリオ" panose="020B0604030504040204" pitchFamily="50" charset="-128"/>
              <a:ea typeface="メイリオ" panose="020B0604030504040204" pitchFamily="50" charset="-128"/>
            </a:endParaRPr>
          </a:p>
          <a:p>
            <a:endParaRPr kumimoji="1" lang="en-US" altLang="ja-JP" b="1" dirty="0">
              <a:latin typeface="メイリオ" panose="020B0604030504040204" pitchFamily="50" charset="-128"/>
              <a:ea typeface="メイリオ" panose="020B0604030504040204" pitchFamily="50" charset="-128"/>
            </a:endParaRPr>
          </a:p>
          <a:p>
            <a:r>
              <a:rPr kumimoji="1" lang="ja-JP" altLang="en-US" b="1" dirty="0">
                <a:latin typeface="メイリオ" panose="020B0604030504040204" pitchFamily="50" charset="-128"/>
                <a:ea typeface="メイリオ" panose="020B0604030504040204" pitchFamily="50" charset="-128"/>
              </a:rPr>
              <a:t>ゾーン</a:t>
            </a:r>
            <a:r>
              <a:rPr kumimoji="1" lang="en-US" altLang="ja-JP" b="1" dirty="0">
                <a:latin typeface="メイリオ" panose="020B0604030504040204" pitchFamily="50" charset="-128"/>
                <a:ea typeface="メイリオ" panose="020B0604030504040204" pitchFamily="50" charset="-128"/>
              </a:rPr>
              <a:t>9      </a:t>
            </a:r>
            <a:r>
              <a:rPr kumimoji="1" lang="ja-JP" altLang="en-US" b="1" dirty="0">
                <a:latin typeface="メイリオ" panose="020B0604030504040204" pitchFamily="50" charset="-128"/>
                <a:ea typeface="メイリオ" panose="020B0604030504040204" pitchFamily="50" charset="-128"/>
              </a:rPr>
              <a:t>：テスト不足</a:t>
            </a:r>
            <a:endParaRPr kumimoji="1" lang="en-US" altLang="ja-JP" b="1" dirty="0">
              <a:latin typeface="メイリオ" panose="020B0604030504040204" pitchFamily="50" charset="-128"/>
              <a:ea typeface="メイリオ" panose="020B0604030504040204" pitchFamily="50" charset="-128"/>
            </a:endParaRPr>
          </a:p>
        </p:txBody>
      </p:sp>
      <p:sp>
        <p:nvSpPr>
          <p:cNvPr id="31" name="正方形/長方形 30"/>
          <p:cNvSpPr/>
          <p:nvPr/>
        </p:nvSpPr>
        <p:spPr>
          <a:xfrm>
            <a:off x="2811870" y="2457362"/>
            <a:ext cx="2983278" cy="1008310"/>
          </a:xfrm>
          <a:prstGeom prst="rect">
            <a:avLst/>
          </a:prstGeom>
          <a:noFill/>
          <a:ln w="317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4312903" y="3501147"/>
            <a:ext cx="1482244" cy="2087689"/>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1333985" y="2457362"/>
            <a:ext cx="1458990" cy="2095553"/>
          </a:xfrm>
          <a:prstGeom prst="rect">
            <a:avLst/>
          </a:prstGeom>
          <a:noFill/>
          <a:ln w="317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1333985" y="4586620"/>
            <a:ext cx="1458990" cy="979285"/>
          </a:xfrm>
          <a:prstGeom prst="rect">
            <a:avLst/>
          </a:prstGeom>
          <a:noFill/>
          <a:ln w="317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2852351" y="4586620"/>
            <a:ext cx="1433448" cy="996700"/>
          </a:xfrm>
          <a:prstGeom prst="rect">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4999500" y="6248446"/>
            <a:ext cx="3736731" cy="307777"/>
          </a:xfrm>
          <a:prstGeom prst="rect">
            <a:avLst/>
          </a:prstGeom>
          <a:noFill/>
        </p:spPr>
        <p:txBody>
          <a:bodyPr wrap="square" rtlCol="0">
            <a:spAutoFit/>
          </a:bodyPr>
          <a:lstStyle/>
          <a:p>
            <a:r>
              <a:rPr kumimoji="1" lang="en-US" altLang="ja-JP" dirty="0"/>
              <a:t>※</a:t>
            </a:r>
            <a:r>
              <a:rPr kumimoji="1" lang="ja-JP" altLang="en-US" dirty="0"/>
              <a:t>上限値、および下限値の設定は次項参照</a:t>
            </a:r>
          </a:p>
        </p:txBody>
      </p:sp>
    </p:spTree>
    <p:extLst>
      <p:ext uri="{BB962C8B-B14F-4D97-AF65-F5344CB8AC3E}">
        <p14:creationId xmlns:p14="http://schemas.microsoft.com/office/powerpoint/2010/main" val="737794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a:spLocks noGrp="1"/>
          </p:cNvSpPr>
          <p:nvPr>
            <p:ph type="title"/>
          </p:nvPr>
        </p:nvSpPr>
        <p:spPr>
          <a:xfrm>
            <a:off x="457200" y="152400"/>
            <a:ext cx="8229600" cy="6397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ja-JP" sz="2400" dirty="0"/>
              <a:t>参考：</a:t>
            </a:r>
            <a:r>
              <a:rPr lang="ja-JP" altLang="en-US" sz="2400" dirty="0"/>
              <a:t>試験密度</a:t>
            </a:r>
            <a:r>
              <a:rPr lang="en-US" altLang="ja-JP" sz="2400" dirty="0"/>
              <a:t>/</a:t>
            </a:r>
            <a:r>
              <a:rPr lang="ja-JP" altLang="en-US" sz="2400" dirty="0"/>
              <a:t>開発バグ密度</a:t>
            </a:r>
            <a:r>
              <a:rPr lang="ja-JP" sz="2400" dirty="0"/>
              <a:t>とは</a:t>
            </a:r>
            <a:endParaRPr sz="2400" dirty="0"/>
          </a:p>
        </p:txBody>
      </p:sp>
      <p:sp>
        <p:nvSpPr>
          <p:cNvPr id="150" name="Google Shape;150;p7"/>
          <p:cNvSpPr txBox="1">
            <a:spLocks noGrp="1"/>
          </p:cNvSpPr>
          <p:nvPr>
            <p:ph type="sldNum" idx="12"/>
          </p:nvPr>
        </p:nvSpPr>
        <p:spPr>
          <a:xfrm>
            <a:off x="6553200" y="6613525"/>
            <a:ext cx="2133600" cy="2444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ja-JP"/>
              <a:t>14</a:t>
            </a:fld>
            <a:endParaRPr/>
          </a:p>
        </p:txBody>
      </p:sp>
      <p:sp>
        <p:nvSpPr>
          <p:cNvPr id="151" name="Google Shape;151;p7"/>
          <p:cNvSpPr txBox="1"/>
          <p:nvPr/>
        </p:nvSpPr>
        <p:spPr>
          <a:xfrm>
            <a:off x="354622" y="1248649"/>
            <a:ext cx="8463951" cy="3585361"/>
          </a:xfrm>
          <a:prstGeom prst="rect">
            <a:avLst/>
          </a:prstGeom>
          <a:noFill/>
          <a:ln>
            <a:noFill/>
          </a:ln>
        </p:spPr>
        <p:txBody>
          <a:bodyPr spcFirstLastPara="1" wrap="square" lIns="91425" tIns="45700" rIns="91425" bIns="45700" anchor="t" anchorCtr="0">
            <a:noAutofit/>
          </a:bodyPr>
          <a:lstStyle/>
          <a:p>
            <a:pPr marL="269875" marR="0" lvl="0" indent="-184150" algn="l" rtl="0">
              <a:spcBef>
                <a:spcPts val="0"/>
              </a:spcBef>
              <a:spcAft>
                <a:spcPts val="0"/>
              </a:spcAft>
              <a:buClr>
                <a:srgbClr val="990033"/>
              </a:buClr>
              <a:buSzPts val="1600"/>
              <a:buFont typeface="Noto Sans Symbols"/>
              <a:buChar char="■"/>
            </a:pPr>
            <a:r>
              <a:rPr lang="ja-JP" altLang="en-US" sz="1600" dirty="0">
                <a:solidFill>
                  <a:srgbClr val="292929"/>
                </a:solidFill>
              </a:rPr>
              <a:t>上限値、下限値の決定方法</a:t>
            </a:r>
            <a:endParaRPr lang="en-US" altLang="ja-JP" sz="1600" dirty="0">
              <a:solidFill>
                <a:srgbClr val="292929"/>
              </a:solidFill>
            </a:endParaRPr>
          </a:p>
          <a:p>
            <a:pPr marL="85725" lvl="0">
              <a:buClr>
                <a:srgbClr val="990033"/>
              </a:buClr>
              <a:buSzPts val="1600"/>
            </a:pPr>
            <a:r>
              <a:rPr lang="ja-JP" altLang="en-US" sz="1600" dirty="0">
                <a:solidFill>
                  <a:srgbClr val="292929"/>
                </a:solidFill>
              </a:rPr>
              <a:t>　上限値、下限値の設定では、下記①または②のいずれかを選んで決定する。</a:t>
            </a:r>
            <a:endParaRPr lang="en-US" altLang="ja-JP" sz="1600" dirty="0">
              <a:solidFill>
                <a:srgbClr val="292929"/>
              </a:solidFill>
            </a:endParaRPr>
          </a:p>
          <a:p>
            <a:pPr marL="85725" marR="0" lvl="0" algn="l" rtl="0">
              <a:spcBef>
                <a:spcPts val="0"/>
              </a:spcBef>
              <a:spcAft>
                <a:spcPts val="0"/>
              </a:spcAft>
              <a:buClr>
                <a:srgbClr val="990033"/>
              </a:buClr>
              <a:buSzPts val="1600"/>
            </a:pPr>
            <a:r>
              <a:rPr lang="ja-JP" altLang="en-US" sz="1600" dirty="0">
                <a:solidFill>
                  <a:srgbClr val="292929"/>
                </a:solidFill>
              </a:rPr>
              <a:t>　①自社の蓄積データの活用</a:t>
            </a:r>
            <a:endParaRPr lang="en-US" altLang="ja-JP" sz="1600" dirty="0">
              <a:solidFill>
                <a:srgbClr val="292929"/>
              </a:solidFill>
            </a:endParaRPr>
          </a:p>
          <a:p>
            <a:pPr marL="85725" marR="0" lvl="0" algn="l" rtl="0">
              <a:spcBef>
                <a:spcPts val="0"/>
              </a:spcBef>
              <a:spcAft>
                <a:spcPts val="0"/>
              </a:spcAft>
              <a:buClr>
                <a:srgbClr val="990033"/>
              </a:buClr>
              <a:buSzPts val="1600"/>
            </a:pPr>
            <a:r>
              <a:rPr lang="ja-JP" altLang="en-US" sz="1600" dirty="0">
                <a:solidFill>
                  <a:srgbClr val="292929"/>
                </a:solidFill>
              </a:rPr>
              <a:t>　②客観性の高いデータの活用</a:t>
            </a:r>
            <a:endParaRPr lang="en-US" altLang="ja-JP" sz="1600" dirty="0">
              <a:solidFill>
                <a:srgbClr val="292929"/>
              </a:solidFill>
            </a:endParaRPr>
          </a:p>
          <a:p>
            <a:pPr marL="85725" lvl="0">
              <a:buClr>
                <a:srgbClr val="990033"/>
              </a:buClr>
              <a:buSzPts val="1600"/>
            </a:pPr>
            <a:r>
              <a:rPr lang="ja-JP" altLang="en-US" sz="1600" dirty="0">
                <a:solidFill>
                  <a:srgbClr val="292929"/>
                </a:solidFill>
              </a:rPr>
              <a:t>　　（参考）：</a:t>
            </a:r>
            <a:r>
              <a:rPr lang="en-US" altLang="ja-JP" sz="1600" dirty="0">
                <a:solidFill>
                  <a:srgbClr val="292929"/>
                </a:solidFill>
              </a:rPr>
              <a:t>IPA </a:t>
            </a:r>
            <a:r>
              <a:rPr lang="ja-JP" altLang="en-US" sz="1600" dirty="0">
                <a:solidFill>
                  <a:srgbClr val="292929"/>
                </a:solidFill>
              </a:rPr>
              <a:t>情報処理推進機構「ソフトウェア開発分析データ集</a:t>
            </a:r>
            <a:r>
              <a:rPr lang="en-US" altLang="ja-JP" sz="1600" dirty="0">
                <a:solidFill>
                  <a:srgbClr val="292929"/>
                </a:solidFill>
              </a:rPr>
              <a:t>2022 </a:t>
            </a:r>
            <a:r>
              <a:rPr lang="ja-JP" altLang="en-US" sz="1600" dirty="0">
                <a:solidFill>
                  <a:srgbClr val="292929"/>
                </a:solidFill>
              </a:rPr>
              <a:t>」</a:t>
            </a:r>
            <a:r>
              <a:rPr lang="en-US" altLang="ja-JP" sz="1600" dirty="0">
                <a:solidFill>
                  <a:srgbClr val="292929"/>
                </a:solidFill>
              </a:rPr>
              <a:t> </a:t>
            </a:r>
          </a:p>
          <a:p>
            <a:pPr marL="85725" lvl="0">
              <a:buClr>
                <a:srgbClr val="990033"/>
              </a:buClr>
              <a:buSzPts val="1600"/>
            </a:pPr>
            <a:r>
              <a:rPr lang="ja-JP" altLang="en-US" sz="1600" dirty="0">
                <a:solidFill>
                  <a:srgbClr val="292929"/>
                </a:solidFill>
              </a:rPr>
              <a:t>　　　　　</a:t>
            </a:r>
            <a:r>
              <a:rPr lang="en-US" altLang="ja-JP" sz="1600" dirty="0">
                <a:solidFill>
                  <a:srgbClr val="292929"/>
                </a:solidFill>
              </a:rPr>
              <a:t>https://www.ipa.go.jp/ikc/reports/20220926.html</a:t>
            </a:r>
          </a:p>
          <a:p>
            <a:pPr marL="85725" marR="0" lvl="0" algn="l" rtl="0">
              <a:spcBef>
                <a:spcPts val="0"/>
              </a:spcBef>
              <a:spcAft>
                <a:spcPts val="0"/>
              </a:spcAft>
              <a:buClr>
                <a:srgbClr val="990033"/>
              </a:buClr>
              <a:buSzPts val="1600"/>
            </a:pPr>
            <a:endParaRPr lang="en-US" altLang="ja-JP" sz="1600" dirty="0">
              <a:solidFill>
                <a:srgbClr val="292929"/>
              </a:solidFill>
            </a:endParaRPr>
          </a:p>
          <a:p>
            <a:pPr marL="85725" marR="0" lvl="0" algn="l" rtl="0">
              <a:spcBef>
                <a:spcPts val="0"/>
              </a:spcBef>
              <a:spcAft>
                <a:spcPts val="0"/>
              </a:spcAft>
              <a:buClr>
                <a:srgbClr val="990033"/>
              </a:buClr>
              <a:buSzPts val="1600"/>
            </a:pPr>
            <a:r>
              <a:rPr lang="ja-JP" altLang="en-US" sz="1600" dirty="0">
                <a:solidFill>
                  <a:srgbClr val="292929"/>
                </a:solidFill>
              </a:rPr>
              <a:t>●本演習における試験密度</a:t>
            </a:r>
            <a:r>
              <a:rPr lang="en-US" altLang="ja-JP" sz="1600" dirty="0">
                <a:solidFill>
                  <a:srgbClr val="292929"/>
                </a:solidFill>
              </a:rPr>
              <a:t>/</a:t>
            </a:r>
            <a:r>
              <a:rPr lang="ja-JP" altLang="en-US" sz="1600" dirty="0">
                <a:solidFill>
                  <a:srgbClr val="292929"/>
                </a:solidFill>
              </a:rPr>
              <a:t>開発バグ密度の参考値</a:t>
            </a:r>
            <a:endParaRPr lang="en-US" altLang="ja-JP" sz="1600" dirty="0">
              <a:solidFill>
                <a:srgbClr val="292929"/>
              </a:solidFill>
            </a:endParaRPr>
          </a:p>
          <a:p>
            <a:pPr marL="85725" marR="0" lvl="0" algn="l" rtl="0">
              <a:spcBef>
                <a:spcPts val="0"/>
              </a:spcBef>
              <a:spcAft>
                <a:spcPts val="0"/>
              </a:spcAft>
              <a:buClr>
                <a:srgbClr val="990033"/>
              </a:buClr>
              <a:buSzPts val="1600"/>
            </a:pPr>
            <a:endParaRPr lang="en-US" altLang="ja-JP" sz="1600" dirty="0">
              <a:solidFill>
                <a:srgbClr val="292929"/>
              </a:solidFill>
            </a:endParaRPr>
          </a:p>
          <a:p>
            <a:pPr marL="269875" marR="0" lvl="0" indent="-184150" algn="l" rtl="0">
              <a:spcBef>
                <a:spcPts val="0"/>
              </a:spcBef>
              <a:spcAft>
                <a:spcPts val="0"/>
              </a:spcAft>
              <a:buClr>
                <a:srgbClr val="990033"/>
              </a:buClr>
              <a:buSzPts val="1600"/>
              <a:buFont typeface="Noto Sans Symbols"/>
              <a:buChar char="■"/>
            </a:pPr>
            <a:endParaRPr lang="en-US" altLang="ja-JP" sz="1600" dirty="0">
              <a:solidFill>
                <a:srgbClr val="292929"/>
              </a:solidFill>
            </a:endParaRPr>
          </a:p>
          <a:p>
            <a:pPr marL="269875" marR="0" lvl="0" indent="-184150" algn="l" rtl="0">
              <a:spcBef>
                <a:spcPts val="0"/>
              </a:spcBef>
              <a:spcAft>
                <a:spcPts val="0"/>
              </a:spcAft>
              <a:buClr>
                <a:srgbClr val="990033"/>
              </a:buClr>
              <a:buSzPts val="1600"/>
              <a:buFont typeface="Noto Sans Symbols"/>
              <a:buChar char="■"/>
            </a:pPr>
            <a:endParaRPr lang="en-US" altLang="ja-JP" sz="1600" dirty="0">
              <a:solidFill>
                <a:srgbClr val="292929"/>
              </a:solidFill>
            </a:endParaRPr>
          </a:p>
          <a:p>
            <a:pPr marL="269875" marR="0" lvl="0" indent="-184150" algn="l" rtl="0">
              <a:spcBef>
                <a:spcPts val="0"/>
              </a:spcBef>
              <a:spcAft>
                <a:spcPts val="0"/>
              </a:spcAft>
              <a:buClr>
                <a:srgbClr val="990033"/>
              </a:buClr>
              <a:buSzPts val="1600"/>
              <a:buFont typeface="Noto Sans Symbols"/>
              <a:buChar char="■"/>
            </a:pPr>
            <a:endParaRPr lang="en-US" altLang="ja-JP" sz="1600" dirty="0">
              <a:solidFill>
                <a:srgbClr val="292929"/>
              </a:solidFill>
            </a:endParaRPr>
          </a:p>
          <a:p>
            <a:pPr marL="269875" marR="0" lvl="0" indent="-184150" algn="l" rtl="0">
              <a:spcBef>
                <a:spcPts val="0"/>
              </a:spcBef>
              <a:spcAft>
                <a:spcPts val="0"/>
              </a:spcAft>
              <a:buClr>
                <a:srgbClr val="990033"/>
              </a:buClr>
              <a:buSzPts val="1600"/>
              <a:buFont typeface="Noto Sans Symbols"/>
              <a:buChar char="■"/>
            </a:pPr>
            <a:endParaRPr lang="en-US" altLang="ja-JP" sz="1600" dirty="0">
              <a:solidFill>
                <a:srgbClr val="292929"/>
              </a:solidFill>
            </a:endParaRPr>
          </a:p>
          <a:p>
            <a:pPr marL="269875" marR="0" lvl="0" indent="-184150" algn="l" rtl="0">
              <a:spcBef>
                <a:spcPts val="0"/>
              </a:spcBef>
              <a:spcAft>
                <a:spcPts val="0"/>
              </a:spcAft>
              <a:buClr>
                <a:srgbClr val="990033"/>
              </a:buClr>
              <a:buSzPts val="1600"/>
              <a:buFont typeface="Noto Sans Symbols"/>
              <a:buChar char="■"/>
            </a:pPr>
            <a:endParaRPr lang="en-US" altLang="ja-JP" sz="1600" dirty="0">
              <a:solidFill>
                <a:srgbClr val="292929"/>
              </a:solidFill>
            </a:endParaRPr>
          </a:p>
          <a:p>
            <a:pPr marL="85725" marR="0" lvl="0" algn="l" rtl="0">
              <a:spcBef>
                <a:spcPts val="0"/>
              </a:spcBef>
              <a:spcAft>
                <a:spcPts val="0"/>
              </a:spcAft>
              <a:buClr>
                <a:srgbClr val="990033"/>
              </a:buClr>
              <a:buSzPts val="1600"/>
            </a:pPr>
            <a:r>
              <a:rPr lang="ja-JP" altLang="en-US" sz="1600" dirty="0">
                <a:solidFill>
                  <a:srgbClr val="292929"/>
                </a:solidFill>
              </a:rPr>
              <a:t>　</a:t>
            </a:r>
            <a:endParaRPr lang="en-US" altLang="ja-JP" sz="1600" dirty="0">
              <a:solidFill>
                <a:srgbClr val="292929"/>
              </a:solidFill>
            </a:endParaRPr>
          </a:p>
          <a:p>
            <a:pPr marL="371475" marR="0" lvl="0" indent="-285750" algn="l" rtl="0">
              <a:spcBef>
                <a:spcPts val="0"/>
              </a:spcBef>
              <a:spcAft>
                <a:spcPts val="0"/>
              </a:spcAft>
              <a:buClr>
                <a:srgbClr val="990033"/>
              </a:buClr>
              <a:buSzPts val="1600"/>
              <a:buFont typeface="Wingdings" panose="05000000000000000000" pitchFamily="2" charset="2"/>
              <a:buChar char="l"/>
            </a:pPr>
            <a:endParaRPr lang="en-US" altLang="ja-JP" sz="1600" dirty="0">
              <a:solidFill>
                <a:srgbClr val="292929"/>
              </a:solidFill>
            </a:endParaRPr>
          </a:p>
        </p:txBody>
      </p:sp>
      <p:sp>
        <p:nvSpPr>
          <p:cNvPr id="153" name="Google Shape;153;p7"/>
          <p:cNvSpPr txBox="1"/>
          <p:nvPr/>
        </p:nvSpPr>
        <p:spPr>
          <a:xfrm>
            <a:off x="457200" y="792163"/>
            <a:ext cx="7886700" cy="4860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None/>
            </a:pPr>
            <a:r>
              <a:rPr lang="ja-JP" altLang="en-US" sz="2400" dirty="0">
                <a:solidFill>
                  <a:srgbClr val="292929"/>
                </a:solidFill>
              </a:rPr>
              <a:t>試験密度</a:t>
            </a:r>
            <a:r>
              <a:rPr lang="en-US" altLang="ja-JP" sz="2400" dirty="0">
                <a:solidFill>
                  <a:srgbClr val="292929"/>
                </a:solidFill>
              </a:rPr>
              <a:t>/</a:t>
            </a:r>
            <a:r>
              <a:rPr lang="ja-JP" altLang="en-US" sz="2400" dirty="0">
                <a:solidFill>
                  <a:srgbClr val="292929"/>
                </a:solidFill>
              </a:rPr>
              <a:t>開発バグ密度</a:t>
            </a:r>
            <a:r>
              <a:rPr lang="ja-JP" sz="2400" dirty="0">
                <a:solidFill>
                  <a:srgbClr val="292929"/>
                </a:solidFill>
                <a:latin typeface="Arial"/>
                <a:ea typeface="Arial"/>
                <a:cs typeface="Arial"/>
                <a:sym typeface="Arial"/>
              </a:rPr>
              <a:t>(</a:t>
            </a:r>
            <a:r>
              <a:rPr lang="en-US" altLang="ja-JP" sz="2400" dirty="0">
                <a:solidFill>
                  <a:srgbClr val="292929"/>
                </a:solidFill>
              </a:rPr>
              <a:t>3</a:t>
            </a:r>
            <a:r>
              <a:rPr lang="ja-JP" sz="2400" dirty="0">
                <a:solidFill>
                  <a:srgbClr val="292929"/>
                </a:solidFill>
                <a:latin typeface="Arial"/>
                <a:ea typeface="Arial"/>
                <a:cs typeface="Arial"/>
                <a:sym typeface="Arial"/>
              </a:rPr>
              <a:t>/</a:t>
            </a:r>
            <a:r>
              <a:rPr lang="en-US" altLang="ja-JP" sz="2400" dirty="0">
                <a:solidFill>
                  <a:srgbClr val="292929"/>
                </a:solidFill>
              </a:rPr>
              <a:t>3</a:t>
            </a:r>
            <a:r>
              <a:rPr lang="ja-JP" sz="2400" dirty="0">
                <a:solidFill>
                  <a:srgbClr val="292929"/>
                </a:solidFill>
                <a:latin typeface="Arial"/>
                <a:ea typeface="Arial"/>
                <a:cs typeface="Arial"/>
                <a:sym typeface="Arial"/>
              </a:rPr>
              <a:t>)</a:t>
            </a:r>
            <a:endParaRPr sz="2400" dirty="0">
              <a:solidFill>
                <a:srgbClr val="292929"/>
              </a:solidFill>
              <a:latin typeface="Arial"/>
              <a:ea typeface="Arial"/>
              <a:cs typeface="Arial"/>
              <a:sym typeface="Arial"/>
            </a:endParaRPr>
          </a:p>
        </p:txBody>
      </p:sp>
      <p:graphicFrame>
        <p:nvGraphicFramePr>
          <p:cNvPr id="2" name="表 1"/>
          <p:cNvGraphicFramePr>
            <a:graphicFrameLocks noGrp="1"/>
          </p:cNvGraphicFramePr>
          <p:nvPr>
            <p:extLst>
              <p:ext uri="{D42A27DB-BD31-4B8C-83A1-F6EECF244321}">
                <p14:modId xmlns:p14="http://schemas.microsoft.com/office/powerpoint/2010/main" val="3376485934"/>
              </p:ext>
            </p:extLst>
          </p:nvPr>
        </p:nvGraphicFramePr>
        <p:xfrm>
          <a:off x="653562" y="3296139"/>
          <a:ext cx="6096001" cy="2595880"/>
        </p:xfrm>
        <a:graphic>
          <a:graphicData uri="http://schemas.openxmlformats.org/drawingml/2006/table">
            <a:tbl>
              <a:tblPr firstRow="1" bandRow="1">
                <a:tableStyleId>{F55FA1C0-845B-472B-9047-25DA32559EDE}</a:tableStyleId>
              </a:tblPr>
              <a:tblGrid>
                <a:gridCol w="1298330">
                  <a:extLst>
                    <a:ext uri="{9D8B030D-6E8A-4147-A177-3AD203B41FA5}">
                      <a16:colId xmlns:a16="http://schemas.microsoft.com/office/drawing/2014/main" val="666216297"/>
                    </a:ext>
                  </a:extLst>
                </a:gridCol>
                <a:gridCol w="1538654">
                  <a:extLst>
                    <a:ext uri="{9D8B030D-6E8A-4147-A177-3AD203B41FA5}">
                      <a16:colId xmlns:a16="http://schemas.microsoft.com/office/drawing/2014/main" val="888993386"/>
                    </a:ext>
                  </a:extLst>
                </a:gridCol>
                <a:gridCol w="1086339">
                  <a:extLst>
                    <a:ext uri="{9D8B030D-6E8A-4147-A177-3AD203B41FA5}">
                      <a16:colId xmlns:a16="http://schemas.microsoft.com/office/drawing/2014/main" val="2995968963"/>
                    </a:ext>
                  </a:extLst>
                </a:gridCol>
                <a:gridCol w="1086339">
                  <a:extLst>
                    <a:ext uri="{9D8B030D-6E8A-4147-A177-3AD203B41FA5}">
                      <a16:colId xmlns:a16="http://schemas.microsoft.com/office/drawing/2014/main" val="2913935173"/>
                    </a:ext>
                  </a:extLst>
                </a:gridCol>
                <a:gridCol w="1086339">
                  <a:extLst>
                    <a:ext uri="{9D8B030D-6E8A-4147-A177-3AD203B41FA5}">
                      <a16:colId xmlns:a16="http://schemas.microsoft.com/office/drawing/2014/main" val="1412634181"/>
                    </a:ext>
                  </a:extLst>
                </a:gridCol>
              </a:tblGrid>
              <a:tr h="370840">
                <a:tc>
                  <a:txBody>
                    <a:bodyPr/>
                    <a:lstStyle/>
                    <a:p>
                      <a:endParaRPr kumimoji="1" lang="ja-JP" altLang="en-US" dirty="0"/>
                    </a:p>
                  </a:txBody>
                  <a:tcPr/>
                </a:tc>
                <a:tc>
                  <a:txBody>
                    <a:bodyPr/>
                    <a:lstStyle/>
                    <a:p>
                      <a:pPr algn="ctr"/>
                      <a:r>
                        <a:rPr kumimoji="1" lang="ja-JP" altLang="en-US" dirty="0"/>
                        <a:t>試験種別</a:t>
                      </a:r>
                    </a:p>
                  </a:txBody>
                  <a:tcPr/>
                </a:tc>
                <a:tc>
                  <a:txBody>
                    <a:bodyPr/>
                    <a:lstStyle/>
                    <a:p>
                      <a:pPr algn="ctr"/>
                      <a:r>
                        <a:rPr kumimoji="1" lang="en-US" altLang="ja-JP" dirty="0"/>
                        <a:t>-30%</a:t>
                      </a:r>
                      <a:endParaRPr kumimoji="1" lang="ja-JP" altLang="en-US" dirty="0"/>
                    </a:p>
                  </a:txBody>
                  <a:tcPr/>
                </a:tc>
                <a:tc>
                  <a:txBody>
                    <a:bodyPr/>
                    <a:lstStyle/>
                    <a:p>
                      <a:pPr algn="ctr"/>
                      <a:r>
                        <a:rPr kumimoji="1" lang="ja-JP" altLang="en-US" dirty="0"/>
                        <a:t>基準値</a:t>
                      </a:r>
                    </a:p>
                  </a:txBody>
                  <a:tcPr/>
                </a:tc>
                <a:tc>
                  <a:txBody>
                    <a:bodyPr/>
                    <a:lstStyle/>
                    <a:p>
                      <a:pPr algn="ctr"/>
                      <a:r>
                        <a:rPr kumimoji="1" lang="en-US" altLang="ja-JP" dirty="0"/>
                        <a:t>+30%</a:t>
                      </a:r>
                      <a:endParaRPr kumimoji="1" lang="ja-JP" altLang="en-US" dirty="0"/>
                    </a:p>
                  </a:txBody>
                  <a:tcPr/>
                </a:tc>
                <a:extLst>
                  <a:ext uri="{0D108BD9-81ED-4DB2-BD59-A6C34878D82A}">
                    <a16:rowId xmlns:a16="http://schemas.microsoft.com/office/drawing/2014/main" val="1856005006"/>
                  </a:ext>
                </a:extLst>
              </a:tr>
              <a:tr h="370840">
                <a:tc rowSpan="3">
                  <a:txBody>
                    <a:bodyPr/>
                    <a:lstStyle/>
                    <a:p>
                      <a:pPr algn="ctr"/>
                      <a:r>
                        <a:rPr kumimoji="1" lang="ja-JP" altLang="en-US" dirty="0"/>
                        <a:t>試験密度</a:t>
                      </a:r>
                      <a:endParaRPr kumimoji="1" lang="en-US" altLang="ja-JP" dirty="0"/>
                    </a:p>
                    <a:p>
                      <a:pPr algn="ctr"/>
                      <a:r>
                        <a:rPr kumimoji="1" lang="en-US" altLang="ja-JP" dirty="0"/>
                        <a:t>[</a:t>
                      </a:r>
                      <a:r>
                        <a:rPr kumimoji="1" lang="ja-JP" altLang="en-US" dirty="0"/>
                        <a:t>項目</a:t>
                      </a:r>
                      <a:r>
                        <a:rPr kumimoji="1" lang="en-US" altLang="ja-JP" dirty="0"/>
                        <a:t>/KL]</a:t>
                      </a:r>
                      <a:endParaRPr kumimoji="1" lang="ja-JP" altLang="en-US" dirty="0"/>
                    </a:p>
                  </a:txBody>
                  <a:tcPr anchor="ctr"/>
                </a:tc>
                <a:tc>
                  <a:txBody>
                    <a:bodyPr/>
                    <a:lstStyle/>
                    <a:p>
                      <a:r>
                        <a:rPr kumimoji="1" lang="ja-JP" altLang="en-US" dirty="0"/>
                        <a:t>単体試験（</a:t>
                      </a:r>
                      <a:r>
                        <a:rPr kumimoji="1" lang="en-US" altLang="ja-JP" dirty="0"/>
                        <a:t>UT</a:t>
                      </a:r>
                      <a:r>
                        <a:rPr kumimoji="1" lang="ja-JP" altLang="en-US" dirty="0"/>
                        <a:t>）</a:t>
                      </a:r>
                    </a:p>
                  </a:txBody>
                  <a:tcPr/>
                </a:tc>
                <a:tc>
                  <a:txBody>
                    <a:bodyPr/>
                    <a:lstStyle/>
                    <a:p>
                      <a:pPr algn="ctr"/>
                      <a:r>
                        <a:rPr kumimoji="1" lang="en-US" altLang="ja-JP" dirty="0"/>
                        <a:t>73.561</a:t>
                      </a:r>
                      <a:endParaRPr kumimoji="1" lang="ja-JP" altLang="en-US" dirty="0"/>
                    </a:p>
                  </a:txBody>
                  <a:tcPr/>
                </a:tc>
                <a:tc>
                  <a:txBody>
                    <a:bodyPr/>
                    <a:lstStyle/>
                    <a:p>
                      <a:pPr algn="ctr"/>
                      <a:r>
                        <a:rPr kumimoji="1" lang="en-US" altLang="ja-JP" dirty="0"/>
                        <a:t>105.09</a:t>
                      </a:r>
                      <a:endParaRPr kumimoji="1" lang="ja-JP" altLang="en-US" dirty="0"/>
                    </a:p>
                  </a:txBody>
                  <a:tcPr/>
                </a:tc>
                <a:tc>
                  <a:txBody>
                    <a:bodyPr/>
                    <a:lstStyle/>
                    <a:p>
                      <a:pPr algn="ctr"/>
                      <a:r>
                        <a:rPr kumimoji="1" lang="en-US" altLang="ja-JP" dirty="0"/>
                        <a:t>136.614</a:t>
                      </a:r>
                      <a:endParaRPr kumimoji="1" lang="ja-JP" altLang="en-US" dirty="0"/>
                    </a:p>
                  </a:txBody>
                  <a:tcPr/>
                </a:tc>
                <a:extLst>
                  <a:ext uri="{0D108BD9-81ED-4DB2-BD59-A6C34878D82A}">
                    <a16:rowId xmlns:a16="http://schemas.microsoft.com/office/drawing/2014/main" val="1823495646"/>
                  </a:ext>
                </a:extLst>
              </a:tr>
              <a:tr h="370840">
                <a:tc vMerge="1">
                  <a:txBody>
                    <a:bodyPr/>
                    <a:lstStyle/>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dirty="0"/>
                        <a:t>結合試験（</a:t>
                      </a:r>
                      <a:r>
                        <a:rPr kumimoji="1" lang="en-US" altLang="ja-JP" dirty="0"/>
                        <a:t>IT</a:t>
                      </a:r>
                      <a:r>
                        <a:rPr kumimoji="1" lang="ja-JP" altLang="en-US" dirty="0"/>
                        <a:t>）</a:t>
                      </a:r>
                    </a:p>
                  </a:txBody>
                  <a:tcPr/>
                </a:tc>
                <a:tc>
                  <a:txBody>
                    <a:bodyPr/>
                    <a:lstStyle/>
                    <a:p>
                      <a:pPr algn="ctr"/>
                      <a:r>
                        <a:rPr kumimoji="1" lang="en-US" altLang="ja-JP" dirty="0"/>
                        <a:t>34.164</a:t>
                      </a:r>
                      <a:endParaRPr kumimoji="1" lang="ja-JP" altLang="en-US" dirty="0"/>
                    </a:p>
                  </a:txBody>
                  <a:tcPr/>
                </a:tc>
                <a:tc>
                  <a:txBody>
                    <a:bodyPr/>
                    <a:lstStyle/>
                    <a:p>
                      <a:pPr algn="ctr"/>
                      <a:r>
                        <a:rPr kumimoji="1" lang="en-US" altLang="ja-JP" dirty="0"/>
                        <a:t>48.81</a:t>
                      </a:r>
                      <a:endParaRPr kumimoji="1" lang="ja-JP" altLang="en-US" dirty="0"/>
                    </a:p>
                  </a:txBody>
                  <a:tcPr/>
                </a:tc>
                <a:tc>
                  <a:txBody>
                    <a:bodyPr/>
                    <a:lstStyle/>
                    <a:p>
                      <a:pPr algn="ctr"/>
                      <a:r>
                        <a:rPr kumimoji="1" lang="en-US" altLang="ja-JP" dirty="0"/>
                        <a:t>63.447</a:t>
                      </a:r>
                      <a:endParaRPr kumimoji="1" lang="ja-JP" altLang="en-US" dirty="0"/>
                    </a:p>
                  </a:txBody>
                  <a:tcPr/>
                </a:tc>
                <a:extLst>
                  <a:ext uri="{0D108BD9-81ED-4DB2-BD59-A6C34878D82A}">
                    <a16:rowId xmlns:a16="http://schemas.microsoft.com/office/drawing/2014/main" val="1234195020"/>
                  </a:ext>
                </a:extLst>
              </a:tr>
              <a:tr h="370840">
                <a:tc vMerge="1">
                  <a:txBody>
                    <a:bodyPr/>
                    <a:lstStyle/>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dirty="0"/>
                        <a:t>総合試験（</a:t>
                      </a:r>
                      <a:r>
                        <a:rPr kumimoji="1" lang="en-US" altLang="ja-JP" dirty="0"/>
                        <a:t>PT</a:t>
                      </a:r>
                      <a:r>
                        <a:rPr kumimoji="1" lang="ja-JP" altLang="en-US" dirty="0"/>
                        <a:t>）</a:t>
                      </a:r>
                    </a:p>
                  </a:txBody>
                  <a:tcPr/>
                </a:tc>
                <a:tc>
                  <a:txBody>
                    <a:bodyPr/>
                    <a:lstStyle/>
                    <a:p>
                      <a:pPr algn="ctr"/>
                      <a:r>
                        <a:rPr kumimoji="1" lang="en-US" altLang="ja-JP" dirty="0"/>
                        <a:t>6.077</a:t>
                      </a:r>
                      <a:endParaRPr kumimoji="1" lang="ja-JP" altLang="en-US" dirty="0"/>
                    </a:p>
                  </a:txBody>
                  <a:tcPr/>
                </a:tc>
                <a:tc>
                  <a:txBody>
                    <a:bodyPr/>
                    <a:lstStyle/>
                    <a:p>
                      <a:pPr algn="ctr"/>
                      <a:r>
                        <a:rPr kumimoji="1" lang="en-US" altLang="ja-JP" dirty="0"/>
                        <a:t>8.68</a:t>
                      </a:r>
                      <a:endParaRPr kumimoji="1" lang="ja-JP" altLang="en-US" dirty="0"/>
                    </a:p>
                  </a:txBody>
                  <a:tcPr/>
                </a:tc>
                <a:tc>
                  <a:txBody>
                    <a:bodyPr/>
                    <a:lstStyle/>
                    <a:p>
                      <a:pPr algn="ctr"/>
                      <a:r>
                        <a:rPr kumimoji="1" lang="en-US" altLang="ja-JP" dirty="0"/>
                        <a:t>11.287</a:t>
                      </a:r>
                      <a:endParaRPr kumimoji="1" lang="ja-JP" altLang="en-US" dirty="0"/>
                    </a:p>
                  </a:txBody>
                  <a:tcPr/>
                </a:tc>
                <a:extLst>
                  <a:ext uri="{0D108BD9-81ED-4DB2-BD59-A6C34878D82A}">
                    <a16:rowId xmlns:a16="http://schemas.microsoft.com/office/drawing/2014/main" val="2677161251"/>
                  </a:ext>
                </a:extLst>
              </a:tr>
              <a:tr h="370840">
                <a:tc rowSpan="3">
                  <a:txBody>
                    <a:bodyPr/>
                    <a:lstStyle/>
                    <a:p>
                      <a:pPr algn="ctr"/>
                      <a:r>
                        <a:rPr kumimoji="1" lang="ja-JP" altLang="en-US" dirty="0"/>
                        <a:t>開発バグ密度</a:t>
                      </a:r>
                      <a:endParaRPr kumimoji="1" lang="en-US" altLang="ja-JP" dirty="0"/>
                    </a:p>
                    <a:p>
                      <a:pPr algn="ctr"/>
                      <a:r>
                        <a:rPr kumimoji="1" lang="en-US" altLang="ja-JP" dirty="0"/>
                        <a:t>[</a:t>
                      </a:r>
                      <a:r>
                        <a:rPr kumimoji="1" lang="ja-JP" altLang="en-US" dirty="0"/>
                        <a:t>件</a:t>
                      </a:r>
                      <a:r>
                        <a:rPr kumimoji="1" lang="en-US" altLang="ja-JP" dirty="0"/>
                        <a:t>/KL]</a:t>
                      </a:r>
                      <a:endParaRPr kumimoji="1" lang="ja-JP" altLang="en-US" dirty="0"/>
                    </a:p>
                  </a:txBody>
                  <a:tcPr anchor="ctr"/>
                </a:tc>
                <a:tc>
                  <a:txBody>
                    <a:bodyPr/>
                    <a:lstStyle/>
                    <a:p>
                      <a:r>
                        <a:rPr kumimoji="1" lang="ja-JP" altLang="en-US" dirty="0"/>
                        <a:t>単体試験（</a:t>
                      </a:r>
                      <a:r>
                        <a:rPr kumimoji="1" lang="en-US" altLang="ja-JP" dirty="0"/>
                        <a:t>UT</a:t>
                      </a:r>
                      <a:r>
                        <a:rPr kumimoji="1" lang="ja-JP" altLang="en-US" dirty="0"/>
                        <a:t>）</a:t>
                      </a:r>
                    </a:p>
                  </a:txBody>
                  <a:tcPr/>
                </a:tc>
                <a:tc>
                  <a:txBody>
                    <a:bodyPr/>
                    <a:lstStyle/>
                    <a:p>
                      <a:pPr algn="ctr"/>
                      <a:r>
                        <a:rPr kumimoji="1" lang="en-US" altLang="ja-JP" dirty="0"/>
                        <a:t>3.43</a:t>
                      </a:r>
                      <a:endParaRPr kumimoji="1" lang="ja-JP" altLang="en-US" dirty="0"/>
                    </a:p>
                  </a:txBody>
                  <a:tcPr/>
                </a:tc>
                <a:tc>
                  <a:txBody>
                    <a:bodyPr/>
                    <a:lstStyle/>
                    <a:p>
                      <a:pPr algn="ctr"/>
                      <a:r>
                        <a:rPr kumimoji="1" lang="en-US" altLang="ja-JP" dirty="0"/>
                        <a:t>4.89</a:t>
                      </a:r>
                      <a:endParaRPr kumimoji="1" lang="ja-JP" altLang="en-US" dirty="0"/>
                    </a:p>
                  </a:txBody>
                  <a:tcPr/>
                </a:tc>
                <a:tc>
                  <a:txBody>
                    <a:bodyPr/>
                    <a:lstStyle/>
                    <a:p>
                      <a:pPr algn="ctr"/>
                      <a:r>
                        <a:rPr kumimoji="1" lang="en-US" altLang="ja-JP" dirty="0"/>
                        <a:t>6.36</a:t>
                      </a:r>
                      <a:endParaRPr kumimoji="1" lang="ja-JP" altLang="en-US" dirty="0"/>
                    </a:p>
                  </a:txBody>
                  <a:tcPr/>
                </a:tc>
                <a:extLst>
                  <a:ext uri="{0D108BD9-81ED-4DB2-BD59-A6C34878D82A}">
                    <a16:rowId xmlns:a16="http://schemas.microsoft.com/office/drawing/2014/main" val="3622222717"/>
                  </a:ext>
                </a:extLst>
              </a:tr>
              <a:tr h="370840">
                <a:tc vMerge="1">
                  <a:txBody>
                    <a:bodyPr/>
                    <a:lstStyle/>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dirty="0"/>
                        <a:t>結合試験（</a:t>
                      </a:r>
                      <a:r>
                        <a:rPr kumimoji="1" lang="en-US" altLang="ja-JP" dirty="0"/>
                        <a:t>IT</a:t>
                      </a:r>
                      <a:r>
                        <a:rPr kumimoji="1" lang="ja-JP" altLang="en-US" dirty="0"/>
                        <a:t>）</a:t>
                      </a:r>
                    </a:p>
                  </a:txBody>
                  <a:tcPr/>
                </a:tc>
                <a:tc>
                  <a:txBody>
                    <a:bodyPr/>
                    <a:lstStyle/>
                    <a:p>
                      <a:pPr algn="ctr"/>
                      <a:r>
                        <a:rPr kumimoji="1" lang="en-US" altLang="ja-JP" dirty="0"/>
                        <a:t>1.24</a:t>
                      </a:r>
                      <a:endParaRPr kumimoji="1" lang="ja-JP" altLang="en-US" dirty="0"/>
                    </a:p>
                  </a:txBody>
                  <a:tcPr/>
                </a:tc>
                <a:tc>
                  <a:txBody>
                    <a:bodyPr/>
                    <a:lstStyle/>
                    <a:p>
                      <a:pPr algn="ctr"/>
                      <a:r>
                        <a:rPr kumimoji="1" lang="en-US" altLang="ja-JP" dirty="0"/>
                        <a:t>1.77</a:t>
                      </a:r>
                      <a:endParaRPr kumimoji="1" lang="ja-JP" altLang="en-US" dirty="0"/>
                    </a:p>
                  </a:txBody>
                  <a:tcPr/>
                </a:tc>
                <a:tc>
                  <a:txBody>
                    <a:bodyPr/>
                    <a:lstStyle/>
                    <a:p>
                      <a:pPr algn="ctr"/>
                      <a:r>
                        <a:rPr kumimoji="1" lang="en-US" altLang="ja-JP" dirty="0"/>
                        <a:t>2.30</a:t>
                      </a:r>
                      <a:endParaRPr kumimoji="1" lang="ja-JP" altLang="en-US" dirty="0"/>
                    </a:p>
                  </a:txBody>
                  <a:tcPr/>
                </a:tc>
                <a:extLst>
                  <a:ext uri="{0D108BD9-81ED-4DB2-BD59-A6C34878D82A}">
                    <a16:rowId xmlns:a16="http://schemas.microsoft.com/office/drawing/2014/main" val="2372216191"/>
                  </a:ext>
                </a:extLst>
              </a:tr>
              <a:tr h="370840">
                <a:tc vMerge="1">
                  <a:txBody>
                    <a:bodyPr/>
                    <a:lstStyle/>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dirty="0"/>
                        <a:t>総合試験（</a:t>
                      </a:r>
                      <a:r>
                        <a:rPr kumimoji="1" lang="en-US" altLang="ja-JP" dirty="0"/>
                        <a:t>PT</a:t>
                      </a:r>
                      <a:r>
                        <a:rPr kumimoji="1" lang="ja-JP" altLang="en-US" dirty="0"/>
                        <a:t>）</a:t>
                      </a:r>
                    </a:p>
                  </a:txBody>
                  <a:tcPr/>
                </a:tc>
                <a:tc>
                  <a:txBody>
                    <a:bodyPr/>
                    <a:lstStyle/>
                    <a:p>
                      <a:pPr algn="ctr"/>
                      <a:r>
                        <a:rPr kumimoji="1" lang="en-US" altLang="ja-JP" dirty="0"/>
                        <a:t>0.31</a:t>
                      </a:r>
                      <a:endParaRPr kumimoji="1" lang="ja-JP" altLang="en-US" dirty="0"/>
                    </a:p>
                  </a:txBody>
                  <a:tcPr/>
                </a:tc>
                <a:tc>
                  <a:txBody>
                    <a:bodyPr/>
                    <a:lstStyle/>
                    <a:p>
                      <a:pPr algn="ctr"/>
                      <a:r>
                        <a:rPr kumimoji="1" lang="en-US" altLang="ja-JP" dirty="0"/>
                        <a:t>0.44</a:t>
                      </a:r>
                      <a:endParaRPr kumimoji="1" lang="ja-JP" altLang="en-US" dirty="0"/>
                    </a:p>
                  </a:txBody>
                  <a:tcPr/>
                </a:tc>
                <a:tc>
                  <a:txBody>
                    <a:bodyPr/>
                    <a:lstStyle/>
                    <a:p>
                      <a:pPr algn="ctr"/>
                      <a:r>
                        <a:rPr kumimoji="1" lang="en-US" altLang="ja-JP" dirty="0"/>
                        <a:t>0.57</a:t>
                      </a:r>
                      <a:endParaRPr kumimoji="1" lang="ja-JP" altLang="en-US" dirty="0"/>
                    </a:p>
                  </a:txBody>
                  <a:tcPr/>
                </a:tc>
                <a:extLst>
                  <a:ext uri="{0D108BD9-81ED-4DB2-BD59-A6C34878D82A}">
                    <a16:rowId xmlns:a16="http://schemas.microsoft.com/office/drawing/2014/main" val="2043507832"/>
                  </a:ext>
                </a:extLst>
              </a:tr>
            </a:tbl>
          </a:graphicData>
        </a:graphic>
      </p:graphicFrame>
      <p:sp>
        <p:nvSpPr>
          <p:cNvPr id="3" name="テキスト ボックス 2"/>
          <p:cNvSpPr txBox="1"/>
          <p:nvPr/>
        </p:nvSpPr>
        <p:spPr>
          <a:xfrm>
            <a:off x="3604845" y="5991162"/>
            <a:ext cx="4932485" cy="523220"/>
          </a:xfrm>
          <a:prstGeom prst="rect">
            <a:avLst/>
          </a:prstGeom>
          <a:noFill/>
        </p:spPr>
        <p:txBody>
          <a:bodyPr wrap="square" rtlCol="0">
            <a:spAutoFit/>
          </a:bodyPr>
          <a:lstStyle/>
          <a:p>
            <a:r>
              <a:rPr kumimoji="1" lang="en-US" altLang="ja-JP" dirty="0"/>
              <a:t>※</a:t>
            </a:r>
            <a:r>
              <a:rPr kumimoji="1" lang="ja-JP" altLang="en-US" dirty="0"/>
              <a:t>項目</a:t>
            </a:r>
            <a:r>
              <a:rPr kumimoji="1" lang="en-US" altLang="ja-JP" dirty="0"/>
              <a:t>/KL</a:t>
            </a:r>
            <a:r>
              <a:rPr kumimoji="1" lang="ja-JP" altLang="en-US" dirty="0"/>
              <a:t>：ソースコード</a:t>
            </a:r>
            <a:r>
              <a:rPr kumimoji="1" lang="en-US" altLang="ja-JP" dirty="0"/>
              <a:t>1000</a:t>
            </a:r>
            <a:r>
              <a:rPr kumimoji="1" lang="ja-JP" altLang="en-US" dirty="0"/>
              <a:t>行項目あたりの試験項目数 　</a:t>
            </a:r>
            <a:endParaRPr kumimoji="1" lang="en-US" altLang="ja-JP" dirty="0"/>
          </a:p>
          <a:p>
            <a:r>
              <a:rPr kumimoji="1" lang="ja-JP" altLang="en-US" dirty="0"/>
              <a:t>　　件</a:t>
            </a:r>
            <a:r>
              <a:rPr kumimoji="1" lang="en-US" altLang="ja-JP" dirty="0"/>
              <a:t>/KL</a:t>
            </a:r>
            <a:r>
              <a:rPr kumimoji="1" lang="ja-JP" altLang="en-US" dirty="0"/>
              <a:t> </a:t>
            </a:r>
            <a:r>
              <a:rPr kumimoji="1" lang="en-US" altLang="ja-JP" dirty="0"/>
              <a:t>:  </a:t>
            </a:r>
            <a:r>
              <a:rPr kumimoji="1" lang="ja-JP" altLang="en-US" dirty="0"/>
              <a:t>ソースコード</a:t>
            </a:r>
            <a:r>
              <a:rPr kumimoji="1" lang="en-US" altLang="ja-JP" dirty="0"/>
              <a:t>1000</a:t>
            </a:r>
            <a:r>
              <a:rPr kumimoji="1" lang="ja-JP" altLang="en-US" dirty="0"/>
              <a:t>行項目あたりのバグ件数</a:t>
            </a:r>
          </a:p>
        </p:txBody>
      </p:sp>
    </p:spTree>
    <p:extLst>
      <p:ext uri="{BB962C8B-B14F-4D97-AF65-F5344CB8AC3E}">
        <p14:creationId xmlns:p14="http://schemas.microsoft.com/office/powerpoint/2010/main" val="4206192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2"/>
          <p:cNvSpPr txBox="1">
            <a:spLocks noGrp="1"/>
          </p:cNvSpPr>
          <p:nvPr>
            <p:ph type="title"/>
          </p:nvPr>
        </p:nvSpPr>
        <p:spPr>
          <a:xfrm>
            <a:off x="457200" y="152400"/>
            <a:ext cx="8229600" cy="6397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ja-JP" sz="2400"/>
              <a:t>1.　システム開発演習の目的</a:t>
            </a:r>
            <a:endParaRPr/>
          </a:p>
        </p:txBody>
      </p:sp>
      <p:sp>
        <p:nvSpPr>
          <p:cNvPr id="81" name="Google Shape;81;p2"/>
          <p:cNvSpPr/>
          <p:nvPr/>
        </p:nvSpPr>
        <p:spPr>
          <a:xfrm>
            <a:off x="971550" y="1331912"/>
            <a:ext cx="7551738" cy="9540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400"/>
              <a:buFont typeface="Meiryo"/>
              <a:buNone/>
            </a:pPr>
            <a:r>
              <a:rPr lang="ja-JP" sz="1400" b="0" i="0" u="none" strike="noStrike" cap="none">
                <a:solidFill>
                  <a:schemeClr val="dk1"/>
                </a:solidFill>
                <a:latin typeface="Meiryo"/>
                <a:ea typeface="Meiryo"/>
                <a:cs typeface="Meiryo"/>
                <a:sym typeface="Meiryo"/>
              </a:rPr>
              <a:t>業務では、研修で学んだそれぞれの内容を状況に応じて組み合わせ、対応していく力</a:t>
            </a:r>
            <a:br>
              <a:rPr lang="ja-JP" sz="1400" b="0" i="0" u="none" strike="noStrike" cap="none">
                <a:solidFill>
                  <a:schemeClr val="dk1"/>
                </a:solidFill>
                <a:latin typeface="Meiryo"/>
                <a:ea typeface="Meiryo"/>
                <a:cs typeface="Meiryo"/>
                <a:sym typeface="Meiryo"/>
              </a:rPr>
            </a:br>
            <a:r>
              <a:rPr lang="ja-JP" sz="1400" b="0" i="0" u="none" strike="noStrike" cap="none">
                <a:solidFill>
                  <a:srgbClr val="FF0000"/>
                </a:solidFill>
                <a:latin typeface="Meiryo"/>
                <a:ea typeface="Meiryo"/>
                <a:cs typeface="Meiryo"/>
                <a:sym typeface="Meiryo"/>
              </a:rPr>
              <a:t>（応用力）</a:t>
            </a:r>
            <a:r>
              <a:rPr lang="ja-JP" sz="1400" b="0" i="0" u="none" strike="noStrike" cap="none">
                <a:solidFill>
                  <a:schemeClr val="dk1"/>
                </a:solidFill>
                <a:latin typeface="Meiryo"/>
                <a:ea typeface="Meiryo"/>
                <a:cs typeface="Meiryo"/>
                <a:sym typeface="Meiryo"/>
              </a:rPr>
              <a:t>が求められます。</a:t>
            </a:r>
            <a:endParaRPr/>
          </a:p>
          <a:p>
            <a:pPr marL="0" marR="0" lvl="0" indent="0" algn="l" rtl="0">
              <a:spcBef>
                <a:spcPts val="0"/>
              </a:spcBef>
              <a:spcAft>
                <a:spcPts val="0"/>
              </a:spcAft>
              <a:buClr>
                <a:schemeClr val="dk1"/>
              </a:buClr>
              <a:buSzPts val="1400"/>
              <a:buFont typeface="Meiryo"/>
              <a:buNone/>
            </a:pPr>
            <a:r>
              <a:rPr lang="ja-JP" sz="1400" b="0" i="0" u="none" strike="noStrike" cap="none">
                <a:solidFill>
                  <a:schemeClr val="dk1"/>
                </a:solidFill>
                <a:latin typeface="Meiryo"/>
                <a:ea typeface="Meiryo"/>
                <a:cs typeface="Meiryo"/>
                <a:sym typeface="Meiryo"/>
              </a:rPr>
              <a:t>「システム開発演習」を通じて、これまで習得したスキルを組み合わせ、</a:t>
            </a:r>
            <a:br>
              <a:rPr lang="ja-JP" sz="1400" b="0" i="0" u="none" strike="noStrike" cap="none">
                <a:solidFill>
                  <a:schemeClr val="dk1"/>
                </a:solidFill>
                <a:latin typeface="Meiryo"/>
                <a:ea typeface="Meiryo"/>
                <a:cs typeface="Meiryo"/>
                <a:sym typeface="Meiryo"/>
              </a:rPr>
            </a:br>
            <a:r>
              <a:rPr lang="ja-JP" sz="1400" b="0" i="0" u="none" strike="noStrike" cap="none">
                <a:solidFill>
                  <a:schemeClr val="dk1"/>
                </a:solidFill>
                <a:latin typeface="Meiryo"/>
                <a:ea typeface="Meiryo"/>
                <a:cs typeface="Meiryo"/>
                <a:sym typeface="Meiryo"/>
              </a:rPr>
              <a:t>プログラミング開発における</a:t>
            </a:r>
            <a:r>
              <a:rPr lang="ja-JP" sz="1400" b="0" i="0" u="none" strike="noStrike" cap="none">
                <a:solidFill>
                  <a:srgbClr val="FF0000"/>
                </a:solidFill>
                <a:latin typeface="Meiryo"/>
                <a:ea typeface="Meiryo"/>
                <a:cs typeface="Meiryo"/>
                <a:sym typeface="Meiryo"/>
              </a:rPr>
              <a:t>「インプット力」「アウトプット力」</a:t>
            </a:r>
            <a:r>
              <a:rPr lang="ja-JP" sz="1400" b="0" i="0" u="none" strike="noStrike" cap="none">
                <a:solidFill>
                  <a:schemeClr val="dk1"/>
                </a:solidFill>
                <a:latin typeface="Meiryo"/>
                <a:ea typeface="Meiryo"/>
                <a:cs typeface="Meiryo"/>
                <a:sym typeface="Meiryo"/>
              </a:rPr>
              <a:t>のコアスキルを高めます。</a:t>
            </a:r>
            <a:endParaRPr/>
          </a:p>
        </p:txBody>
      </p:sp>
      <p:sp>
        <p:nvSpPr>
          <p:cNvPr id="82" name="Google Shape;82;p2"/>
          <p:cNvSpPr/>
          <p:nvPr/>
        </p:nvSpPr>
        <p:spPr>
          <a:xfrm>
            <a:off x="595313" y="1087439"/>
            <a:ext cx="8153400" cy="1198562"/>
          </a:xfrm>
          <a:prstGeom prst="rect">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292929"/>
              </a:buClr>
              <a:buSzPts val="1800"/>
              <a:buFont typeface="Arial"/>
              <a:buNone/>
            </a:pPr>
            <a:endParaRPr sz="1800" b="0" i="0" u="none" strike="noStrike" cap="none">
              <a:solidFill>
                <a:schemeClr val="dk1"/>
              </a:solidFill>
              <a:latin typeface="Arial"/>
              <a:ea typeface="Arial"/>
              <a:cs typeface="Arial"/>
              <a:sym typeface="Arial"/>
            </a:endParaRPr>
          </a:p>
        </p:txBody>
      </p:sp>
      <p:sp>
        <p:nvSpPr>
          <p:cNvPr id="83" name="Google Shape;83;p2"/>
          <p:cNvSpPr/>
          <p:nvPr/>
        </p:nvSpPr>
        <p:spPr>
          <a:xfrm>
            <a:off x="727075" y="914400"/>
            <a:ext cx="1254125" cy="347663"/>
          </a:xfrm>
          <a:prstGeom prst="roundRect">
            <a:avLst>
              <a:gd name="adj" fmla="val 16667"/>
            </a:avLst>
          </a:prstGeom>
          <a:solidFill>
            <a:srgbClr val="0066F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FFFF"/>
              </a:buClr>
              <a:buSzPts val="1800"/>
              <a:buFont typeface="Calibri"/>
              <a:buNone/>
            </a:pPr>
            <a:r>
              <a:rPr lang="ja-JP" sz="1800" b="0" i="0" u="none" strike="noStrike" cap="none">
                <a:solidFill>
                  <a:srgbClr val="FFFFFF"/>
                </a:solidFill>
                <a:latin typeface="Calibri"/>
                <a:ea typeface="Calibri"/>
                <a:cs typeface="Calibri"/>
                <a:sym typeface="Calibri"/>
              </a:rPr>
              <a:t>ねらい</a:t>
            </a:r>
            <a:endParaRPr/>
          </a:p>
        </p:txBody>
      </p:sp>
      <p:sp>
        <p:nvSpPr>
          <p:cNvPr id="84" name="Google Shape;84;p2"/>
          <p:cNvSpPr/>
          <p:nvPr/>
        </p:nvSpPr>
        <p:spPr>
          <a:xfrm>
            <a:off x="595313" y="2543175"/>
            <a:ext cx="8153400" cy="3933825"/>
          </a:xfrm>
          <a:prstGeom prst="rect">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292929"/>
              </a:buClr>
              <a:buSzPts val="1800"/>
              <a:buFont typeface="Arial"/>
              <a:buNone/>
            </a:pPr>
            <a:endParaRPr sz="1800" b="0" i="0" u="none" strike="noStrike" cap="none">
              <a:solidFill>
                <a:schemeClr val="dk1"/>
              </a:solidFill>
              <a:latin typeface="Arial"/>
              <a:ea typeface="Arial"/>
              <a:cs typeface="Arial"/>
              <a:sym typeface="Arial"/>
            </a:endParaRPr>
          </a:p>
        </p:txBody>
      </p:sp>
      <p:sp>
        <p:nvSpPr>
          <p:cNvPr id="85" name="Google Shape;85;p2"/>
          <p:cNvSpPr/>
          <p:nvPr/>
        </p:nvSpPr>
        <p:spPr>
          <a:xfrm>
            <a:off x="727075" y="2209800"/>
            <a:ext cx="1254125" cy="369888"/>
          </a:xfrm>
          <a:prstGeom prst="roundRect">
            <a:avLst>
              <a:gd name="adj" fmla="val 16667"/>
            </a:avLst>
          </a:prstGeom>
          <a:solidFill>
            <a:srgbClr val="0066F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FFFF"/>
              </a:buClr>
              <a:buSzPts val="1800"/>
              <a:buFont typeface="Calibri"/>
              <a:buNone/>
            </a:pPr>
            <a:r>
              <a:rPr lang="ja-JP" sz="1800" b="0" i="0" u="none" strike="noStrike" cap="none">
                <a:solidFill>
                  <a:srgbClr val="FFFFFF"/>
                </a:solidFill>
                <a:latin typeface="Calibri"/>
                <a:ea typeface="Calibri"/>
                <a:cs typeface="Calibri"/>
                <a:sym typeface="Calibri"/>
              </a:rPr>
              <a:t>到達目標</a:t>
            </a:r>
            <a:endParaRPr/>
          </a:p>
        </p:txBody>
      </p:sp>
      <p:sp>
        <p:nvSpPr>
          <p:cNvPr id="86" name="Google Shape;86;p2"/>
          <p:cNvSpPr/>
          <p:nvPr/>
        </p:nvSpPr>
        <p:spPr>
          <a:xfrm>
            <a:off x="622300" y="2590800"/>
            <a:ext cx="8064500" cy="397031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FF0000"/>
              </a:buClr>
              <a:buSzPts val="1400"/>
              <a:buFont typeface="Wingdings" panose="05000000000000000000" pitchFamily="2" charset="2"/>
              <a:buChar char="Ø"/>
            </a:pPr>
            <a:r>
              <a:rPr lang="ja-JP" sz="1400" b="1" i="0" u="none" strike="noStrike" cap="none" dirty="0">
                <a:solidFill>
                  <a:srgbClr val="FF0000"/>
                </a:solidFill>
                <a:latin typeface="Meiryo"/>
                <a:ea typeface="Meiryo"/>
                <a:cs typeface="Meiryo"/>
                <a:sym typeface="Meiryo"/>
              </a:rPr>
              <a:t>開発標準に則ったシステム開発の設計／構築を行うために必要となる</a:t>
            </a:r>
            <a:br>
              <a:rPr lang="ja-JP" sz="1400" b="1" i="0" u="none" strike="noStrike" cap="none" dirty="0">
                <a:solidFill>
                  <a:srgbClr val="FF0000"/>
                </a:solidFill>
                <a:latin typeface="Meiryo"/>
                <a:ea typeface="Meiryo"/>
                <a:cs typeface="Meiryo"/>
                <a:sym typeface="Meiryo"/>
              </a:rPr>
            </a:br>
            <a:r>
              <a:rPr lang="ja-JP" sz="1400" b="1" i="0" u="none" strike="noStrike" cap="none" dirty="0">
                <a:solidFill>
                  <a:srgbClr val="FF0000"/>
                </a:solidFill>
                <a:latin typeface="Meiryo"/>
                <a:ea typeface="Meiryo"/>
                <a:cs typeface="Meiryo"/>
                <a:sym typeface="Meiryo"/>
              </a:rPr>
              <a:t>各種スキルをしっかりと定着させる</a:t>
            </a:r>
            <a:endParaRPr sz="1400" b="1" i="0" u="none" strike="noStrike" cap="none" dirty="0">
              <a:solidFill>
                <a:srgbClr val="FF0000"/>
              </a:solidFill>
              <a:latin typeface="Meiryo"/>
              <a:ea typeface="Meiryo"/>
              <a:cs typeface="Meiryo"/>
              <a:sym typeface="Meiryo"/>
            </a:endParaRPr>
          </a:p>
          <a:p>
            <a:pPr marL="285750" marR="0" lvl="0" indent="-196850" algn="l" rtl="0">
              <a:spcBef>
                <a:spcPts val="0"/>
              </a:spcBef>
              <a:spcAft>
                <a:spcPts val="0"/>
              </a:spcAft>
              <a:buClr>
                <a:srgbClr val="292929"/>
              </a:buClr>
              <a:buSzPts val="1400"/>
              <a:buFont typeface="Noto Sans Symbols"/>
              <a:buNone/>
            </a:pPr>
            <a:endParaRPr sz="1400" b="0" i="0" u="none" strike="noStrike" cap="none" dirty="0">
              <a:solidFill>
                <a:schemeClr val="dk1"/>
              </a:solidFill>
              <a:latin typeface="Meiryo"/>
              <a:ea typeface="Meiryo"/>
              <a:cs typeface="Meiryo"/>
              <a:sym typeface="Meiryo"/>
            </a:endParaRPr>
          </a:p>
          <a:p>
            <a:pPr marL="285750" marR="0" lvl="0" indent="-285750" algn="l" rtl="0">
              <a:spcBef>
                <a:spcPts val="0"/>
              </a:spcBef>
              <a:spcAft>
                <a:spcPts val="0"/>
              </a:spcAft>
              <a:buClr>
                <a:schemeClr val="dk1"/>
              </a:buClr>
              <a:buSzPts val="1400"/>
              <a:buFont typeface="Wingdings" panose="05000000000000000000" pitchFamily="2" charset="2"/>
              <a:buChar char="Ø"/>
            </a:pPr>
            <a:r>
              <a:rPr lang="ja-JP" sz="1400" b="0" i="0" u="none" strike="noStrike" cap="none" dirty="0">
                <a:solidFill>
                  <a:schemeClr val="dk1"/>
                </a:solidFill>
                <a:latin typeface="Meiryo"/>
                <a:ea typeface="Meiryo"/>
                <a:cs typeface="Meiryo"/>
                <a:sym typeface="Meiryo"/>
              </a:rPr>
              <a:t>システム開発プロジェクトの実践を通じて以下のコアスキルを高める</a:t>
            </a:r>
            <a:br>
              <a:rPr lang="ja-JP" sz="1400" b="0" i="0" u="none" strike="noStrike" cap="none" dirty="0">
                <a:solidFill>
                  <a:schemeClr val="dk1"/>
                </a:solidFill>
                <a:latin typeface="Meiryo"/>
                <a:ea typeface="Meiryo"/>
                <a:cs typeface="Meiryo"/>
                <a:sym typeface="Meiryo"/>
              </a:rPr>
            </a:br>
            <a:r>
              <a:rPr lang="ja-JP" sz="1400" b="0" i="0" u="none" strike="noStrike" cap="none" dirty="0">
                <a:solidFill>
                  <a:schemeClr val="dk1"/>
                </a:solidFill>
                <a:latin typeface="Meiryo"/>
                <a:ea typeface="Meiryo"/>
                <a:cs typeface="Meiryo"/>
                <a:sym typeface="Meiryo"/>
              </a:rPr>
              <a:t>・顧客へのヒアリング、必要に応じた顧客との折衝</a:t>
            </a:r>
            <a:br>
              <a:rPr lang="ja-JP" sz="1400" b="0" i="0" u="none" strike="noStrike" cap="none" dirty="0">
                <a:solidFill>
                  <a:schemeClr val="dk1"/>
                </a:solidFill>
                <a:latin typeface="Meiryo"/>
                <a:ea typeface="Meiryo"/>
                <a:cs typeface="Meiryo"/>
                <a:sym typeface="Meiryo"/>
              </a:rPr>
            </a:br>
            <a:r>
              <a:rPr lang="ja-JP" sz="1400" b="0" i="0" u="none" strike="noStrike" cap="none" dirty="0">
                <a:solidFill>
                  <a:schemeClr val="dk1"/>
                </a:solidFill>
                <a:latin typeface="Meiryo"/>
                <a:ea typeface="Meiryo"/>
                <a:cs typeface="Meiryo"/>
                <a:sym typeface="Meiryo"/>
              </a:rPr>
              <a:t>・プロジェクト活動の実施</a:t>
            </a:r>
            <a:br>
              <a:rPr lang="ja-JP" sz="1400" b="0" i="0" u="none" strike="noStrike" cap="none" dirty="0">
                <a:solidFill>
                  <a:schemeClr val="dk1"/>
                </a:solidFill>
                <a:latin typeface="Meiryo"/>
                <a:ea typeface="Meiryo"/>
                <a:cs typeface="Meiryo"/>
                <a:sym typeface="Meiryo"/>
              </a:rPr>
            </a:br>
            <a:r>
              <a:rPr lang="ja-JP" sz="1400" b="0" i="0" u="none" strike="noStrike" cap="none" dirty="0">
                <a:solidFill>
                  <a:schemeClr val="dk1"/>
                </a:solidFill>
                <a:latin typeface="Meiryo"/>
                <a:ea typeface="Meiryo"/>
                <a:cs typeface="Meiryo"/>
                <a:sym typeface="Meiryo"/>
              </a:rPr>
              <a:t>・各工程に対応した設計書等ドキュメントの作成</a:t>
            </a:r>
            <a:br>
              <a:rPr lang="ja-JP" sz="1400" b="0" i="0" u="none" strike="noStrike" cap="none" dirty="0">
                <a:solidFill>
                  <a:schemeClr val="dk1"/>
                </a:solidFill>
                <a:latin typeface="Meiryo"/>
                <a:ea typeface="Meiryo"/>
                <a:cs typeface="Meiryo"/>
                <a:sym typeface="Meiryo"/>
              </a:rPr>
            </a:br>
            <a:r>
              <a:rPr lang="ja-JP" sz="1400" b="0" i="0" u="none" strike="noStrike" cap="none" dirty="0">
                <a:solidFill>
                  <a:schemeClr val="dk1"/>
                </a:solidFill>
                <a:latin typeface="Meiryo"/>
                <a:ea typeface="Meiryo"/>
                <a:cs typeface="Meiryo"/>
                <a:sym typeface="Meiryo"/>
              </a:rPr>
              <a:t>・JSP／Servletを使用したWebアプリケーション開発、テストの実施</a:t>
            </a:r>
            <a:br>
              <a:rPr lang="ja-JP" sz="1400" b="0" i="0" u="none" strike="noStrike" cap="none" dirty="0">
                <a:solidFill>
                  <a:schemeClr val="dk1"/>
                </a:solidFill>
                <a:latin typeface="Meiryo"/>
                <a:ea typeface="Meiryo"/>
                <a:cs typeface="Meiryo"/>
                <a:sym typeface="Meiryo"/>
              </a:rPr>
            </a:br>
            <a:r>
              <a:rPr lang="ja-JP" sz="1400" b="0" i="0" u="none" strike="noStrike" cap="none" dirty="0">
                <a:solidFill>
                  <a:schemeClr val="dk1"/>
                </a:solidFill>
                <a:latin typeface="Meiryo"/>
                <a:ea typeface="Meiryo"/>
                <a:cs typeface="Meiryo"/>
                <a:sym typeface="Meiryo"/>
              </a:rPr>
              <a:t>・DBMS（PostgreSQL）を使用したデータ管理</a:t>
            </a:r>
            <a:endParaRPr sz="1400" b="0" i="0" u="none" strike="noStrike" cap="none" dirty="0">
              <a:solidFill>
                <a:schemeClr val="dk1"/>
              </a:solidFill>
              <a:latin typeface="Meiryo"/>
              <a:ea typeface="Meiryo"/>
              <a:cs typeface="Meiryo"/>
              <a:sym typeface="Meiryo"/>
            </a:endParaRPr>
          </a:p>
          <a:p>
            <a:pPr marL="285750" marR="0" lvl="0" indent="-196850" algn="l" rtl="0">
              <a:spcBef>
                <a:spcPts val="0"/>
              </a:spcBef>
              <a:spcAft>
                <a:spcPts val="0"/>
              </a:spcAft>
              <a:buClr>
                <a:srgbClr val="292929"/>
              </a:buClr>
              <a:buSzPts val="1400"/>
              <a:buFont typeface="Noto Sans Symbols"/>
              <a:buNone/>
            </a:pPr>
            <a:endParaRPr sz="1400" b="0" i="0" u="none" strike="noStrike" cap="none" dirty="0">
              <a:solidFill>
                <a:schemeClr val="dk1"/>
              </a:solidFill>
              <a:latin typeface="Meiryo"/>
              <a:ea typeface="Meiryo"/>
              <a:cs typeface="Meiryo"/>
              <a:sym typeface="Meiryo"/>
            </a:endParaRPr>
          </a:p>
          <a:p>
            <a:pPr marL="285750" marR="0" lvl="0" indent="-285750" algn="l" rtl="0">
              <a:spcBef>
                <a:spcPts val="0"/>
              </a:spcBef>
              <a:spcAft>
                <a:spcPts val="0"/>
              </a:spcAft>
              <a:buClr>
                <a:schemeClr val="dk1"/>
              </a:buClr>
              <a:buSzPts val="1400"/>
              <a:buFont typeface="Wingdings" panose="05000000000000000000" pitchFamily="2" charset="2"/>
              <a:buChar char="Ø"/>
            </a:pPr>
            <a:r>
              <a:rPr lang="ja-JP" altLang="en-US" dirty="0">
                <a:solidFill>
                  <a:schemeClr val="dk1"/>
                </a:solidFill>
                <a:latin typeface="Meiryo"/>
                <a:ea typeface="Meiryo"/>
                <a:cs typeface="Meiryo"/>
                <a:sym typeface="Meiryo"/>
              </a:rPr>
              <a:t>個人</a:t>
            </a:r>
            <a:r>
              <a:rPr lang="ja-JP" sz="1400" b="0" i="0" u="none" strike="noStrike" cap="none" dirty="0">
                <a:solidFill>
                  <a:schemeClr val="dk1"/>
                </a:solidFill>
                <a:latin typeface="Meiryo"/>
                <a:ea typeface="Meiryo"/>
                <a:cs typeface="Meiryo"/>
                <a:sym typeface="Meiryo"/>
              </a:rPr>
              <a:t>でのプロジェクトを進めることで、</a:t>
            </a:r>
            <a:r>
              <a:rPr lang="ja-JP" sz="1400" b="0" i="0" u="none" strike="noStrike" cap="none" dirty="0">
                <a:solidFill>
                  <a:srgbClr val="FF0000"/>
                </a:solidFill>
                <a:latin typeface="Meiryo"/>
                <a:ea typeface="Meiryo"/>
                <a:cs typeface="Meiryo"/>
                <a:sym typeface="Meiryo"/>
              </a:rPr>
              <a:t>組織活動</a:t>
            </a:r>
            <a:r>
              <a:rPr lang="ja-JP" altLang="en-US" dirty="0">
                <a:solidFill>
                  <a:srgbClr val="FF0000"/>
                </a:solidFill>
                <a:latin typeface="Meiryo"/>
                <a:ea typeface="Meiryo"/>
                <a:cs typeface="Meiryo"/>
                <a:sym typeface="Meiryo"/>
              </a:rPr>
              <a:t>との違い</a:t>
            </a:r>
            <a:r>
              <a:rPr lang="ja-JP" sz="1400" b="0" i="0" u="none" strike="noStrike" cap="none" dirty="0">
                <a:solidFill>
                  <a:srgbClr val="FF0000"/>
                </a:solidFill>
                <a:latin typeface="Meiryo"/>
                <a:ea typeface="Meiryo"/>
                <a:cs typeface="Meiryo"/>
                <a:sym typeface="Meiryo"/>
              </a:rPr>
              <a:t>、自主性、積極性、責任感、</a:t>
            </a:r>
            <a:br>
              <a:rPr lang="ja-JP" sz="1400" b="0" i="0" u="none" strike="noStrike" cap="none" dirty="0">
                <a:solidFill>
                  <a:srgbClr val="FF0000"/>
                </a:solidFill>
                <a:latin typeface="Meiryo"/>
                <a:ea typeface="Meiryo"/>
                <a:cs typeface="Meiryo"/>
                <a:sym typeface="Meiryo"/>
              </a:rPr>
            </a:br>
            <a:r>
              <a:rPr lang="ja-JP" sz="1400" b="0" i="0" u="none" strike="noStrike" cap="none" dirty="0">
                <a:solidFill>
                  <a:srgbClr val="FF0000"/>
                </a:solidFill>
                <a:latin typeface="Meiryo"/>
                <a:ea typeface="Meiryo"/>
                <a:cs typeface="Meiryo"/>
                <a:sym typeface="Meiryo"/>
              </a:rPr>
              <a:t>挑戦意欲</a:t>
            </a:r>
            <a:r>
              <a:rPr lang="ja-JP" sz="1400" b="0" i="0" u="none" strike="noStrike" cap="none" dirty="0">
                <a:solidFill>
                  <a:schemeClr val="dk1"/>
                </a:solidFill>
                <a:latin typeface="Meiryo"/>
                <a:ea typeface="Meiryo"/>
                <a:cs typeface="Meiryo"/>
                <a:sym typeface="Meiryo"/>
              </a:rPr>
              <a:t>の必要性を体感で理解する</a:t>
            </a:r>
            <a:endParaRPr dirty="0"/>
          </a:p>
          <a:p>
            <a:pPr marL="0" marR="0" lvl="0" indent="0" algn="l" rtl="0">
              <a:spcBef>
                <a:spcPts val="0"/>
              </a:spcBef>
              <a:spcAft>
                <a:spcPts val="0"/>
              </a:spcAft>
              <a:buClr>
                <a:srgbClr val="292929"/>
              </a:buClr>
              <a:buSzPts val="1400"/>
              <a:buFont typeface="Arial"/>
              <a:buNone/>
            </a:pPr>
            <a:endParaRPr sz="1400" b="0" i="0" u="none" strike="noStrike" cap="none" dirty="0">
              <a:solidFill>
                <a:schemeClr val="dk1"/>
              </a:solidFill>
              <a:latin typeface="Meiryo"/>
              <a:ea typeface="Meiryo"/>
              <a:cs typeface="Meiryo"/>
              <a:sym typeface="Meiryo"/>
            </a:endParaRPr>
          </a:p>
          <a:p>
            <a:pPr marL="285750" marR="0" lvl="0" indent="-285750" algn="l" rtl="0">
              <a:spcBef>
                <a:spcPts val="0"/>
              </a:spcBef>
              <a:spcAft>
                <a:spcPts val="0"/>
              </a:spcAft>
              <a:buClr>
                <a:schemeClr val="dk1"/>
              </a:buClr>
              <a:buSzPts val="1400"/>
              <a:buFont typeface="Wingdings" panose="05000000000000000000" pitchFamily="2" charset="2"/>
              <a:buChar char="Ø"/>
            </a:pPr>
            <a:r>
              <a:rPr lang="ja-JP" sz="1400" b="0" i="0" u="none" strike="noStrike" cap="none" dirty="0">
                <a:solidFill>
                  <a:schemeClr val="dk1"/>
                </a:solidFill>
                <a:latin typeface="Meiryo"/>
                <a:ea typeface="Meiryo"/>
                <a:cs typeface="Meiryo"/>
                <a:sym typeface="Meiryo"/>
              </a:rPr>
              <a:t>プロジェクト内で例外的（仕様追加／変更）の場面を作りだし、</a:t>
            </a:r>
            <a:r>
              <a:rPr lang="ja-JP" sz="1400" b="0" i="0" u="none" strike="noStrike" cap="none" dirty="0">
                <a:solidFill>
                  <a:srgbClr val="FF0000"/>
                </a:solidFill>
                <a:latin typeface="Meiryo"/>
                <a:ea typeface="Meiryo"/>
                <a:cs typeface="Meiryo"/>
                <a:sym typeface="Meiryo"/>
              </a:rPr>
              <a:t>応用力</a:t>
            </a:r>
            <a:r>
              <a:rPr lang="ja-JP" sz="1400" b="0" i="0" u="none" strike="noStrike" cap="none" dirty="0">
                <a:solidFill>
                  <a:schemeClr val="dk1"/>
                </a:solidFill>
                <a:latin typeface="Meiryo"/>
                <a:ea typeface="Meiryo"/>
                <a:cs typeface="Meiryo"/>
                <a:sym typeface="Meiryo"/>
              </a:rPr>
              <a:t>の必要性を</a:t>
            </a:r>
            <a:br>
              <a:rPr lang="ja-JP" sz="1400" b="0" i="0" u="none" strike="noStrike" cap="none" dirty="0">
                <a:solidFill>
                  <a:schemeClr val="dk1"/>
                </a:solidFill>
                <a:latin typeface="Meiryo"/>
                <a:ea typeface="Meiryo"/>
                <a:cs typeface="Meiryo"/>
                <a:sym typeface="Meiryo"/>
              </a:rPr>
            </a:br>
            <a:r>
              <a:rPr lang="ja-JP" sz="1400" b="0" i="0" u="none" strike="noStrike" cap="none" dirty="0">
                <a:solidFill>
                  <a:schemeClr val="dk1"/>
                </a:solidFill>
                <a:latin typeface="Meiryo"/>
                <a:ea typeface="Meiryo"/>
                <a:cs typeface="Meiryo"/>
                <a:sym typeface="Meiryo"/>
              </a:rPr>
              <a:t>体感で理解する</a:t>
            </a:r>
            <a:endParaRPr dirty="0"/>
          </a:p>
          <a:p>
            <a:pPr marL="285750" marR="0" lvl="0" indent="-196850" algn="l" rtl="0">
              <a:spcBef>
                <a:spcPts val="0"/>
              </a:spcBef>
              <a:spcAft>
                <a:spcPts val="0"/>
              </a:spcAft>
              <a:buClr>
                <a:srgbClr val="292929"/>
              </a:buClr>
              <a:buSzPts val="1400"/>
              <a:buFont typeface="Noto Sans Symbols"/>
              <a:buNone/>
            </a:pPr>
            <a:endParaRPr sz="1400" b="0" i="0" u="none" strike="noStrike" cap="none" dirty="0">
              <a:solidFill>
                <a:schemeClr val="dk1"/>
              </a:solidFill>
              <a:latin typeface="Meiryo"/>
              <a:ea typeface="Meiryo"/>
              <a:cs typeface="Meiryo"/>
              <a:sym typeface="Meiryo"/>
            </a:endParaRPr>
          </a:p>
          <a:p>
            <a:pPr marL="285750" marR="0" lvl="0" indent="-285750" algn="l" rtl="0">
              <a:spcBef>
                <a:spcPts val="0"/>
              </a:spcBef>
              <a:spcAft>
                <a:spcPts val="0"/>
              </a:spcAft>
              <a:buClr>
                <a:schemeClr val="dk1"/>
              </a:buClr>
              <a:buSzPts val="1400"/>
              <a:buFont typeface="Wingdings" panose="05000000000000000000" pitchFamily="2" charset="2"/>
              <a:buChar char="Ø"/>
            </a:pPr>
            <a:r>
              <a:rPr lang="ja-JP" sz="1400" b="0" i="0" u="none" strike="noStrike" cap="none" dirty="0">
                <a:solidFill>
                  <a:schemeClr val="dk1"/>
                </a:solidFill>
                <a:latin typeface="Meiryo"/>
                <a:ea typeface="Meiryo"/>
                <a:cs typeface="Meiryo"/>
                <a:sym typeface="Meiryo"/>
              </a:rPr>
              <a:t>顧客／上長役からのフィードバックを行い、</a:t>
            </a:r>
            <a:r>
              <a:rPr lang="ja-JP" sz="1400" b="0" i="0" u="none" strike="noStrike" cap="none" dirty="0">
                <a:solidFill>
                  <a:srgbClr val="FF0000"/>
                </a:solidFill>
                <a:latin typeface="Meiryo"/>
                <a:ea typeface="Meiryo"/>
                <a:cs typeface="Meiryo"/>
                <a:sym typeface="Meiryo"/>
              </a:rPr>
              <a:t>客観的</a:t>
            </a:r>
            <a:r>
              <a:rPr lang="ja-JP" sz="1400" b="0" i="0" u="none" strike="noStrike" cap="none" dirty="0">
                <a:solidFill>
                  <a:schemeClr val="dk1"/>
                </a:solidFill>
                <a:latin typeface="Meiryo"/>
                <a:ea typeface="Meiryo"/>
                <a:cs typeface="Meiryo"/>
                <a:sym typeface="Meiryo"/>
              </a:rPr>
              <a:t>に物事がどのように評価されるかを感じ、</a:t>
            </a:r>
            <a:r>
              <a:rPr lang="ja-JP" sz="1400" b="0" i="0" u="none" strike="noStrike" cap="none" dirty="0">
                <a:solidFill>
                  <a:srgbClr val="FF0000"/>
                </a:solidFill>
                <a:latin typeface="Meiryo"/>
                <a:ea typeface="Meiryo"/>
                <a:cs typeface="Meiryo"/>
                <a:sym typeface="Meiryo"/>
              </a:rPr>
              <a:t>他者目線</a:t>
            </a:r>
            <a:r>
              <a:rPr lang="ja-JP" sz="1400" b="0" i="0" u="none" strike="noStrike" cap="none" dirty="0">
                <a:solidFill>
                  <a:schemeClr val="dk1"/>
                </a:solidFill>
                <a:latin typeface="Meiryo"/>
                <a:ea typeface="Meiryo"/>
                <a:cs typeface="Meiryo"/>
                <a:sym typeface="Meiryo"/>
              </a:rPr>
              <a:t>の重要性を理解する</a:t>
            </a:r>
            <a:endParaRPr dirty="0"/>
          </a:p>
        </p:txBody>
      </p:sp>
      <p:sp>
        <p:nvSpPr>
          <p:cNvPr id="87" name="Google Shape;87;p2"/>
          <p:cNvSpPr txBox="1">
            <a:spLocks noGrp="1"/>
          </p:cNvSpPr>
          <p:nvPr>
            <p:ph type="sldNum" idx="12"/>
          </p:nvPr>
        </p:nvSpPr>
        <p:spPr>
          <a:xfrm>
            <a:off x="6553200" y="6613525"/>
            <a:ext cx="2133600" cy="2444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ja-JP"/>
              <a:t>1</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3"/>
          <p:cNvSpPr txBox="1">
            <a:spLocks noGrp="1"/>
          </p:cNvSpPr>
          <p:nvPr>
            <p:ph type="title"/>
          </p:nvPr>
        </p:nvSpPr>
        <p:spPr>
          <a:xfrm>
            <a:off x="457200" y="152400"/>
            <a:ext cx="8229600" cy="6397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ja-JP" sz="2400"/>
              <a:t>2.　スケジュール</a:t>
            </a:r>
            <a:endParaRPr/>
          </a:p>
        </p:txBody>
      </p:sp>
      <p:sp>
        <p:nvSpPr>
          <p:cNvPr id="94" name="Google Shape;94;p3"/>
          <p:cNvSpPr/>
          <p:nvPr/>
        </p:nvSpPr>
        <p:spPr>
          <a:xfrm>
            <a:off x="306355" y="1092874"/>
            <a:ext cx="1827245" cy="214570"/>
          </a:xfrm>
          <a:prstGeom prst="roundRect">
            <a:avLst>
              <a:gd name="adj" fmla="val 16667"/>
            </a:avLst>
          </a:prstGeom>
          <a:solidFill>
            <a:srgbClr val="0066F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FFFF"/>
              </a:buClr>
              <a:buSzPts val="1200"/>
              <a:buFont typeface="Calibri"/>
              <a:buNone/>
            </a:pPr>
            <a:r>
              <a:rPr lang="ja-JP" sz="1200" b="1" i="0" u="none" strike="noStrike" cap="none">
                <a:solidFill>
                  <a:srgbClr val="FFFFFF"/>
                </a:solidFill>
                <a:latin typeface="Calibri"/>
                <a:ea typeface="Calibri"/>
                <a:cs typeface="Calibri"/>
                <a:sym typeface="Calibri"/>
              </a:rPr>
              <a:t>全体スケジュール</a:t>
            </a:r>
            <a:endParaRPr/>
          </a:p>
        </p:txBody>
      </p:sp>
      <p:sp>
        <p:nvSpPr>
          <p:cNvPr id="95" name="Google Shape;95;p3"/>
          <p:cNvSpPr txBox="1">
            <a:spLocks noGrp="1"/>
          </p:cNvSpPr>
          <p:nvPr>
            <p:ph type="sldNum" idx="12"/>
          </p:nvPr>
        </p:nvSpPr>
        <p:spPr>
          <a:xfrm>
            <a:off x="6553200" y="6613525"/>
            <a:ext cx="2133600" cy="2444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ja-JP"/>
              <a:t>2</a:t>
            </a:fld>
            <a:endParaRPr/>
          </a:p>
        </p:txBody>
      </p:sp>
      <p:graphicFrame>
        <p:nvGraphicFramePr>
          <p:cNvPr id="8" name="表 7"/>
          <p:cNvGraphicFramePr>
            <a:graphicFrameLocks noGrp="1"/>
          </p:cNvGraphicFramePr>
          <p:nvPr>
            <p:extLst>
              <p:ext uri="{D42A27DB-BD31-4B8C-83A1-F6EECF244321}">
                <p14:modId xmlns:p14="http://schemas.microsoft.com/office/powerpoint/2010/main" val="3684456924"/>
              </p:ext>
            </p:extLst>
          </p:nvPr>
        </p:nvGraphicFramePr>
        <p:xfrm>
          <a:off x="306355" y="1613459"/>
          <a:ext cx="2685695" cy="4411776"/>
        </p:xfrm>
        <a:graphic>
          <a:graphicData uri="http://schemas.openxmlformats.org/drawingml/2006/table">
            <a:tbl>
              <a:tblPr/>
              <a:tblGrid>
                <a:gridCol w="730424">
                  <a:extLst>
                    <a:ext uri="{9D8B030D-6E8A-4147-A177-3AD203B41FA5}">
                      <a16:colId xmlns:a16="http://schemas.microsoft.com/office/drawing/2014/main" val="20000"/>
                    </a:ext>
                  </a:extLst>
                </a:gridCol>
                <a:gridCol w="1955271">
                  <a:extLst>
                    <a:ext uri="{9D8B030D-6E8A-4147-A177-3AD203B41FA5}">
                      <a16:colId xmlns:a16="http://schemas.microsoft.com/office/drawing/2014/main" val="20001"/>
                    </a:ext>
                  </a:extLst>
                </a:gridCol>
              </a:tblGrid>
              <a:tr h="183824">
                <a:tc>
                  <a:txBody>
                    <a:bodyPr/>
                    <a:lstStyle/>
                    <a:p>
                      <a:pPr algn="ctr" fontAlgn="b"/>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月日</a:t>
                      </a:r>
                    </a:p>
                  </a:txBody>
                  <a:tcPr marL="6519" marR="6519" marT="6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カリキュラム</a:t>
                      </a:r>
                    </a:p>
                  </a:txBody>
                  <a:tcPr marL="6519" marR="6519" marT="6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83824">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5</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12</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金</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設備構築</a:t>
                      </a: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7826410"/>
                  </a:ext>
                </a:extLst>
              </a:tr>
              <a:tr h="183824">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5</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13</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土</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63339121"/>
                  </a:ext>
                </a:extLst>
              </a:tr>
              <a:tr h="183824">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5</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14</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685800" rtl="0" eaLnBrk="1" fontAlgn="ctr" latinLnBrk="0" hangingPunct="1">
                        <a:lnSpc>
                          <a:spcPct val="100000"/>
                        </a:lnSpc>
                        <a:spcBef>
                          <a:spcPts val="0"/>
                        </a:spcBef>
                        <a:spcAft>
                          <a:spcPts val="0"/>
                        </a:spcAft>
                        <a:buClrTx/>
                        <a:buSzTx/>
                        <a:buFontTx/>
                        <a:buNone/>
                        <a:tabLst/>
                        <a:defRPr/>
                      </a:pPr>
                      <a:endPar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99737109"/>
                  </a:ext>
                </a:extLst>
              </a:tr>
              <a:tr h="183824">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5</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15</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設備構築</a:t>
                      </a: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68871400"/>
                  </a:ext>
                </a:extLst>
              </a:tr>
              <a:tr h="183824">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5</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16</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火</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設備構築</a:t>
                      </a:r>
                      <a:endParaRPr lang="zh-TW"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62522069"/>
                  </a:ext>
                </a:extLst>
              </a:tr>
              <a:tr h="183824">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5</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17</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水</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設備構築</a:t>
                      </a:r>
                      <a:endParaRPr lang="zh-TW"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344473"/>
                  </a:ext>
                </a:extLst>
              </a:tr>
              <a:tr h="183824">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5</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18</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木</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設備構築（修了テスト）</a:t>
                      </a:r>
                      <a:endParaRPr lang="zh-TW"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9111081"/>
                  </a:ext>
                </a:extLst>
              </a:tr>
              <a:tr h="183824">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5</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19</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金</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開発標準との違い／開発業務理解</a:t>
                      </a: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46980636"/>
                  </a:ext>
                </a:extLst>
              </a:tr>
              <a:tr h="183824">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5</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20</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土</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738522761"/>
                  </a:ext>
                </a:extLst>
              </a:tr>
              <a:tr h="183824">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5</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21</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685800" rtl="0" eaLnBrk="1" fontAlgn="ctr" latinLnBrk="0" hangingPunct="1">
                        <a:lnSpc>
                          <a:spcPct val="100000"/>
                        </a:lnSpc>
                        <a:spcBef>
                          <a:spcPts val="0"/>
                        </a:spcBef>
                        <a:spcAft>
                          <a:spcPts val="0"/>
                        </a:spcAft>
                        <a:buClrTx/>
                        <a:buSzTx/>
                        <a:buFontTx/>
                        <a:buNone/>
                        <a:tabLst/>
                        <a:defRPr/>
                      </a:pPr>
                      <a:endPar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81395019"/>
                  </a:ext>
                </a:extLst>
              </a:tr>
              <a:tr h="183824">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5</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22</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UML</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基礎</a:t>
                      </a: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22229966"/>
                  </a:ext>
                </a:extLst>
              </a:tr>
              <a:tr h="183824">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5</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23</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火</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SVN</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／キックオフ／プロジェクト計画</a:t>
                      </a: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183824">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5</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24</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水</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システム全体計画</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(SP)</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／外部設計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(ED)</a:t>
                      </a:r>
                      <a:endParaRPr lang="zh-TW"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183824">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5</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25</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木</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システム全体計画</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(SP)</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／外部設計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(ED)</a:t>
                      </a:r>
                      <a:endParaRPr lang="zh-TW"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183824">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5</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26</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金</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内部・</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PG</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設計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(ID</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PD)</a:t>
                      </a:r>
                      <a:endPar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7"/>
                  </a:ext>
                </a:extLst>
              </a:tr>
              <a:tr h="183824">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5</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27</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土</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18"/>
                  </a:ext>
                </a:extLst>
              </a:tr>
              <a:tr h="183824">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5</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28</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685800" rtl="0" eaLnBrk="1" fontAlgn="ctr" latinLnBrk="0" hangingPunct="1">
                        <a:lnSpc>
                          <a:spcPct val="100000"/>
                        </a:lnSpc>
                        <a:spcBef>
                          <a:spcPts val="0"/>
                        </a:spcBef>
                        <a:spcAft>
                          <a:spcPts val="0"/>
                        </a:spcAft>
                        <a:buClrTx/>
                        <a:buSzTx/>
                        <a:buFontTx/>
                        <a:buNone/>
                        <a:tabLst/>
                        <a:defRPr/>
                      </a:pPr>
                      <a:endPar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19"/>
                  </a:ext>
                </a:extLst>
              </a:tr>
              <a:tr h="183824">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5</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29</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内部・</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PG</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設計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(ID</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PD)</a:t>
                      </a:r>
                      <a:endPar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20"/>
                  </a:ext>
                </a:extLst>
              </a:tr>
              <a:tr h="183824">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5</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30</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火</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内部・</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PG</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設計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(ID</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PD)</a:t>
                      </a:r>
                      <a:endPar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21"/>
                  </a:ext>
                </a:extLst>
              </a:tr>
              <a:tr h="183824">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5</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31</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水</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内部・</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PG</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設計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(ID</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PD)</a:t>
                      </a:r>
                      <a:endPar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22"/>
                  </a:ext>
                </a:extLst>
              </a:tr>
              <a:tr h="183824">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6</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木</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コーディング／単体試験</a:t>
                      </a: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23"/>
                  </a:ext>
                </a:extLst>
              </a:tr>
              <a:tr h="183824">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6</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金</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コーディング／単体試験</a:t>
                      </a: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24"/>
                  </a:ext>
                </a:extLst>
              </a:tr>
              <a:tr h="183824">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6</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3</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土</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25"/>
                  </a:ext>
                </a:extLst>
              </a:tr>
            </a:tbl>
          </a:graphicData>
        </a:graphic>
      </p:graphicFrame>
      <p:graphicFrame>
        <p:nvGraphicFramePr>
          <p:cNvPr id="9" name="表 8"/>
          <p:cNvGraphicFramePr>
            <a:graphicFrameLocks noGrp="1"/>
          </p:cNvGraphicFramePr>
          <p:nvPr>
            <p:extLst>
              <p:ext uri="{D42A27DB-BD31-4B8C-83A1-F6EECF244321}">
                <p14:modId xmlns:p14="http://schemas.microsoft.com/office/powerpoint/2010/main" val="650935704"/>
              </p:ext>
            </p:extLst>
          </p:nvPr>
        </p:nvGraphicFramePr>
        <p:xfrm>
          <a:off x="3074402" y="1608155"/>
          <a:ext cx="2685695" cy="4237626"/>
        </p:xfrm>
        <a:graphic>
          <a:graphicData uri="http://schemas.openxmlformats.org/drawingml/2006/table">
            <a:tbl>
              <a:tblPr/>
              <a:tblGrid>
                <a:gridCol w="700046">
                  <a:extLst>
                    <a:ext uri="{9D8B030D-6E8A-4147-A177-3AD203B41FA5}">
                      <a16:colId xmlns:a16="http://schemas.microsoft.com/office/drawing/2014/main" val="20000"/>
                    </a:ext>
                  </a:extLst>
                </a:gridCol>
                <a:gridCol w="1985649">
                  <a:extLst>
                    <a:ext uri="{9D8B030D-6E8A-4147-A177-3AD203B41FA5}">
                      <a16:colId xmlns:a16="http://schemas.microsoft.com/office/drawing/2014/main" val="20001"/>
                    </a:ext>
                  </a:extLst>
                </a:gridCol>
              </a:tblGrid>
              <a:tr h="183824">
                <a:tc>
                  <a:txBody>
                    <a:bodyPr/>
                    <a:lstStyle/>
                    <a:p>
                      <a:pPr algn="ctr" fontAlgn="b"/>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月日</a:t>
                      </a:r>
                    </a:p>
                  </a:txBody>
                  <a:tcPr marL="6519" marR="6519" marT="6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カリキュラム</a:t>
                      </a:r>
                    </a:p>
                  </a:txBody>
                  <a:tcPr marL="6519" marR="6519" marT="6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83824">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6</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4</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82506646"/>
                  </a:ext>
                </a:extLst>
              </a:tr>
              <a:tr h="183824">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6</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5</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コーディング／単体試験</a:t>
                      </a: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86991625"/>
                  </a:ext>
                </a:extLst>
              </a:tr>
              <a:tr h="183824">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6</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6</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火</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コーディング／単体試験</a:t>
                      </a:r>
                      <a:endParaRPr kumimoji="1" lang="zh-TW" altLang="en-US" sz="700" b="0" i="0" u="none" strike="noStrike" kern="1200" cap="none" spc="0" normalizeH="0" baseline="0" noProof="0" dirty="0">
                        <a:ln>
                          <a:noFill/>
                        </a:ln>
                        <a:solidFill>
                          <a:srgbClr val="333333"/>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183824">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6</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7</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水</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a:ln>
                            <a:noFill/>
                          </a:ln>
                          <a:solidFill>
                            <a:srgbClr val="333333"/>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結合試験</a:t>
                      </a:r>
                      <a:endParaRPr kumimoji="1" lang="zh-TW" altLang="en-US" sz="700" b="0" i="0" u="none" strike="noStrike" kern="1200" cap="none" spc="0" normalizeH="0" baseline="0" noProof="0" dirty="0">
                        <a:ln>
                          <a:noFill/>
                        </a:ln>
                        <a:solidFill>
                          <a:srgbClr val="333333"/>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183824">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6</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8</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木</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a:ln>
                            <a:noFill/>
                          </a:ln>
                          <a:solidFill>
                            <a:srgbClr val="333333"/>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総合試験</a:t>
                      </a:r>
                      <a:endParaRPr kumimoji="1" lang="zh-TW" altLang="en-US" sz="700" b="0" i="0" u="none" strike="noStrike" kern="1200" cap="none" spc="0" normalizeH="0" baseline="0" noProof="0" dirty="0">
                        <a:ln>
                          <a:noFill/>
                        </a:ln>
                        <a:solidFill>
                          <a:srgbClr val="333333"/>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183824">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6</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9</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金</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a:ln>
                            <a:noFill/>
                          </a:ln>
                          <a:solidFill>
                            <a:srgbClr val="333333"/>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総合試験</a:t>
                      </a:r>
                      <a:endParaRPr kumimoji="1" lang="zh-TW" altLang="en-US" sz="700" b="0" i="0" u="none" strike="noStrike" kern="1200" cap="none" spc="0" normalizeH="0" baseline="0" noProof="0" dirty="0">
                        <a:ln>
                          <a:noFill/>
                        </a:ln>
                        <a:solidFill>
                          <a:srgbClr val="333333"/>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17"/>
                  </a:ext>
                </a:extLst>
              </a:tr>
              <a:tr h="183824">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6</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10</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土</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kumimoji="1" lang="zh-TW" altLang="en-US" sz="700" b="0" i="0" u="none" strike="noStrike" kern="1200" cap="none" spc="0" normalizeH="0" baseline="0" noProof="0" dirty="0">
                        <a:ln>
                          <a:noFill/>
                        </a:ln>
                        <a:solidFill>
                          <a:srgbClr val="333333"/>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18"/>
                  </a:ext>
                </a:extLst>
              </a:tr>
              <a:tr h="183824">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6</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11</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685800" rtl="0" eaLnBrk="1" fontAlgn="ctr" latinLnBrk="0" hangingPunct="1">
                        <a:lnSpc>
                          <a:spcPct val="100000"/>
                        </a:lnSpc>
                        <a:spcBef>
                          <a:spcPts val="0"/>
                        </a:spcBef>
                        <a:spcAft>
                          <a:spcPts val="0"/>
                        </a:spcAft>
                        <a:buClrTx/>
                        <a:buSzTx/>
                        <a:buFontTx/>
                        <a:buNone/>
                        <a:tabLst/>
                        <a:defRPr/>
                      </a:pPr>
                      <a:endPar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19"/>
                  </a:ext>
                </a:extLst>
              </a:tr>
              <a:tr h="183824">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6</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12</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a:ln>
                            <a:noFill/>
                          </a:ln>
                          <a:solidFill>
                            <a:srgbClr val="333333"/>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総合試験</a:t>
                      </a:r>
                      <a:endPar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20"/>
                  </a:ext>
                </a:extLst>
              </a:tr>
              <a:tr h="183824">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6</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13</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火</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納品作業／成果発表準備</a:t>
                      </a: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21"/>
                  </a:ext>
                </a:extLst>
              </a:tr>
              <a:tr h="183824">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6</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14</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水</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成果発表会</a:t>
                      </a: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22"/>
                  </a:ext>
                </a:extLst>
              </a:tr>
              <a:tr h="183824">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6</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15</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木</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23"/>
                  </a:ext>
                </a:extLst>
              </a:tr>
              <a:tr h="183824">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6</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16</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金</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24"/>
                  </a:ext>
                </a:extLst>
              </a:tr>
              <a:tr h="183824">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6</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17</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土</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25"/>
                  </a:ext>
                </a:extLst>
              </a:tr>
              <a:tr h="183824">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6</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18</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26"/>
                  </a:ext>
                </a:extLst>
              </a:tr>
              <a:tr h="183824">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6</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19</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27"/>
                  </a:ext>
                </a:extLst>
              </a:tr>
              <a:tr h="183824">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6</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20</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火</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28"/>
                  </a:ext>
                </a:extLst>
              </a:tr>
              <a:tr h="183824">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6</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21</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水</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29"/>
                  </a:ext>
                </a:extLst>
              </a:tr>
              <a:tr h="183824">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6</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22</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木</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30"/>
                  </a:ext>
                </a:extLst>
              </a:tr>
              <a:tr h="183824">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6</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23</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金</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31"/>
                  </a:ext>
                </a:extLst>
              </a:tr>
              <a:tr h="183824">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6</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24</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土</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32"/>
                  </a:ext>
                </a:extLst>
              </a:tr>
              <a:tr h="193498">
                <a:tc>
                  <a:txBody>
                    <a:bodyPr/>
                    <a:lstStyle/>
                    <a:p>
                      <a:pPr algn="ctr" fontAlgn="ct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6</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25</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6519" marR="6519" marT="6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ja-JP" altLang="en-US" sz="700" b="0" i="0" u="none" strike="noStrike" dirty="0">
                        <a:solidFill>
                          <a:srgbClr val="333333"/>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6519" marR="6519" marT="65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33"/>
                  </a:ext>
                </a:extLst>
              </a:tr>
            </a:tbl>
          </a:graphicData>
        </a:graphic>
      </p:graphicFrame>
      <p:sp>
        <p:nvSpPr>
          <p:cNvPr id="98" name="Google Shape;98;p3"/>
          <p:cNvSpPr/>
          <p:nvPr/>
        </p:nvSpPr>
        <p:spPr>
          <a:xfrm>
            <a:off x="4656172" y="4055423"/>
            <a:ext cx="3886200" cy="2209800"/>
          </a:xfrm>
          <a:prstGeom prst="rect">
            <a:avLst/>
          </a:prstGeom>
          <a:solidFill>
            <a:schemeClr val="accent1"/>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ja-JP" sz="1800" b="0" i="0" u="none" strike="noStrike" cap="none" dirty="0">
                <a:solidFill>
                  <a:srgbClr val="333333"/>
                </a:solidFill>
                <a:latin typeface="Arial"/>
                <a:ea typeface="Arial"/>
                <a:cs typeface="Arial"/>
                <a:sym typeface="Arial"/>
              </a:rPr>
              <a:t>※</a:t>
            </a:r>
            <a:r>
              <a:rPr lang="ja-JP" altLang="en-US" sz="1800" dirty="0">
                <a:solidFill>
                  <a:srgbClr val="333333"/>
                </a:solidFill>
              </a:rPr>
              <a:t>カレンダーはグループ演習時のものです。</a:t>
            </a:r>
            <a:endParaRPr sz="1800" dirty="0">
              <a:solidFill>
                <a:srgbClr val="333333"/>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457200" y="152400"/>
            <a:ext cx="8229600" cy="6397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ja-JP" sz="2400"/>
              <a:t>3.1　システム開発演習における顧客情報</a:t>
            </a:r>
            <a:endParaRPr/>
          </a:p>
        </p:txBody>
      </p:sp>
      <p:sp>
        <p:nvSpPr>
          <p:cNvPr id="105" name="Google Shape;105;p4"/>
          <p:cNvSpPr txBox="1">
            <a:spLocks noGrp="1"/>
          </p:cNvSpPr>
          <p:nvPr>
            <p:ph type="body" idx="1"/>
          </p:nvPr>
        </p:nvSpPr>
        <p:spPr>
          <a:xfrm>
            <a:off x="457200" y="914400"/>
            <a:ext cx="8229600" cy="5257800"/>
          </a:xfrm>
          <a:prstGeom prst="rect">
            <a:avLst/>
          </a:prstGeom>
          <a:noFill/>
          <a:ln>
            <a:noFill/>
          </a:ln>
        </p:spPr>
        <p:txBody>
          <a:bodyPr spcFirstLastPara="1" wrap="square" lIns="91425" tIns="45700" rIns="91425" bIns="45700" anchor="t" anchorCtr="0">
            <a:noAutofit/>
          </a:bodyPr>
          <a:lstStyle/>
          <a:p>
            <a:pPr marL="609600" lvl="0" indent="-609600" algn="l" rtl="0">
              <a:spcBef>
                <a:spcPts val="0"/>
              </a:spcBef>
              <a:spcAft>
                <a:spcPts val="0"/>
              </a:spcAft>
              <a:buSzPts val="2400"/>
              <a:buFont typeface="Arial"/>
              <a:buAutoNum type="arabicPeriod"/>
            </a:pPr>
            <a:r>
              <a:rPr lang="ja-JP" sz="2400"/>
              <a:t>会社概要</a:t>
            </a:r>
            <a:br>
              <a:rPr lang="ja-JP"/>
            </a:br>
            <a:br>
              <a:rPr lang="ja-JP"/>
            </a:br>
            <a:r>
              <a:rPr lang="ja-JP" sz="2000"/>
              <a:t>●　会社名		・・・	XYZ株式会社</a:t>
            </a:r>
            <a:br>
              <a:rPr lang="ja-JP" sz="2000"/>
            </a:br>
            <a:r>
              <a:rPr lang="ja-JP" sz="2000"/>
              <a:t>●　業種		・・・	小売業</a:t>
            </a:r>
            <a:br>
              <a:rPr lang="ja-JP" sz="2000"/>
            </a:br>
            <a:r>
              <a:rPr lang="ja-JP" sz="2000"/>
              <a:t>●　事業内容	・・・	帽子および鞄の販売</a:t>
            </a:r>
            <a:br>
              <a:rPr lang="ja-JP" sz="2000"/>
            </a:br>
            <a:r>
              <a:rPr lang="ja-JP" sz="2000"/>
              <a:t>						・・・etc</a:t>
            </a:r>
            <a:endParaRPr/>
          </a:p>
          <a:p>
            <a:pPr marL="609600" lvl="0" indent="-609600" algn="l" rtl="0">
              <a:spcBef>
                <a:spcPts val="560"/>
              </a:spcBef>
              <a:spcAft>
                <a:spcPts val="0"/>
              </a:spcAft>
              <a:buSzPts val="2400"/>
              <a:buFont typeface="Arial"/>
              <a:buAutoNum type="arabicPeriod"/>
            </a:pPr>
            <a:r>
              <a:rPr lang="ja-JP" sz="2400"/>
              <a:t>システム化の背景</a:t>
            </a:r>
            <a:br>
              <a:rPr lang="ja-JP" sz="2400"/>
            </a:br>
            <a:br>
              <a:rPr lang="ja-JP"/>
            </a:br>
            <a:r>
              <a:rPr lang="ja-JP" sz="2000"/>
              <a:t>現在、店舗販売を中心として営業展開しているが、今後売り上げ拡大のため、オンラインショッピングを利用して全国展開をしていきたいと考えている。</a:t>
            </a:r>
            <a:br>
              <a:rPr lang="ja-JP" sz="2000"/>
            </a:br>
            <a:r>
              <a:rPr lang="ja-JP" sz="2000"/>
              <a:t>その為、自社の商品を取り扱うECサイトを作成して販売形態を設けることにした。 </a:t>
            </a:r>
            <a:endParaRPr/>
          </a:p>
        </p:txBody>
      </p:sp>
      <p:sp>
        <p:nvSpPr>
          <p:cNvPr id="106" name="Google Shape;106;p4"/>
          <p:cNvSpPr txBox="1">
            <a:spLocks noGrp="1"/>
          </p:cNvSpPr>
          <p:nvPr>
            <p:ph type="sldNum" idx="12"/>
          </p:nvPr>
        </p:nvSpPr>
        <p:spPr>
          <a:xfrm>
            <a:off x="6553200" y="6613525"/>
            <a:ext cx="2133600" cy="2444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ja-JP"/>
              <a:t>3</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5"/>
          <p:cNvSpPr/>
          <p:nvPr/>
        </p:nvSpPr>
        <p:spPr>
          <a:xfrm>
            <a:off x="5105400" y="2971800"/>
            <a:ext cx="3733800" cy="2743200"/>
          </a:xfrm>
          <a:prstGeom prst="rect">
            <a:avLst/>
          </a:prstGeom>
          <a:solidFill>
            <a:srgbClr val="FFFFCC"/>
          </a:solidFill>
          <a:ln w="9525" cap="flat" cmpd="sng">
            <a:solidFill>
              <a:srgbClr val="336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292929"/>
              </a:buClr>
              <a:buSzPts val="1800"/>
              <a:buFont typeface="Arial"/>
              <a:buNone/>
            </a:pPr>
            <a:endParaRPr sz="1800">
              <a:solidFill>
                <a:schemeClr val="dk1"/>
              </a:solidFill>
              <a:latin typeface="Arial"/>
              <a:ea typeface="Arial"/>
              <a:cs typeface="Arial"/>
              <a:sym typeface="Arial"/>
            </a:endParaRPr>
          </a:p>
        </p:txBody>
      </p:sp>
      <p:sp>
        <p:nvSpPr>
          <p:cNvPr id="113" name="Google Shape;113;p5"/>
          <p:cNvSpPr txBox="1">
            <a:spLocks noGrp="1"/>
          </p:cNvSpPr>
          <p:nvPr>
            <p:ph type="title"/>
          </p:nvPr>
        </p:nvSpPr>
        <p:spPr>
          <a:xfrm>
            <a:off x="457200" y="152400"/>
            <a:ext cx="8229600" cy="6397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ja-JP" sz="2400"/>
              <a:t>3.2　電子商取引システムの構成図概要</a:t>
            </a:r>
            <a:endParaRPr/>
          </a:p>
        </p:txBody>
      </p:sp>
      <p:pic>
        <p:nvPicPr>
          <p:cNvPr id="114" name="Google Shape;114;p5" descr="j0428957"/>
          <p:cNvPicPr preferRelativeResize="0">
            <a:picLocks noGrp="1"/>
          </p:cNvPicPr>
          <p:nvPr>
            <p:ph type="body" idx="1"/>
          </p:nvPr>
        </p:nvPicPr>
        <p:blipFill rotWithShape="1">
          <a:blip r:embed="rId3">
            <a:alphaModFix/>
          </a:blip>
          <a:srcRect/>
          <a:stretch/>
        </p:blipFill>
        <p:spPr>
          <a:xfrm>
            <a:off x="522288" y="1676400"/>
            <a:ext cx="838200" cy="808038"/>
          </a:xfrm>
          <a:prstGeom prst="rect">
            <a:avLst/>
          </a:prstGeom>
          <a:noFill/>
          <a:ln>
            <a:noFill/>
          </a:ln>
        </p:spPr>
      </p:pic>
      <p:grpSp>
        <p:nvGrpSpPr>
          <p:cNvPr id="115" name="Google Shape;115;p5"/>
          <p:cNvGrpSpPr/>
          <p:nvPr/>
        </p:nvGrpSpPr>
        <p:grpSpPr>
          <a:xfrm>
            <a:off x="7620000" y="4343400"/>
            <a:ext cx="914722" cy="990600"/>
            <a:chOff x="4241" y="1752"/>
            <a:chExt cx="722" cy="789"/>
          </a:xfrm>
        </p:grpSpPr>
        <p:graphicFrame>
          <p:nvGraphicFramePr>
            <p:cNvPr id="116" name="Google Shape;116;p5"/>
            <p:cNvGraphicFramePr/>
            <p:nvPr/>
          </p:nvGraphicFramePr>
          <p:xfrm>
            <a:off x="4241" y="1752"/>
            <a:ext cx="546" cy="789"/>
          </p:xfrm>
          <a:graphic>
            <a:graphicData uri="http://schemas.openxmlformats.org/presentationml/2006/ole">
              <mc:AlternateContent xmlns:mc="http://schemas.openxmlformats.org/markup-compatibility/2006">
                <mc:Choice xmlns:v="urn:schemas-microsoft-com:vml" Requires="v">
                  <p:oleObj r:id="rId4" imgW="546" imgH="789" progId="">
                    <p:embed/>
                  </p:oleObj>
                </mc:Choice>
                <mc:Fallback>
                  <p:oleObj r:id="rId4" imgW="546" imgH="789" progId="">
                    <p:embed/>
                    <p:pic>
                      <p:nvPicPr>
                        <p:cNvPr id="116" name="Google Shape;116;p5"/>
                        <p:cNvPicPr preferRelativeResize="0"/>
                        <p:nvPr/>
                      </p:nvPicPr>
                      <p:blipFill rotWithShape="1">
                        <a:blip r:embed="rId5">
                          <a:alphaModFix/>
                        </a:blip>
                        <a:srcRect/>
                        <a:stretch/>
                      </p:blipFill>
                      <p:spPr>
                        <a:xfrm>
                          <a:off x="4241" y="1752"/>
                          <a:ext cx="546" cy="789"/>
                        </a:xfrm>
                        <a:prstGeom prst="rect">
                          <a:avLst/>
                        </a:prstGeom>
                        <a:noFill/>
                        <a:ln>
                          <a:noFill/>
                        </a:ln>
                      </p:spPr>
                    </p:pic>
                  </p:oleObj>
                </mc:Fallback>
              </mc:AlternateContent>
            </a:graphicData>
          </a:graphic>
        </p:graphicFrame>
        <p:sp>
          <p:nvSpPr>
            <p:cNvPr id="117" name="Google Shape;117;p5"/>
            <p:cNvSpPr/>
            <p:nvPr/>
          </p:nvSpPr>
          <p:spPr>
            <a:xfrm rot="2170293">
              <a:off x="4604" y="2205"/>
              <a:ext cx="336" cy="187"/>
            </a:xfrm>
            <a:prstGeom prst="ellipse">
              <a:avLst/>
            </a:prstGeom>
            <a:solidFill>
              <a:srgbClr val="6699FF"/>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292929"/>
                </a:buClr>
                <a:buSzPts val="1800"/>
                <a:buFont typeface="Arial"/>
                <a:buNone/>
              </a:pPr>
              <a:endParaRPr sz="1800">
                <a:solidFill>
                  <a:schemeClr val="dk1"/>
                </a:solidFill>
                <a:latin typeface="Arial"/>
                <a:ea typeface="Arial"/>
                <a:cs typeface="Arial"/>
                <a:sym typeface="Arial"/>
              </a:endParaRPr>
            </a:p>
          </p:txBody>
        </p:sp>
      </p:grpSp>
      <p:pic>
        <p:nvPicPr>
          <p:cNvPr id="118" name="Google Shape;118;p5" descr="j0428957"/>
          <p:cNvPicPr preferRelativeResize="0"/>
          <p:nvPr/>
        </p:nvPicPr>
        <p:blipFill rotWithShape="1">
          <a:blip r:embed="rId3">
            <a:alphaModFix/>
          </a:blip>
          <a:srcRect/>
          <a:stretch/>
        </p:blipFill>
        <p:spPr>
          <a:xfrm>
            <a:off x="522288" y="3276600"/>
            <a:ext cx="838200" cy="808038"/>
          </a:xfrm>
          <a:prstGeom prst="rect">
            <a:avLst/>
          </a:prstGeom>
          <a:noFill/>
          <a:ln>
            <a:noFill/>
          </a:ln>
        </p:spPr>
      </p:pic>
      <p:pic>
        <p:nvPicPr>
          <p:cNvPr id="119" name="Google Shape;119;p5" descr="j0428957"/>
          <p:cNvPicPr preferRelativeResize="0"/>
          <p:nvPr/>
        </p:nvPicPr>
        <p:blipFill rotWithShape="1">
          <a:blip r:embed="rId3">
            <a:alphaModFix/>
          </a:blip>
          <a:srcRect/>
          <a:stretch/>
        </p:blipFill>
        <p:spPr>
          <a:xfrm>
            <a:off x="522288" y="4800600"/>
            <a:ext cx="838200" cy="808038"/>
          </a:xfrm>
          <a:prstGeom prst="rect">
            <a:avLst/>
          </a:prstGeom>
          <a:noFill/>
          <a:ln>
            <a:noFill/>
          </a:ln>
        </p:spPr>
      </p:pic>
      <p:sp>
        <p:nvSpPr>
          <p:cNvPr id="120" name="Google Shape;120;p5"/>
          <p:cNvSpPr txBox="1"/>
          <p:nvPr/>
        </p:nvSpPr>
        <p:spPr>
          <a:xfrm>
            <a:off x="395288" y="2527300"/>
            <a:ext cx="1112837" cy="4000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1000"/>
              <a:buFont typeface="Arial"/>
              <a:buNone/>
            </a:pPr>
            <a:r>
              <a:rPr lang="ja-JP" sz="1000">
                <a:solidFill>
                  <a:schemeClr val="dk1"/>
                </a:solidFill>
                <a:latin typeface="Arial"/>
                <a:ea typeface="Arial"/>
                <a:cs typeface="Arial"/>
                <a:sym typeface="Arial"/>
              </a:rPr>
              <a:t>利用者端末</a:t>
            </a:r>
            <a:endParaRPr sz="1000">
              <a:solidFill>
                <a:schemeClr val="dk1"/>
              </a:solidFill>
              <a:latin typeface="Arial"/>
              <a:ea typeface="Arial"/>
              <a:cs typeface="Arial"/>
              <a:sym typeface="Arial"/>
            </a:endParaRPr>
          </a:p>
          <a:p>
            <a:pPr marL="0" marR="0" lvl="0" indent="0" algn="ctr" rtl="0">
              <a:spcBef>
                <a:spcPts val="0"/>
              </a:spcBef>
              <a:spcAft>
                <a:spcPts val="0"/>
              </a:spcAft>
              <a:buClr>
                <a:schemeClr val="dk1"/>
              </a:buClr>
              <a:buSzPts val="1000"/>
              <a:buFont typeface="Arial"/>
              <a:buNone/>
            </a:pPr>
            <a:r>
              <a:rPr lang="ja-JP" sz="1000">
                <a:solidFill>
                  <a:schemeClr val="dk1"/>
                </a:solidFill>
                <a:latin typeface="Arial"/>
                <a:ea typeface="Arial"/>
                <a:cs typeface="Arial"/>
                <a:sym typeface="Arial"/>
              </a:rPr>
              <a:t>（クライアントPC）</a:t>
            </a:r>
            <a:endParaRPr sz="1000">
              <a:solidFill>
                <a:schemeClr val="dk1"/>
              </a:solidFill>
              <a:latin typeface="Arial"/>
              <a:ea typeface="Arial"/>
              <a:cs typeface="Arial"/>
              <a:sym typeface="Arial"/>
            </a:endParaRPr>
          </a:p>
        </p:txBody>
      </p:sp>
      <p:sp>
        <p:nvSpPr>
          <p:cNvPr id="121" name="Google Shape;121;p5"/>
          <p:cNvSpPr txBox="1"/>
          <p:nvPr/>
        </p:nvSpPr>
        <p:spPr>
          <a:xfrm>
            <a:off x="395288" y="4114800"/>
            <a:ext cx="1112837" cy="4000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1000"/>
              <a:buFont typeface="Arial"/>
              <a:buNone/>
            </a:pPr>
            <a:r>
              <a:rPr lang="ja-JP" sz="1000">
                <a:solidFill>
                  <a:schemeClr val="dk1"/>
                </a:solidFill>
                <a:latin typeface="Arial"/>
                <a:ea typeface="Arial"/>
                <a:cs typeface="Arial"/>
                <a:sym typeface="Arial"/>
              </a:rPr>
              <a:t>利用者端末</a:t>
            </a:r>
            <a:endParaRPr sz="1000">
              <a:solidFill>
                <a:schemeClr val="dk1"/>
              </a:solidFill>
              <a:latin typeface="Arial"/>
              <a:ea typeface="Arial"/>
              <a:cs typeface="Arial"/>
              <a:sym typeface="Arial"/>
            </a:endParaRPr>
          </a:p>
          <a:p>
            <a:pPr marL="0" marR="0" lvl="0" indent="0" algn="ctr" rtl="0">
              <a:spcBef>
                <a:spcPts val="0"/>
              </a:spcBef>
              <a:spcAft>
                <a:spcPts val="0"/>
              </a:spcAft>
              <a:buClr>
                <a:schemeClr val="dk1"/>
              </a:buClr>
              <a:buSzPts val="1000"/>
              <a:buFont typeface="Arial"/>
              <a:buNone/>
            </a:pPr>
            <a:r>
              <a:rPr lang="ja-JP" sz="1000">
                <a:solidFill>
                  <a:schemeClr val="dk1"/>
                </a:solidFill>
                <a:latin typeface="Arial"/>
                <a:ea typeface="Arial"/>
                <a:cs typeface="Arial"/>
                <a:sym typeface="Arial"/>
              </a:rPr>
              <a:t>（クライアントPC）</a:t>
            </a:r>
            <a:endParaRPr sz="1000">
              <a:solidFill>
                <a:schemeClr val="dk1"/>
              </a:solidFill>
              <a:latin typeface="Arial"/>
              <a:ea typeface="Arial"/>
              <a:cs typeface="Arial"/>
              <a:sym typeface="Arial"/>
            </a:endParaRPr>
          </a:p>
        </p:txBody>
      </p:sp>
      <p:sp>
        <p:nvSpPr>
          <p:cNvPr id="122" name="Google Shape;122;p5"/>
          <p:cNvSpPr txBox="1"/>
          <p:nvPr/>
        </p:nvSpPr>
        <p:spPr>
          <a:xfrm>
            <a:off x="395288" y="5638800"/>
            <a:ext cx="1112837" cy="4000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1000"/>
              <a:buFont typeface="Arial"/>
              <a:buNone/>
            </a:pPr>
            <a:r>
              <a:rPr lang="ja-JP" sz="1000">
                <a:solidFill>
                  <a:schemeClr val="dk1"/>
                </a:solidFill>
                <a:latin typeface="Arial"/>
                <a:ea typeface="Arial"/>
                <a:cs typeface="Arial"/>
                <a:sym typeface="Arial"/>
              </a:rPr>
              <a:t>利用者端末</a:t>
            </a:r>
            <a:endParaRPr sz="1000">
              <a:solidFill>
                <a:schemeClr val="dk1"/>
              </a:solidFill>
              <a:latin typeface="Arial"/>
              <a:ea typeface="Arial"/>
              <a:cs typeface="Arial"/>
              <a:sym typeface="Arial"/>
            </a:endParaRPr>
          </a:p>
          <a:p>
            <a:pPr marL="0" marR="0" lvl="0" indent="0" algn="ctr" rtl="0">
              <a:spcBef>
                <a:spcPts val="0"/>
              </a:spcBef>
              <a:spcAft>
                <a:spcPts val="0"/>
              </a:spcAft>
              <a:buClr>
                <a:schemeClr val="dk1"/>
              </a:buClr>
              <a:buSzPts val="1000"/>
              <a:buFont typeface="Arial"/>
              <a:buNone/>
            </a:pPr>
            <a:r>
              <a:rPr lang="ja-JP" sz="1000">
                <a:solidFill>
                  <a:schemeClr val="dk1"/>
                </a:solidFill>
                <a:latin typeface="Arial"/>
                <a:ea typeface="Arial"/>
                <a:cs typeface="Arial"/>
                <a:sym typeface="Arial"/>
              </a:rPr>
              <a:t>（クライアントPC）</a:t>
            </a:r>
            <a:endParaRPr sz="1000">
              <a:solidFill>
                <a:schemeClr val="dk1"/>
              </a:solidFill>
              <a:latin typeface="Arial"/>
              <a:ea typeface="Arial"/>
              <a:cs typeface="Arial"/>
              <a:sym typeface="Arial"/>
            </a:endParaRPr>
          </a:p>
        </p:txBody>
      </p:sp>
      <p:graphicFrame>
        <p:nvGraphicFramePr>
          <p:cNvPr id="123" name="Google Shape;123;p5"/>
          <p:cNvGraphicFramePr/>
          <p:nvPr/>
        </p:nvGraphicFramePr>
        <p:xfrm>
          <a:off x="5715000" y="3200400"/>
          <a:ext cx="692150" cy="990600"/>
        </p:xfrm>
        <a:graphic>
          <a:graphicData uri="http://schemas.openxmlformats.org/presentationml/2006/ole">
            <mc:AlternateContent xmlns:mc="http://schemas.openxmlformats.org/markup-compatibility/2006">
              <mc:Choice xmlns:v="urn:schemas-microsoft-com:vml" Requires="v">
                <p:oleObj r:id="rId6" imgW="692150" imgH="990600" progId="">
                  <p:embed/>
                </p:oleObj>
              </mc:Choice>
              <mc:Fallback>
                <p:oleObj r:id="rId6" imgW="692150" imgH="990600" progId="">
                  <p:embed/>
                  <p:pic>
                    <p:nvPicPr>
                      <p:cNvPr id="123" name="Google Shape;123;p5"/>
                      <p:cNvPicPr preferRelativeResize="0"/>
                      <p:nvPr/>
                    </p:nvPicPr>
                    <p:blipFill rotWithShape="1">
                      <a:blip r:embed="rId5">
                        <a:alphaModFix/>
                      </a:blip>
                      <a:srcRect/>
                      <a:stretch/>
                    </p:blipFill>
                    <p:spPr>
                      <a:xfrm>
                        <a:off x="5715000" y="3200400"/>
                        <a:ext cx="692150" cy="990600"/>
                      </a:xfrm>
                      <a:prstGeom prst="rect">
                        <a:avLst/>
                      </a:prstGeom>
                      <a:noFill/>
                      <a:ln>
                        <a:noFill/>
                      </a:ln>
                    </p:spPr>
                  </p:pic>
                </p:oleObj>
              </mc:Fallback>
            </mc:AlternateContent>
          </a:graphicData>
        </a:graphic>
      </p:graphicFrame>
      <p:sp>
        <p:nvSpPr>
          <p:cNvPr id="124" name="Google Shape;124;p5"/>
          <p:cNvSpPr/>
          <p:nvPr/>
        </p:nvSpPr>
        <p:spPr>
          <a:xfrm>
            <a:off x="2362200" y="3124200"/>
            <a:ext cx="2209800" cy="1481138"/>
          </a:xfrm>
          <a:custGeom>
            <a:avLst/>
            <a:gdLst/>
            <a:ahLst/>
            <a:cxnLst/>
            <a:rect l="l" t="t" r="r" b="b"/>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66FFFF"/>
          </a:solidFill>
          <a:ln w="9525" cap="flat" cmpd="sng">
            <a:solidFill>
              <a:srgbClr val="3399FF"/>
            </a:solidFill>
            <a:prstDash val="solid"/>
            <a:miter lim="800000"/>
            <a:headEnd type="none" w="sm" len="sm"/>
            <a:tailEnd type="none" w="sm" len="sm"/>
          </a:ln>
          <a:effectLst>
            <a:outerShdw dist="35921" dir="2700000" algn="ctr" rotWithShape="0">
              <a:srgbClr val="80808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5"/>
          <p:cNvSpPr txBox="1"/>
          <p:nvPr/>
        </p:nvSpPr>
        <p:spPr>
          <a:xfrm>
            <a:off x="2743200" y="2743200"/>
            <a:ext cx="15240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MS PGothic"/>
              <a:buNone/>
            </a:pPr>
            <a:r>
              <a:rPr lang="ja-JP" sz="1800">
                <a:solidFill>
                  <a:schemeClr val="dk1"/>
                </a:solidFill>
                <a:latin typeface="MS PGothic"/>
                <a:ea typeface="MS PGothic"/>
                <a:cs typeface="MS PGothic"/>
                <a:sym typeface="MS PGothic"/>
              </a:rPr>
              <a:t>インターネット</a:t>
            </a:r>
            <a:endParaRPr/>
          </a:p>
        </p:txBody>
      </p:sp>
      <p:sp>
        <p:nvSpPr>
          <p:cNvPr id="126" name="Google Shape;126;p5"/>
          <p:cNvSpPr txBox="1"/>
          <p:nvPr/>
        </p:nvSpPr>
        <p:spPr>
          <a:xfrm>
            <a:off x="5656263" y="4267200"/>
            <a:ext cx="820737" cy="244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000"/>
              <a:buFont typeface="Arial"/>
              <a:buNone/>
            </a:pPr>
            <a:r>
              <a:rPr lang="ja-JP" sz="1000">
                <a:solidFill>
                  <a:schemeClr val="dk1"/>
                </a:solidFill>
                <a:latin typeface="Arial"/>
                <a:ea typeface="Arial"/>
                <a:cs typeface="Arial"/>
                <a:sym typeface="Arial"/>
              </a:rPr>
              <a:t>Webサーバ</a:t>
            </a:r>
            <a:endParaRPr/>
          </a:p>
        </p:txBody>
      </p:sp>
      <p:sp>
        <p:nvSpPr>
          <p:cNvPr id="127" name="Google Shape;127;p5"/>
          <p:cNvSpPr txBox="1"/>
          <p:nvPr/>
        </p:nvSpPr>
        <p:spPr>
          <a:xfrm>
            <a:off x="7351713" y="5402263"/>
            <a:ext cx="1258887" cy="244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000"/>
              <a:buFont typeface="Arial"/>
              <a:buNone/>
            </a:pPr>
            <a:r>
              <a:rPr lang="ja-JP" sz="1000">
                <a:solidFill>
                  <a:schemeClr val="dk1"/>
                </a:solidFill>
                <a:latin typeface="Arial"/>
                <a:ea typeface="Arial"/>
                <a:cs typeface="Arial"/>
                <a:sym typeface="Arial"/>
              </a:rPr>
              <a:t>データベースサーバ</a:t>
            </a:r>
            <a:endParaRPr/>
          </a:p>
        </p:txBody>
      </p:sp>
      <p:sp>
        <p:nvSpPr>
          <p:cNvPr id="128" name="Google Shape;128;p5"/>
          <p:cNvSpPr/>
          <p:nvPr/>
        </p:nvSpPr>
        <p:spPr>
          <a:xfrm rot="1466638">
            <a:off x="6705600" y="4191000"/>
            <a:ext cx="762000" cy="228600"/>
          </a:xfrm>
          <a:prstGeom prst="leftRightArrow">
            <a:avLst>
              <a:gd name="adj1" fmla="val 50000"/>
              <a:gd name="adj2" fmla="val 45324"/>
            </a:avLst>
          </a:prstGeom>
          <a:solidFill>
            <a:srgbClr val="CCECFF"/>
          </a:solidFill>
          <a:ln w="9525" cap="flat" cmpd="sng">
            <a:solidFill>
              <a:srgbClr val="00008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292929"/>
              </a:buClr>
              <a:buSzPts val="1800"/>
              <a:buFont typeface="Arial"/>
              <a:buNone/>
            </a:pPr>
            <a:endParaRPr sz="1800">
              <a:solidFill>
                <a:schemeClr val="dk1"/>
              </a:solidFill>
              <a:latin typeface="Arial"/>
              <a:ea typeface="Arial"/>
              <a:cs typeface="Arial"/>
              <a:sym typeface="Arial"/>
            </a:endParaRPr>
          </a:p>
        </p:txBody>
      </p:sp>
      <p:sp>
        <p:nvSpPr>
          <p:cNvPr id="129" name="Google Shape;129;p5"/>
          <p:cNvSpPr/>
          <p:nvPr/>
        </p:nvSpPr>
        <p:spPr>
          <a:xfrm>
            <a:off x="1371600" y="2286000"/>
            <a:ext cx="4191000" cy="1371600"/>
          </a:xfrm>
          <a:custGeom>
            <a:avLst/>
            <a:gdLst/>
            <a:ahLst/>
            <a:cxnLst/>
            <a:rect l="l" t="t" r="r" b="b"/>
            <a:pathLst>
              <a:path w="2640" h="864" extrusionOk="0">
                <a:moveTo>
                  <a:pt x="0" y="0"/>
                </a:moveTo>
                <a:cubicBezTo>
                  <a:pt x="308" y="288"/>
                  <a:pt x="616" y="576"/>
                  <a:pt x="1056" y="720"/>
                </a:cubicBezTo>
                <a:cubicBezTo>
                  <a:pt x="1496" y="864"/>
                  <a:pt x="2376" y="840"/>
                  <a:pt x="2640" y="864"/>
                </a:cubicBezTo>
              </a:path>
            </a:pathLst>
          </a:custGeom>
          <a:noFill/>
          <a:ln w="57150" cap="flat" cmpd="sng">
            <a:solidFill>
              <a:srgbClr val="FF33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5"/>
          <p:cNvSpPr/>
          <p:nvPr/>
        </p:nvSpPr>
        <p:spPr>
          <a:xfrm rot="10800000" flipH="1">
            <a:off x="1371600" y="3886200"/>
            <a:ext cx="4191000" cy="1371600"/>
          </a:xfrm>
          <a:custGeom>
            <a:avLst/>
            <a:gdLst/>
            <a:ahLst/>
            <a:cxnLst/>
            <a:rect l="l" t="t" r="r" b="b"/>
            <a:pathLst>
              <a:path w="2640" h="864" extrusionOk="0">
                <a:moveTo>
                  <a:pt x="0" y="0"/>
                </a:moveTo>
                <a:cubicBezTo>
                  <a:pt x="308" y="288"/>
                  <a:pt x="616" y="576"/>
                  <a:pt x="1056" y="720"/>
                </a:cubicBezTo>
                <a:cubicBezTo>
                  <a:pt x="1496" y="864"/>
                  <a:pt x="2376" y="840"/>
                  <a:pt x="2640" y="864"/>
                </a:cubicBezTo>
              </a:path>
            </a:pathLst>
          </a:custGeom>
          <a:noFill/>
          <a:ln w="57150" cap="flat" cmpd="sng">
            <a:solidFill>
              <a:srgbClr val="FF33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131" name="Google Shape;131;p5"/>
          <p:cNvCxnSpPr/>
          <p:nvPr/>
        </p:nvCxnSpPr>
        <p:spPr>
          <a:xfrm>
            <a:off x="1371600" y="3771900"/>
            <a:ext cx="4191000" cy="0"/>
          </a:xfrm>
          <a:prstGeom prst="straightConnector1">
            <a:avLst/>
          </a:prstGeom>
          <a:noFill/>
          <a:ln w="57150" cap="flat" cmpd="sng">
            <a:solidFill>
              <a:srgbClr val="FF3300"/>
            </a:solidFill>
            <a:prstDash val="solid"/>
            <a:round/>
            <a:headEnd type="triangle" w="med" len="med"/>
            <a:tailEnd type="triangle" w="med" len="med"/>
          </a:ln>
        </p:spPr>
      </p:cxnSp>
      <p:sp>
        <p:nvSpPr>
          <p:cNvPr id="132" name="Google Shape;132;p5"/>
          <p:cNvSpPr/>
          <p:nvPr/>
        </p:nvSpPr>
        <p:spPr>
          <a:xfrm>
            <a:off x="6271470" y="2438400"/>
            <a:ext cx="2418556" cy="671513"/>
          </a:xfrm>
          <a:prstGeom prst="wedgeRectCallout">
            <a:avLst>
              <a:gd name="adj1" fmla="val -54506"/>
              <a:gd name="adj2" fmla="val 99072"/>
            </a:avLst>
          </a:prstGeom>
          <a:solidFill>
            <a:schemeClr val="accent1"/>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200">
                <a:solidFill>
                  <a:schemeClr val="dk1"/>
                </a:solidFill>
                <a:latin typeface="Arial"/>
                <a:ea typeface="Arial"/>
                <a:cs typeface="Arial"/>
                <a:sym typeface="Arial"/>
              </a:rPr>
              <a:t>【電子商取引システム】</a:t>
            </a:r>
            <a:endParaRPr/>
          </a:p>
          <a:p>
            <a:pPr marL="0" marR="0" lvl="0" indent="0" algn="ctr" rtl="0">
              <a:spcBef>
                <a:spcPts val="0"/>
              </a:spcBef>
              <a:spcAft>
                <a:spcPts val="0"/>
              </a:spcAft>
              <a:buNone/>
            </a:pPr>
            <a:r>
              <a:rPr lang="ja-JP" sz="1200">
                <a:solidFill>
                  <a:schemeClr val="dk1"/>
                </a:solidFill>
                <a:latin typeface="Arial"/>
                <a:ea typeface="Arial"/>
                <a:cs typeface="Arial"/>
                <a:sym typeface="Arial"/>
              </a:rPr>
              <a:t>ショッピング機能（必須）</a:t>
            </a:r>
            <a:endParaRPr sz="1200">
              <a:solidFill>
                <a:schemeClr val="dk1"/>
              </a:solidFill>
              <a:latin typeface="Arial"/>
              <a:ea typeface="Arial"/>
              <a:cs typeface="Arial"/>
              <a:sym typeface="Arial"/>
            </a:endParaRPr>
          </a:p>
          <a:p>
            <a:pPr marL="0" marR="0" lvl="0" indent="0" algn="ctr" rtl="0">
              <a:spcBef>
                <a:spcPts val="0"/>
              </a:spcBef>
              <a:spcAft>
                <a:spcPts val="0"/>
              </a:spcAft>
              <a:buNone/>
            </a:pPr>
            <a:r>
              <a:rPr lang="ja-JP" sz="1200">
                <a:solidFill>
                  <a:schemeClr val="dk1"/>
                </a:solidFill>
                <a:latin typeface="Arial"/>
                <a:ea typeface="Arial"/>
                <a:cs typeface="Arial"/>
                <a:sym typeface="Arial"/>
              </a:rPr>
              <a:t>管理機能（任意）</a:t>
            </a:r>
            <a:endParaRPr/>
          </a:p>
        </p:txBody>
      </p:sp>
      <p:sp>
        <p:nvSpPr>
          <p:cNvPr id="133" name="Google Shape;133;p5"/>
          <p:cNvSpPr txBox="1">
            <a:spLocks noGrp="1"/>
          </p:cNvSpPr>
          <p:nvPr>
            <p:ph type="sldNum" idx="12"/>
          </p:nvPr>
        </p:nvSpPr>
        <p:spPr>
          <a:xfrm>
            <a:off x="6553200" y="6613525"/>
            <a:ext cx="2133600" cy="2444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ja-JP"/>
              <a:t>4</a:t>
            </a:fld>
            <a:endParaRPr/>
          </a:p>
        </p:txBody>
      </p:sp>
      <p:pic>
        <p:nvPicPr>
          <p:cNvPr id="1026" name="Picture 2" descr="rId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0" cy="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457200" y="152400"/>
            <a:ext cx="8229600" cy="6397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ja-JP" sz="2400"/>
              <a:t>3.3　レビュー対象の資料　OUTPUT（納品物）</a:t>
            </a:r>
            <a:endParaRPr sz="2400"/>
          </a:p>
        </p:txBody>
      </p:sp>
      <p:graphicFrame>
        <p:nvGraphicFramePr>
          <p:cNvPr id="140" name="Google Shape;140;p6"/>
          <p:cNvGraphicFramePr/>
          <p:nvPr>
            <p:extLst>
              <p:ext uri="{D42A27DB-BD31-4B8C-83A1-F6EECF244321}">
                <p14:modId xmlns:p14="http://schemas.microsoft.com/office/powerpoint/2010/main" val="3449874687"/>
              </p:ext>
            </p:extLst>
          </p:nvPr>
        </p:nvGraphicFramePr>
        <p:xfrm>
          <a:off x="457200" y="920528"/>
          <a:ext cx="3657600" cy="5471335"/>
        </p:xfrm>
        <a:graphic>
          <a:graphicData uri="http://schemas.openxmlformats.org/drawingml/2006/table">
            <a:tbl>
              <a:tblPr>
                <a:noFill/>
                <a:tableStyleId>{F55FA1C0-845B-472B-9047-25DA32559EDE}</a:tableStyleId>
              </a:tblPr>
              <a:tblGrid>
                <a:gridCol w="3657600">
                  <a:extLst>
                    <a:ext uri="{9D8B030D-6E8A-4147-A177-3AD203B41FA5}">
                      <a16:colId xmlns:a16="http://schemas.microsoft.com/office/drawing/2014/main" val="20000"/>
                    </a:ext>
                  </a:extLst>
                </a:gridCol>
              </a:tblGrid>
              <a:tr h="228600">
                <a:tc>
                  <a:txBody>
                    <a:bodyPr/>
                    <a:lstStyle/>
                    <a:p>
                      <a:pPr marL="0" marR="0" lvl="0" indent="0" algn="ctr" rtl="0">
                        <a:lnSpc>
                          <a:spcPct val="100000"/>
                        </a:lnSpc>
                        <a:spcBef>
                          <a:spcPts val="0"/>
                        </a:spcBef>
                        <a:spcAft>
                          <a:spcPts val="0"/>
                        </a:spcAft>
                        <a:buClr>
                          <a:srgbClr val="FFFFFF"/>
                        </a:buClr>
                        <a:buSzPts val="1400"/>
                        <a:buFont typeface="Arial"/>
                        <a:buNone/>
                      </a:pPr>
                      <a:r>
                        <a:rPr lang="ja-JP" sz="1400" b="1" i="0" u="none" strike="noStrike" cap="none">
                          <a:solidFill>
                            <a:srgbClr val="FFFFFF"/>
                          </a:solidFill>
                          <a:latin typeface="Arial"/>
                          <a:ea typeface="Arial"/>
                          <a:cs typeface="Arial"/>
                          <a:sym typeface="Arial"/>
                        </a:rPr>
                        <a:t>INPUT（顧客提供物）</a:t>
                      </a:r>
                      <a:endParaRPr sz="1400" b="1" i="0" u="none" strike="noStrike" cap="none">
                        <a:solidFill>
                          <a:srgbClr val="1C1C1C"/>
                        </a:solidFill>
                        <a:latin typeface="Arial"/>
                        <a:ea typeface="Arial"/>
                        <a:cs typeface="Arial"/>
                        <a:sym typeface="Arial"/>
                      </a:endParaRPr>
                    </a:p>
                  </a:txBody>
                  <a:tcPr marL="91450" marR="91450" marT="45725" marB="45725">
                    <a:lnL w="12700" cap="flat" cmpd="sng">
                      <a:solidFill>
                        <a:srgbClr val="3C643C"/>
                      </a:solidFill>
                      <a:prstDash val="solid"/>
                      <a:round/>
                      <a:headEnd type="none" w="sm" len="sm"/>
                      <a:tailEnd type="none" w="sm" len="sm"/>
                    </a:lnL>
                    <a:lnR w="12700" cap="flat" cmpd="sng">
                      <a:solidFill>
                        <a:srgbClr val="3C643C"/>
                      </a:solidFill>
                      <a:prstDash val="solid"/>
                      <a:round/>
                      <a:headEnd type="none" w="sm" len="sm"/>
                      <a:tailEnd type="none" w="sm" len="sm"/>
                    </a:lnR>
                    <a:lnT w="12700" cap="flat" cmpd="sng">
                      <a:solidFill>
                        <a:srgbClr val="3C643C"/>
                      </a:solidFill>
                      <a:prstDash val="solid"/>
                      <a:round/>
                      <a:headEnd type="none" w="sm" len="sm"/>
                      <a:tailEnd type="none" w="sm" len="sm"/>
                    </a:lnT>
                    <a:lnB w="12700" cap="flat" cmpd="sng">
                      <a:solidFill>
                        <a:srgbClr val="3C643C"/>
                      </a:solidFill>
                      <a:prstDash val="solid"/>
                      <a:round/>
                      <a:headEnd type="none" w="sm" len="sm"/>
                      <a:tailEnd type="none" w="sm" len="sm"/>
                    </a:lnB>
                    <a:solidFill>
                      <a:srgbClr val="3C643C"/>
                    </a:solidFill>
                  </a:tcPr>
                </a:tc>
                <a:extLst>
                  <a:ext uri="{0D108BD9-81ED-4DB2-BD59-A6C34878D82A}">
                    <a16:rowId xmlns:a16="http://schemas.microsoft.com/office/drawing/2014/main" val="10000"/>
                  </a:ext>
                </a:extLst>
              </a:tr>
              <a:tr h="5166525">
                <a:tc>
                  <a:txBody>
                    <a:bodyPr/>
                    <a:lstStyle/>
                    <a:p>
                      <a:pPr marL="0" marR="0" lvl="0" indent="0" algn="l" rtl="0">
                        <a:lnSpc>
                          <a:spcPct val="100000"/>
                        </a:lnSpc>
                        <a:spcBef>
                          <a:spcPts val="0"/>
                        </a:spcBef>
                        <a:spcAft>
                          <a:spcPts val="0"/>
                        </a:spcAft>
                        <a:buClr>
                          <a:srgbClr val="990033"/>
                        </a:buClr>
                        <a:buSzPts val="1200"/>
                        <a:buFont typeface="Meiryo"/>
                        <a:buNone/>
                      </a:pPr>
                      <a:r>
                        <a:rPr lang="ja-JP" sz="1200" b="0" i="0" u="none" strike="noStrike" cap="none" dirty="0">
                          <a:solidFill>
                            <a:srgbClr val="292929"/>
                          </a:solidFill>
                          <a:latin typeface="Meiryo"/>
                          <a:ea typeface="Meiryo"/>
                          <a:cs typeface="Meiryo"/>
                          <a:sym typeface="Meiryo"/>
                        </a:rPr>
                        <a:t>1.ドキュメント関連</a:t>
                      </a:r>
                      <a:endParaRPr sz="1200" b="0" i="0" u="none" strike="noStrike" cap="none" dirty="0">
                        <a:solidFill>
                          <a:srgbClr val="292929"/>
                        </a:solidFill>
                        <a:latin typeface="Meiryo"/>
                        <a:ea typeface="Meiryo"/>
                        <a:cs typeface="Meiryo"/>
                        <a:sym typeface="Meiryo"/>
                      </a:endParaRPr>
                    </a:p>
                    <a:p>
                      <a:pPr marL="0" marR="0" lvl="0" indent="0" algn="l" rtl="0">
                        <a:lnSpc>
                          <a:spcPct val="100000"/>
                        </a:lnSpc>
                        <a:spcBef>
                          <a:spcPts val="240"/>
                        </a:spcBef>
                        <a:spcAft>
                          <a:spcPts val="0"/>
                        </a:spcAft>
                        <a:buClr>
                          <a:srgbClr val="990033"/>
                        </a:buClr>
                        <a:buSzPts val="1200"/>
                        <a:buFont typeface="Meiryo"/>
                        <a:buNone/>
                      </a:pPr>
                      <a:r>
                        <a:rPr lang="ja-JP" sz="1200" b="0" i="0" u="none" strike="noStrike" cap="none" dirty="0">
                          <a:solidFill>
                            <a:srgbClr val="292929"/>
                          </a:solidFill>
                          <a:latin typeface="Meiryo"/>
                          <a:ea typeface="Meiryo"/>
                          <a:cs typeface="Meiryo"/>
                          <a:sym typeface="Meiryo"/>
                        </a:rPr>
                        <a:t>　1.1 </a:t>
                      </a:r>
                      <a:r>
                        <a:rPr lang="ja-JP" altLang="en-US" sz="1200" b="0" i="0" u="none" strike="noStrike" cap="none" dirty="0">
                          <a:solidFill>
                            <a:srgbClr val="292929"/>
                          </a:solidFill>
                          <a:latin typeface="Meiryo"/>
                          <a:ea typeface="Meiryo"/>
                          <a:cs typeface="Meiryo"/>
                          <a:sym typeface="Meiryo"/>
                        </a:rPr>
                        <a:t>システム全体計画</a:t>
                      </a:r>
                      <a:endParaRPr sz="1200" b="0" i="0" u="none" strike="noStrike" cap="none" dirty="0">
                        <a:solidFill>
                          <a:srgbClr val="292929"/>
                        </a:solidFill>
                        <a:latin typeface="Meiryo"/>
                        <a:ea typeface="Meiryo"/>
                        <a:cs typeface="Meiryo"/>
                        <a:sym typeface="Meiryo"/>
                      </a:endParaRPr>
                    </a:p>
                    <a:p>
                      <a:pPr marL="0" marR="0" lvl="0" indent="0" algn="l" rtl="0">
                        <a:lnSpc>
                          <a:spcPct val="100000"/>
                        </a:lnSpc>
                        <a:spcBef>
                          <a:spcPts val="240"/>
                        </a:spcBef>
                        <a:spcAft>
                          <a:spcPts val="0"/>
                        </a:spcAft>
                        <a:buClr>
                          <a:srgbClr val="990033"/>
                        </a:buClr>
                        <a:buSzPts val="1200"/>
                        <a:buFont typeface="Meiryo"/>
                        <a:buNone/>
                      </a:pPr>
                      <a:r>
                        <a:rPr lang="ja-JP" sz="1200" b="0" i="0" u="none" strike="noStrike" cap="none" dirty="0">
                          <a:solidFill>
                            <a:srgbClr val="292929"/>
                          </a:solidFill>
                          <a:latin typeface="Meiryo"/>
                          <a:ea typeface="Meiryo"/>
                          <a:cs typeface="Meiryo"/>
                          <a:sym typeface="Meiryo"/>
                        </a:rPr>
                        <a:t>　　　・提案依頼書（RFP）</a:t>
                      </a:r>
                      <a:endParaRPr sz="1200" b="0" i="0" u="none" strike="noStrike" cap="none" dirty="0">
                        <a:solidFill>
                          <a:srgbClr val="292929"/>
                        </a:solidFill>
                        <a:latin typeface="Meiryo"/>
                        <a:ea typeface="Meiryo"/>
                        <a:cs typeface="Meiryo"/>
                        <a:sym typeface="Meiryo"/>
                      </a:endParaRPr>
                    </a:p>
                    <a:p>
                      <a:pPr marL="0" marR="0" lvl="0" indent="0" algn="l" rtl="0">
                        <a:lnSpc>
                          <a:spcPct val="100000"/>
                        </a:lnSpc>
                        <a:spcBef>
                          <a:spcPts val="240"/>
                        </a:spcBef>
                        <a:spcAft>
                          <a:spcPts val="0"/>
                        </a:spcAft>
                        <a:buClr>
                          <a:srgbClr val="990033"/>
                        </a:buClr>
                        <a:buSzPts val="1200"/>
                        <a:buFont typeface="Meiryo"/>
                        <a:buNone/>
                      </a:pPr>
                      <a:r>
                        <a:rPr lang="ja-JP" sz="1200" b="0" i="0" u="none" strike="noStrike" cap="none" dirty="0">
                          <a:solidFill>
                            <a:srgbClr val="292929"/>
                          </a:solidFill>
                          <a:latin typeface="Meiryo"/>
                          <a:ea typeface="Meiryo"/>
                          <a:cs typeface="Meiryo"/>
                          <a:sym typeface="Meiryo"/>
                        </a:rPr>
                        <a:t>　　　・コーディング規約</a:t>
                      </a:r>
                      <a:endParaRPr sz="1200" b="0" i="0" u="none" strike="noStrike" cap="none" dirty="0">
                        <a:solidFill>
                          <a:srgbClr val="292929"/>
                        </a:solidFill>
                        <a:latin typeface="Meiryo"/>
                        <a:ea typeface="Meiryo"/>
                        <a:cs typeface="Meiryo"/>
                        <a:sym typeface="Meiryo"/>
                      </a:endParaRPr>
                    </a:p>
                    <a:p>
                      <a:pPr marL="0" marR="0" lvl="0" indent="0" algn="l" rtl="0">
                        <a:lnSpc>
                          <a:spcPct val="100000"/>
                        </a:lnSpc>
                        <a:spcBef>
                          <a:spcPts val="240"/>
                        </a:spcBef>
                        <a:spcAft>
                          <a:spcPts val="0"/>
                        </a:spcAft>
                        <a:buClr>
                          <a:srgbClr val="990033"/>
                        </a:buClr>
                        <a:buSzPts val="1200"/>
                        <a:buFont typeface="Meiryo"/>
                        <a:buNone/>
                      </a:pPr>
                      <a:r>
                        <a:rPr lang="ja-JP" sz="1200" b="0" i="0" u="none" strike="noStrike" cap="none" dirty="0">
                          <a:solidFill>
                            <a:srgbClr val="292929"/>
                          </a:solidFill>
                          <a:latin typeface="Meiryo"/>
                          <a:ea typeface="Meiryo"/>
                          <a:cs typeface="Meiryo"/>
                          <a:sym typeface="Meiryo"/>
                        </a:rPr>
                        <a:t>　　　・開発環境構築手順書</a:t>
                      </a:r>
                      <a:endParaRPr sz="1200" b="0" i="0" u="none" strike="noStrike" cap="none" dirty="0">
                        <a:solidFill>
                          <a:srgbClr val="292929"/>
                        </a:solidFill>
                        <a:latin typeface="Meiryo"/>
                        <a:ea typeface="Meiryo"/>
                        <a:cs typeface="Meiryo"/>
                        <a:sym typeface="Meiryo"/>
                      </a:endParaRPr>
                    </a:p>
                    <a:p>
                      <a:pPr marL="0" marR="0" lvl="0" indent="0" algn="l" rtl="0">
                        <a:lnSpc>
                          <a:spcPct val="100000"/>
                        </a:lnSpc>
                        <a:spcBef>
                          <a:spcPts val="240"/>
                        </a:spcBef>
                        <a:spcAft>
                          <a:spcPts val="0"/>
                        </a:spcAft>
                        <a:buClr>
                          <a:srgbClr val="990033"/>
                        </a:buClr>
                        <a:buSzPts val="1200"/>
                        <a:buFont typeface="Meiryo"/>
                        <a:buNone/>
                      </a:pPr>
                      <a:r>
                        <a:rPr lang="ja-JP" sz="1200" b="0" i="0" u="none" strike="noStrike" cap="none" dirty="0">
                          <a:solidFill>
                            <a:srgbClr val="292929"/>
                          </a:solidFill>
                          <a:latin typeface="Meiryo"/>
                          <a:ea typeface="Meiryo"/>
                          <a:cs typeface="Meiryo"/>
                          <a:sym typeface="Meiryo"/>
                        </a:rPr>
                        <a:t>　　　・要件定義書</a:t>
                      </a:r>
                      <a:endParaRPr sz="1200" b="0" i="0" u="none" strike="noStrike" cap="none" dirty="0">
                        <a:solidFill>
                          <a:srgbClr val="292929"/>
                        </a:solidFill>
                        <a:latin typeface="Meiryo"/>
                        <a:ea typeface="Meiryo"/>
                        <a:cs typeface="Meiryo"/>
                        <a:sym typeface="Meiryo"/>
                      </a:endParaRPr>
                    </a:p>
                    <a:p>
                      <a:pPr marL="0" marR="0" lvl="0" indent="0" algn="l" rtl="0">
                        <a:lnSpc>
                          <a:spcPct val="100000"/>
                        </a:lnSpc>
                        <a:spcBef>
                          <a:spcPts val="240"/>
                        </a:spcBef>
                        <a:spcAft>
                          <a:spcPts val="0"/>
                        </a:spcAft>
                        <a:buClr>
                          <a:srgbClr val="990033"/>
                        </a:buClr>
                        <a:buSzPts val="1200"/>
                        <a:buFont typeface="Meiryo"/>
                        <a:buNone/>
                      </a:pPr>
                      <a:r>
                        <a:rPr lang="ja-JP" sz="1200" b="0" i="0" u="none" strike="noStrike" cap="none" dirty="0">
                          <a:solidFill>
                            <a:srgbClr val="292929"/>
                          </a:solidFill>
                          <a:latin typeface="Meiryo"/>
                          <a:ea typeface="Meiryo"/>
                          <a:cs typeface="Meiryo"/>
                          <a:sym typeface="Meiryo"/>
                        </a:rPr>
                        <a:t>　　　・業務フロー</a:t>
                      </a:r>
                      <a:endParaRPr sz="1200" b="0" i="0" u="none" strike="noStrike" cap="none" dirty="0">
                        <a:solidFill>
                          <a:srgbClr val="292929"/>
                        </a:solidFill>
                        <a:latin typeface="Meiryo"/>
                        <a:ea typeface="Meiryo"/>
                        <a:cs typeface="Meiryo"/>
                        <a:sym typeface="Meiryo"/>
                      </a:endParaRPr>
                    </a:p>
                    <a:p>
                      <a:pPr marL="0" marR="0" lvl="0" indent="0" algn="l" rtl="0">
                        <a:lnSpc>
                          <a:spcPct val="100000"/>
                        </a:lnSpc>
                        <a:spcBef>
                          <a:spcPts val="240"/>
                        </a:spcBef>
                        <a:spcAft>
                          <a:spcPts val="0"/>
                        </a:spcAft>
                        <a:buClr>
                          <a:srgbClr val="990033"/>
                        </a:buClr>
                        <a:buSzPts val="1200"/>
                        <a:buFont typeface="Meiryo"/>
                        <a:buNone/>
                      </a:pPr>
                      <a:r>
                        <a:rPr lang="ja-JP" sz="1200" b="0" i="0" u="none" strike="noStrike" cap="none" dirty="0">
                          <a:solidFill>
                            <a:srgbClr val="292929"/>
                          </a:solidFill>
                          <a:latin typeface="Meiryo"/>
                          <a:ea typeface="Meiryo"/>
                          <a:cs typeface="Meiryo"/>
                          <a:sym typeface="Meiryo"/>
                        </a:rPr>
                        <a:t>　1.2 外部設計</a:t>
                      </a:r>
                      <a:endParaRPr sz="1200" b="0" i="0" u="none" strike="noStrike" cap="none" dirty="0">
                        <a:solidFill>
                          <a:srgbClr val="292929"/>
                        </a:solidFill>
                        <a:latin typeface="Meiryo"/>
                        <a:ea typeface="Meiryo"/>
                        <a:cs typeface="Meiryo"/>
                        <a:sym typeface="Meiryo"/>
                      </a:endParaRPr>
                    </a:p>
                    <a:p>
                      <a:pPr marL="0" marR="0" lvl="0" indent="0" algn="l" rtl="0">
                        <a:lnSpc>
                          <a:spcPct val="100000"/>
                        </a:lnSpc>
                        <a:spcBef>
                          <a:spcPts val="240"/>
                        </a:spcBef>
                        <a:spcAft>
                          <a:spcPts val="0"/>
                        </a:spcAft>
                        <a:buClr>
                          <a:srgbClr val="990033"/>
                        </a:buClr>
                        <a:buSzPts val="1200"/>
                        <a:buFont typeface="Meiryo"/>
                        <a:buNone/>
                      </a:pPr>
                      <a:r>
                        <a:rPr lang="ja-JP" sz="1200" b="0" i="0" u="none" strike="noStrike" cap="none" dirty="0">
                          <a:solidFill>
                            <a:srgbClr val="292929"/>
                          </a:solidFill>
                          <a:latin typeface="Meiryo"/>
                          <a:ea typeface="Meiryo"/>
                          <a:cs typeface="Meiryo"/>
                          <a:sym typeface="Meiryo"/>
                        </a:rPr>
                        <a:t>　　　・システム化対象業務一覧</a:t>
                      </a:r>
                      <a:endParaRPr sz="1200" b="0" i="0" u="none" strike="noStrike" cap="none" dirty="0">
                        <a:solidFill>
                          <a:srgbClr val="292929"/>
                        </a:solidFill>
                        <a:latin typeface="Meiryo"/>
                        <a:ea typeface="Meiryo"/>
                        <a:cs typeface="Meiryo"/>
                        <a:sym typeface="Meiryo"/>
                      </a:endParaRPr>
                    </a:p>
                    <a:p>
                      <a:pPr marL="0" marR="0" lvl="0" indent="0" algn="l" rtl="0">
                        <a:lnSpc>
                          <a:spcPct val="100000"/>
                        </a:lnSpc>
                        <a:spcBef>
                          <a:spcPts val="240"/>
                        </a:spcBef>
                        <a:spcAft>
                          <a:spcPts val="0"/>
                        </a:spcAft>
                        <a:buClr>
                          <a:srgbClr val="990033"/>
                        </a:buClr>
                        <a:buSzPts val="1200"/>
                        <a:buFont typeface="Meiryo"/>
                        <a:buNone/>
                      </a:pPr>
                      <a:r>
                        <a:rPr lang="ja-JP" sz="1200" b="0" i="0" u="none" strike="noStrike" cap="none" dirty="0">
                          <a:solidFill>
                            <a:srgbClr val="292929"/>
                          </a:solidFill>
                          <a:latin typeface="Meiryo"/>
                          <a:ea typeface="Meiryo"/>
                          <a:cs typeface="Meiryo"/>
                          <a:sym typeface="Meiryo"/>
                        </a:rPr>
                        <a:t>　　　・画面一覧</a:t>
                      </a:r>
                      <a:endParaRPr sz="1200" b="0" i="0" u="none" strike="noStrike" cap="none" dirty="0">
                        <a:solidFill>
                          <a:srgbClr val="292929"/>
                        </a:solidFill>
                        <a:latin typeface="Meiryo"/>
                        <a:ea typeface="Meiryo"/>
                        <a:cs typeface="Meiryo"/>
                        <a:sym typeface="Meiryo"/>
                      </a:endParaRPr>
                    </a:p>
                    <a:p>
                      <a:pPr marL="0" marR="0" lvl="0" indent="0" algn="l" rtl="0">
                        <a:lnSpc>
                          <a:spcPct val="100000"/>
                        </a:lnSpc>
                        <a:spcBef>
                          <a:spcPts val="240"/>
                        </a:spcBef>
                        <a:spcAft>
                          <a:spcPts val="0"/>
                        </a:spcAft>
                        <a:buClr>
                          <a:srgbClr val="990033"/>
                        </a:buClr>
                        <a:buSzPts val="1200"/>
                        <a:buFont typeface="Meiryo"/>
                        <a:buNone/>
                      </a:pPr>
                      <a:r>
                        <a:rPr lang="ja-JP" sz="1200" b="0" i="0" u="none" strike="noStrike" cap="none" dirty="0">
                          <a:solidFill>
                            <a:srgbClr val="292929"/>
                          </a:solidFill>
                          <a:latin typeface="Meiryo"/>
                          <a:ea typeface="Meiryo"/>
                          <a:cs typeface="Meiryo"/>
                          <a:sym typeface="Meiryo"/>
                        </a:rPr>
                        <a:t>　　　・画面モックアップ（HTML）</a:t>
                      </a:r>
                      <a:endParaRPr sz="1200" b="0" i="0" u="none" strike="noStrike" cap="none" dirty="0">
                        <a:solidFill>
                          <a:srgbClr val="292929"/>
                        </a:solidFill>
                        <a:latin typeface="Meiryo"/>
                        <a:ea typeface="Meiryo"/>
                        <a:cs typeface="Meiryo"/>
                        <a:sym typeface="Meiryo"/>
                      </a:endParaRPr>
                    </a:p>
                    <a:p>
                      <a:pPr marL="0" marR="0" lvl="0" indent="0" algn="l" rtl="0">
                        <a:lnSpc>
                          <a:spcPct val="100000"/>
                        </a:lnSpc>
                        <a:spcBef>
                          <a:spcPts val="240"/>
                        </a:spcBef>
                        <a:spcAft>
                          <a:spcPts val="0"/>
                        </a:spcAft>
                        <a:buClr>
                          <a:srgbClr val="990033"/>
                        </a:buClr>
                        <a:buSzPts val="1200"/>
                        <a:buFont typeface="Meiryo"/>
                        <a:buNone/>
                      </a:pPr>
                      <a:r>
                        <a:rPr lang="ja-JP" sz="1200" b="0" i="0" u="none" strike="noStrike" cap="none" dirty="0">
                          <a:solidFill>
                            <a:srgbClr val="292929"/>
                          </a:solidFill>
                          <a:latin typeface="Meiryo"/>
                          <a:ea typeface="Meiryo"/>
                          <a:cs typeface="Meiryo"/>
                          <a:sym typeface="Meiryo"/>
                        </a:rPr>
                        <a:t>　　　・テスト仕様書</a:t>
                      </a:r>
                      <a:endParaRPr sz="1200" b="0" i="0" u="none" strike="noStrike" cap="none" dirty="0">
                        <a:solidFill>
                          <a:srgbClr val="292929"/>
                        </a:solidFill>
                        <a:latin typeface="Meiryo"/>
                        <a:ea typeface="Meiryo"/>
                        <a:cs typeface="Meiryo"/>
                        <a:sym typeface="Meiryo"/>
                      </a:endParaRPr>
                    </a:p>
                    <a:p>
                      <a:pPr marL="0" marR="0" lvl="0" indent="0" algn="l" rtl="0">
                        <a:lnSpc>
                          <a:spcPct val="100000"/>
                        </a:lnSpc>
                        <a:spcBef>
                          <a:spcPts val="240"/>
                        </a:spcBef>
                        <a:spcAft>
                          <a:spcPts val="0"/>
                        </a:spcAft>
                        <a:buClr>
                          <a:srgbClr val="990033"/>
                        </a:buClr>
                        <a:buSzPts val="1200"/>
                        <a:buFont typeface="Meiryo"/>
                        <a:buNone/>
                      </a:pPr>
                      <a:r>
                        <a:rPr lang="ja-JP" sz="1200" b="0" i="0" u="none" strike="noStrike" cap="none" dirty="0">
                          <a:solidFill>
                            <a:srgbClr val="292929"/>
                          </a:solidFill>
                          <a:latin typeface="Meiryo"/>
                          <a:ea typeface="Meiryo"/>
                          <a:cs typeface="Meiryo"/>
                          <a:sym typeface="Meiryo"/>
                        </a:rPr>
                        <a:t>　　　・テーブル定義書</a:t>
                      </a:r>
                      <a:endParaRPr sz="1200" b="0" i="0" u="none" strike="noStrike" cap="none" dirty="0">
                        <a:solidFill>
                          <a:srgbClr val="292929"/>
                        </a:solidFill>
                        <a:latin typeface="Meiryo"/>
                        <a:ea typeface="Meiryo"/>
                        <a:cs typeface="Meiryo"/>
                        <a:sym typeface="Meiryo"/>
                      </a:endParaRPr>
                    </a:p>
                    <a:p>
                      <a:pPr marL="0" marR="0" lvl="0" indent="0" algn="l" rtl="0">
                        <a:lnSpc>
                          <a:spcPct val="100000"/>
                        </a:lnSpc>
                        <a:spcBef>
                          <a:spcPts val="240"/>
                        </a:spcBef>
                        <a:spcAft>
                          <a:spcPts val="0"/>
                        </a:spcAft>
                        <a:buClr>
                          <a:srgbClr val="990033"/>
                        </a:buClr>
                        <a:buSzPts val="1200"/>
                        <a:buFont typeface="Meiryo"/>
                        <a:buNone/>
                      </a:pPr>
                      <a:r>
                        <a:rPr lang="ja-JP" sz="1200" b="0" i="0" u="none" strike="noStrike" cap="none" dirty="0">
                          <a:solidFill>
                            <a:srgbClr val="292929"/>
                          </a:solidFill>
                          <a:latin typeface="Meiryo"/>
                          <a:ea typeface="Meiryo"/>
                          <a:cs typeface="Meiryo"/>
                          <a:sym typeface="Meiryo"/>
                        </a:rPr>
                        <a:t>　　　・ER図</a:t>
                      </a:r>
                      <a:endParaRPr sz="1200" b="0" i="0" u="none" strike="noStrike" cap="none" dirty="0">
                        <a:solidFill>
                          <a:srgbClr val="292929"/>
                        </a:solidFill>
                        <a:latin typeface="Meiryo"/>
                        <a:ea typeface="Meiryo"/>
                        <a:cs typeface="Meiryo"/>
                        <a:sym typeface="Meiryo"/>
                      </a:endParaRPr>
                    </a:p>
                    <a:p>
                      <a:pPr marL="0" marR="0" lvl="0" indent="0" algn="l" rtl="0">
                        <a:lnSpc>
                          <a:spcPct val="100000"/>
                        </a:lnSpc>
                        <a:spcBef>
                          <a:spcPts val="240"/>
                        </a:spcBef>
                        <a:spcAft>
                          <a:spcPts val="0"/>
                        </a:spcAft>
                        <a:buClr>
                          <a:srgbClr val="990033"/>
                        </a:buClr>
                        <a:buSzPts val="1200"/>
                        <a:buFont typeface="Arial"/>
                        <a:buNone/>
                      </a:pPr>
                      <a:endParaRPr sz="1200" b="0" i="0" u="none" strike="noStrike" cap="none" dirty="0">
                        <a:solidFill>
                          <a:srgbClr val="292929"/>
                        </a:solidFill>
                        <a:latin typeface="Meiryo"/>
                        <a:ea typeface="Meiryo"/>
                        <a:cs typeface="Meiryo"/>
                        <a:sym typeface="Meiryo"/>
                      </a:endParaRPr>
                    </a:p>
                    <a:p>
                      <a:pPr marL="0" marR="0" lvl="0" indent="0" algn="l" rtl="0">
                        <a:lnSpc>
                          <a:spcPct val="100000"/>
                        </a:lnSpc>
                        <a:spcBef>
                          <a:spcPts val="240"/>
                        </a:spcBef>
                        <a:spcAft>
                          <a:spcPts val="0"/>
                        </a:spcAft>
                        <a:buClr>
                          <a:srgbClr val="990033"/>
                        </a:buClr>
                        <a:buSzPts val="1200"/>
                        <a:buFont typeface="Meiryo"/>
                        <a:buNone/>
                      </a:pPr>
                      <a:r>
                        <a:rPr lang="ja-JP" sz="1200" b="0" i="0" u="none" strike="noStrike" cap="none" dirty="0">
                          <a:solidFill>
                            <a:srgbClr val="292929"/>
                          </a:solidFill>
                          <a:latin typeface="Meiryo"/>
                          <a:ea typeface="Meiryo"/>
                          <a:cs typeface="Meiryo"/>
                          <a:sym typeface="Meiryo"/>
                        </a:rPr>
                        <a:t>2.プログラム関連</a:t>
                      </a:r>
                      <a:endParaRPr dirty="0"/>
                    </a:p>
                    <a:p>
                      <a:pPr marL="0" marR="0" lvl="0" indent="0" algn="l" rtl="0">
                        <a:lnSpc>
                          <a:spcPct val="100000"/>
                        </a:lnSpc>
                        <a:spcBef>
                          <a:spcPts val="240"/>
                        </a:spcBef>
                        <a:spcAft>
                          <a:spcPts val="0"/>
                        </a:spcAft>
                        <a:buClr>
                          <a:srgbClr val="990033"/>
                        </a:buClr>
                        <a:buSzPts val="1200"/>
                        <a:buFont typeface="Meiryo"/>
                        <a:buNone/>
                      </a:pPr>
                      <a:r>
                        <a:rPr lang="ja-JP" sz="1200" b="0" i="0" u="none" strike="noStrike" cap="none" dirty="0">
                          <a:solidFill>
                            <a:srgbClr val="292929"/>
                          </a:solidFill>
                          <a:latin typeface="Meiryo"/>
                          <a:ea typeface="Meiryo"/>
                          <a:cs typeface="Meiryo"/>
                          <a:sym typeface="Meiryo"/>
                        </a:rPr>
                        <a:t>　2.1　サンプルソース（任意）</a:t>
                      </a:r>
                      <a:br>
                        <a:rPr lang="ja-JP" sz="1200" b="0" i="0" u="none" strike="noStrike" cap="none" dirty="0">
                          <a:solidFill>
                            <a:srgbClr val="292929"/>
                          </a:solidFill>
                          <a:latin typeface="Meiryo"/>
                          <a:ea typeface="Meiryo"/>
                          <a:cs typeface="Meiryo"/>
                          <a:sym typeface="Meiryo"/>
                        </a:rPr>
                      </a:br>
                      <a:r>
                        <a:rPr lang="ja-JP" sz="1200" b="0" i="0" u="none" strike="noStrike" cap="none" dirty="0">
                          <a:solidFill>
                            <a:srgbClr val="292929"/>
                          </a:solidFill>
                          <a:latin typeface="Meiryo"/>
                          <a:ea typeface="Meiryo"/>
                          <a:cs typeface="Meiryo"/>
                          <a:sym typeface="Meiryo"/>
                        </a:rPr>
                        <a:t>　⇒サンプルソースは、進捗に応じて確認します。　</a:t>
                      </a:r>
                      <a:endParaRPr dirty="0"/>
                    </a:p>
                    <a:p>
                      <a:pPr marL="0" marR="0" lvl="0" indent="0" algn="l" rtl="0">
                        <a:lnSpc>
                          <a:spcPct val="100000"/>
                        </a:lnSpc>
                        <a:spcBef>
                          <a:spcPts val="240"/>
                        </a:spcBef>
                        <a:spcAft>
                          <a:spcPts val="0"/>
                        </a:spcAft>
                        <a:buClr>
                          <a:srgbClr val="990033"/>
                        </a:buClr>
                        <a:buSzPts val="1200"/>
                        <a:buFont typeface="Meiryo"/>
                        <a:buNone/>
                      </a:pPr>
                      <a:r>
                        <a:rPr lang="ja-JP" sz="1200" b="0" i="0" u="none" strike="noStrike" cap="none" dirty="0">
                          <a:solidFill>
                            <a:srgbClr val="292929"/>
                          </a:solidFill>
                          <a:latin typeface="Meiryo"/>
                          <a:ea typeface="Meiryo"/>
                          <a:cs typeface="Meiryo"/>
                          <a:sym typeface="Meiryo"/>
                        </a:rPr>
                        <a:t>　　　　　　（模範解答になるため）</a:t>
                      </a:r>
                      <a:endParaRPr sz="1200" b="0" i="0" u="none" strike="noStrike" cap="none" dirty="0">
                        <a:solidFill>
                          <a:srgbClr val="292929"/>
                        </a:solidFill>
                        <a:latin typeface="Meiryo"/>
                        <a:ea typeface="Meiryo"/>
                        <a:cs typeface="Meiryo"/>
                        <a:sym typeface="Meiryo"/>
                      </a:endParaRPr>
                    </a:p>
                    <a:p>
                      <a:pPr marL="0" marR="0" lvl="0" indent="0" algn="l" rtl="0">
                        <a:lnSpc>
                          <a:spcPct val="100000"/>
                        </a:lnSpc>
                        <a:spcBef>
                          <a:spcPts val="240"/>
                        </a:spcBef>
                        <a:spcAft>
                          <a:spcPts val="0"/>
                        </a:spcAft>
                        <a:buClr>
                          <a:srgbClr val="990033"/>
                        </a:buClr>
                        <a:buSzPts val="1200"/>
                        <a:buFont typeface="Arial"/>
                        <a:buNone/>
                      </a:pPr>
                      <a:endParaRPr sz="1200" b="0" i="0" u="none" strike="noStrike" cap="none" dirty="0">
                        <a:solidFill>
                          <a:srgbClr val="292929"/>
                        </a:solidFill>
                        <a:latin typeface="Meiryo"/>
                        <a:ea typeface="Meiryo"/>
                        <a:cs typeface="Meiryo"/>
                        <a:sym typeface="Meiryo"/>
                      </a:endParaRPr>
                    </a:p>
                    <a:p>
                      <a:pPr marL="0" marR="0" lvl="0" indent="0" algn="l" rtl="0">
                        <a:lnSpc>
                          <a:spcPct val="100000"/>
                        </a:lnSpc>
                        <a:spcBef>
                          <a:spcPts val="240"/>
                        </a:spcBef>
                        <a:spcAft>
                          <a:spcPts val="0"/>
                        </a:spcAft>
                        <a:buClr>
                          <a:srgbClr val="990033"/>
                        </a:buClr>
                        <a:buSzPts val="1200"/>
                        <a:buFont typeface="Arial"/>
                        <a:buNone/>
                      </a:pPr>
                      <a:endParaRPr sz="1200" b="0" i="0" u="none" strike="noStrike" cap="none" dirty="0">
                        <a:solidFill>
                          <a:srgbClr val="292929"/>
                        </a:solidFill>
                        <a:latin typeface="Meiryo"/>
                        <a:ea typeface="Meiryo"/>
                        <a:cs typeface="Meiryo"/>
                        <a:sym typeface="Meiryo"/>
                      </a:endParaRPr>
                    </a:p>
                    <a:p>
                      <a:pPr marL="0" marR="0" lvl="0" indent="0" algn="l" rtl="0">
                        <a:lnSpc>
                          <a:spcPct val="100000"/>
                        </a:lnSpc>
                        <a:spcBef>
                          <a:spcPts val="240"/>
                        </a:spcBef>
                        <a:spcAft>
                          <a:spcPts val="0"/>
                        </a:spcAft>
                        <a:buClr>
                          <a:srgbClr val="990033"/>
                        </a:buClr>
                        <a:buSzPts val="1200"/>
                        <a:buFont typeface="Arial"/>
                        <a:buNone/>
                      </a:pPr>
                      <a:endParaRPr sz="1200" b="0" i="0" u="none" strike="noStrike" cap="none" dirty="0">
                        <a:solidFill>
                          <a:srgbClr val="292929"/>
                        </a:solidFill>
                        <a:latin typeface="Meiryo"/>
                        <a:ea typeface="Meiryo"/>
                        <a:cs typeface="Meiryo"/>
                        <a:sym typeface="Meiryo"/>
                      </a:endParaRPr>
                    </a:p>
                    <a:p>
                      <a:pPr marL="0" marR="0" lvl="0" indent="0" algn="l" rtl="0">
                        <a:lnSpc>
                          <a:spcPct val="100000"/>
                        </a:lnSpc>
                        <a:spcBef>
                          <a:spcPts val="240"/>
                        </a:spcBef>
                        <a:spcAft>
                          <a:spcPts val="0"/>
                        </a:spcAft>
                        <a:buClr>
                          <a:srgbClr val="990033"/>
                        </a:buClr>
                        <a:buSzPts val="1200"/>
                        <a:buFont typeface="Arial"/>
                        <a:buNone/>
                      </a:pPr>
                      <a:endParaRPr sz="1200" b="0" i="0" u="none" strike="noStrike" cap="none" dirty="0">
                        <a:solidFill>
                          <a:srgbClr val="292929"/>
                        </a:solidFill>
                        <a:latin typeface="Meiryo"/>
                        <a:ea typeface="Meiryo"/>
                        <a:cs typeface="Meiryo"/>
                        <a:sym typeface="Meiryo"/>
                      </a:endParaRPr>
                    </a:p>
                    <a:p>
                      <a:pPr marL="0" marR="0" lvl="0" indent="0" algn="l" rtl="0">
                        <a:lnSpc>
                          <a:spcPct val="100000"/>
                        </a:lnSpc>
                        <a:spcBef>
                          <a:spcPts val="240"/>
                        </a:spcBef>
                        <a:spcAft>
                          <a:spcPts val="0"/>
                        </a:spcAft>
                        <a:buClr>
                          <a:srgbClr val="990033"/>
                        </a:buClr>
                        <a:buSzPts val="1200"/>
                        <a:buFont typeface="Arial"/>
                        <a:buNone/>
                      </a:pPr>
                      <a:endParaRPr sz="1200" b="0" i="0" u="none" strike="noStrike" cap="none" dirty="0">
                        <a:solidFill>
                          <a:srgbClr val="292929"/>
                        </a:solidFill>
                        <a:latin typeface="Meiryo"/>
                        <a:ea typeface="Meiryo"/>
                        <a:cs typeface="Meiryo"/>
                        <a:sym typeface="Meiryo"/>
                      </a:endParaRPr>
                    </a:p>
                  </a:txBody>
                  <a:tcPr marL="91450" marR="91450" marT="45725" marB="45725">
                    <a:lnL w="12700" cap="flat" cmpd="sng">
                      <a:solidFill>
                        <a:srgbClr val="3C643C"/>
                      </a:solidFill>
                      <a:prstDash val="solid"/>
                      <a:round/>
                      <a:headEnd type="none" w="sm" len="sm"/>
                      <a:tailEnd type="none" w="sm" len="sm"/>
                    </a:lnL>
                    <a:lnR w="12700" cap="flat" cmpd="sng">
                      <a:solidFill>
                        <a:srgbClr val="3C643C"/>
                      </a:solidFill>
                      <a:prstDash val="solid"/>
                      <a:round/>
                      <a:headEnd type="none" w="sm" len="sm"/>
                      <a:tailEnd type="none" w="sm" len="sm"/>
                    </a:lnR>
                    <a:lnT w="12700" cap="flat" cmpd="sng">
                      <a:solidFill>
                        <a:srgbClr val="3C643C"/>
                      </a:solidFill>
                      <a:prstDash val="solid"/>
                      <a:round/>
                      <a:headEnd type="none" w="sm" len="sm"/>
                      <a:tailEnd type="none" w="sm" len="sm"/>
                    </a:lnT>
                    <a:lnB w="12700" cap="flat" cmpd="sng">
                      <a:solidFill>
                        <a:srgbClr val="3C643C"/>
                      </a:solidFill>
                      <a:prstDash val="solid"/>
                      <a:round/>
                      <a:headEnd type="none" w="sm" len="sm"/>
                      <a:tailEnd type="none" w="sm" len="sm"/>
                    </a:lnB>
                    <a:solidFill>
                      <a:srgbClr val="E8EAE8"/>
                    </a:solidFill>
                  </a:tcPr>
                </a:tc>
                <a:extLst>
                  <a:ext uri="{0D108BD9-81ED-4DB2-BD59-A6C34878D82A}">
                    <a16:rowId xmlns:a16="http://schemas.microsoft.com/office/drawing/2014/main" val="10001"/>
                  </a:ext>
                </a:extLst>
              </a:tr>
            </a:tbl>
          </a:graphicData>
        </a:graphic>
      </p:graphicFrame>
      <p:graphicFrame>
        <p:nvGraphicFramePr>
          <p:cNvPr id="141" name="Google Shape;141;p6"/>
          <p:cNvGraphicFramePr/>
          <p:nvPr>
            <p:extLst>
              <p:ext uri="{D42A27DB-BD31-4B8C-83A1-F6EECF244321}">
                <p14:modId xmlns:p14="http://schemas.microsoft.com/office/powerpoint/2010/main" val="1369739830"/>
              </p:ext>
            </p:extLst>
          </p:nvPr>
        </p:nvGraphicFramePr>
        <p:xfrm>
          <a:off x="4953000" y="920528"/>
          <a:ext cx="3657600" cy="5659055"/>
        </p:xfrm>
        <a:graphic>
          <a:graphicData uri="http://schemas.openxmlformats.org/drawingml/2006/table">
            <a:tbl>
              <a:tblPr>
                <a:noFill/>
                <a:tableStyleId>{F55FA1C0-845B-472B-9047-25DA32559EDE}</a:tableStyleId>
              </a:tblPr>
              <a:tblGrid>
                <a:gridCol w="3657600">
                  <a:extLst>
                    <a:ext uri="{9D8B030D-6E8A-4147-A177-3AD203B41FA5}">
                      <a16:colId xmlns:a16="http://schemas.microsoft.com/office/drawing/2014/main" val="20000"/>
                    </a:ext>
                  </a:extLst>
                </a:gridCol>
              </a:tblGrid>
              <a:tr h="304775">
                <a:tc>
                  <a:txBody>
                    <a:bodyPr/>
                    <a:lstStyle/>
                    <a:p>
                      <a:pPr marL="0" marR="0" lvl="0" indent="0" algn="ctr" rtl="0">
                        <a:lnSpc>
                          <a:spcPct val="100000"/>
                        </a:lnSpc>
                        <a:spcBef>
                          <a:spcPts val="0"/>
                        </a:spcBef>
                        <a:spcAft>
                          <a:spcPts val="0"/>
                        </a:spcAft>
                        <a:buClr>
                          <a:srgbClr val="FFFFFF"/>
                        </a:buClr>
                        <a:buSzPts val="1400"/>
                        <a:buFont typeface="Arial"/>
                        <a:buNone/>
                      </a:pPr>
                      <a:r>
                        <a:rPr lang="ja-JP" sz="1400" b="1" i="0" u="none" strike="noStrike" cap="none">
                          <a:solidFill>
                            <a:srgbClr val="FFFFFF"/>
                          </a:solidFill>
                          <a:latin typeface="Arial"/>
                          <a:ea typeface="Arial"/>
                          <a:cs typeface="Arial"/>
                          <a:sym typeface="Arial"/>
                        </a:rPr>
                        <a:t>OUTPUT（納品物）</a:t>
                      </a:r>
                      <a:endParaRPr sz="1400" b="1" i="0" u="none" strike="noStrike" cap="none">
                        <a:solidFill>
                          <a:srgbClr val="1C1C1C"/>
                        </a:solidFill>
                        <a:latin typeface="Arial"/>
                        <a:ea typeface="Arial"/>
                        <a:cs typeface="Arial"/>
                        <a:sym typeface="Arial"/>
                      </a:endParaRPr>
                    </a:p>
                  </a:txBody>
                  <a:tcPr marL="91450" marR="91450" marT="45700" marB="45700">
                    <a:lnL w="12700" cap="flat" cmpd="sng">
                      <a:solidFill>
                        <a:srgbClr val="3C643C"/>
                      </a:solidFill>
                      <a:prstDash val="solid"/>
                      <a:round/>
                      <a:headEnd type="none" w="sm" len="sm"/>
                      <a:tailEnd type="none" w="sm" len="sm"/>
                    </a:lnL>
                    <a:lnR w="12700" cap="flat" cmpd="sng">
                      <a:solidFill>
                        <a:srgbClr val="3C643C"/>
                      </a:solidFill>
                      <a:prstDash val="solid"/>
                      <a:round/>
                      <a:headEnd type="none" w="sm" len="sm"/>
                      <a:tailEnd type="none" w="sm" len="sm"/>
                    </a:lnR>
                    <a:lnT w="12700" cap="flat" cmpd="sng">
                      <a:solidFill>
                        <a:srgbClr val="3C643C"/>
                      </a:solidFill>
                      <a:prstDash val="solid"/>
                      <a:round/>
                      <a:headEnd type="none" w="sm" len="sm"/>
                      <a:tailEnd type="none" w="sm" len="sm"/>
                    </a:lnT>
                    <a:lnB w="12700" cap="flat" cmpd="sng">
                      <a:solidFill>
                        <a:srgbClr val="3C643C"/>
                      </a:solidFill>
                      <a:prstDash val="solid"/>
                      <a:round/>
                      <a:headEnd type="none" w="sm" len="sm"/>
                      <a:tailEnd type="none" w="sm" len="sm"/>
                    </a:lnB>
                    <a:solidFill>
                      <a:srgbClr val="3C643C"/>
                    </a:solidFill>
                  </a:tcPr>
                </a:tc>
                <a:extLst>
                  <a:ext uri="{0D108BD9-81ED-4DB2-BD59-A6C34878D82A}">
                    <a16:rowId xmlns:a16="http://schemas.microsoft.com/office/drawing/2014/main" val="10000"/>
                  </a:ext>
                </a:extLst>
              </a:tr>
              <a:tr h="4370400">
                <a:tc>
                  <a:txBody>
                    <a:bodyPr/>
                    <a:lstStyle/>
                    <a:p>
                      <a:pPr marL="0" marR="0" lvl="0" indent="0" algn="l" rtl="0">
                        <a:lnSpc>
                          <a:spcPct val="100000"/>
                        </a:lnSpc>
                        <a:spcBef>
                          <a:spcPts val="0"/>
                        </a:spcBef>
                        <a:spcAft>
                          <a:spcPts val="0"/>
                        </a:spcAft>
                        <a:buClr>
                          <a:srgbClr val="990033"/>
                        </a:buClr>
                        <a:buSzPts val="1200"/>
                        <a:buFont typeface="Meiryo"/>
                        <a:buNone/>
                      </a:pPr>
                      <a:r>
                        <a:rPr lang="ja-JP" sz="1200" b="0" i="0" u="none" strike="noStrike" cap="none" dirty="0">
                          <a:solidFill>
                            <a:srgbClr val="292929"/>
                          </a:solidFill>
                          <a:latin typeface="Meiryo"/>
                          <a:ea typeface="Meiryo"/>
                          <a:cs typeface="Meiryo"/>
                          <a:sym typeface="Meiryo"/>
                        </a:rPr>
                        <a:t>1.ドキュメント関連</a:t>
                      </a:r>
                      <a:endParaRPr dirty="0"/>
                    </a:p>
                    <a:p>
                      <a:pPr marL="0" marR="0" lvl="0" indent="0" algn="l" rtl="0">
                        <a:lnSpc>
                          <a:spcPct val="100000"/>
                        </a:lnSpc>
                        <a:spcBef>
                          <a:spcPts val="240"/>
                        </a:spcBef>
                        <a:spcAft>
                          <a:spcPts val="0"/>
                        </a:spcAft>
                        <a:buClr>
                          <a:srgbClr val="990033"/>
                        </a:buClr>
                        <a:buSzPts val="1200"/>
                        <a:buFont typeface="Meiryo"/>
                        <a:buNone/>
                      </a:pPr>
                      <a:r>
                        <a:rPr lang="ja-JP" sz="1200" b="0" i="0" u="none" strike="noStrike" cap="none" dirty="0">
                          <a:solidFill>
                            <a:srgbClr val="292929"/>
                          </a:solidFill>
                          <a:latin typeface="Meiryo"/>
                          <a:ea typeface="Meiryo"/>
                          <a:cs typeface="Meiryo"/>
                          <a:sym typeface="Meiryo"/>
                        </a:rPr>
                        <a:t>　1.1 </a:t>
                      </a:r>
                      <a:r>
                        <a:rPr lang="ja-JP" altLang="en-US" sz="1200" b="0" i="0" u="none" strike="noStrike" cap="none" dirty="0">
                          <a:solidFill>
                            <a:srgbClr val="292929"/>
                          </a:solidFill>
                          <a:latin typeface="Meiryo"/>
                          <a:ea typeface="Meiryo"/>
                          <a:cs typeface="Meiryo"/>
                          <a:sym typeface="Meiryo"/>
                        </a:rPr>
                        <a:t>システム全体計画</a:t>
                      </a:r>
                      <a:endParaRPr sz="1200" b="0" i="0" u="none" strike="noStrike" cap="none" dirty="0">
                        <a:solidFill>
                          <a:srgbClr val="292929"/>
                        </a:solidFill>
                        <a:latin typeface="Meiryo"/>
                        <a:ea typeface="Meiryo"/>
                        <a:cs typeface="Meiryo"/>
                        <a:sym typeface="Meiryo"/>
                      </a:endParaRPr>
                    </a:p>
                    <a:p>
                      <a:pPr marL="0" marR="0" lvl="0" indent="0" algn="l" rtl="0">
                        <a:lnSpc>
                          <a:spcPct val="100000"/>
                        </a:lnSpc>
                        <a:spcBef>
                          <a:spcPts val="240"/>
                        </a:spcBef>
                        <a:spcAft>
                          <a:spcPts val="0"/>
                        </a:spcAft>
                        <a:buClr>
                          <a:srgbClr val="990033"/>
                        </a:buClr>
                        <a:buSzPts val="1200"/>
                        <a:buFont typeface="Meiryo"/>
                        <a:buNone/>
                      </a:pPr>
                      <a:r>
                        <a:rPr lang="ja-JP" sz="1200" b="0" i="0" u="none" strike="noStrike" cap="none" dirty="0">
                          <a:solidFill>
                            <a:srgbClr val="292929"/>
                          </a:solidFill>
                          <a:latin typeface="Meiryo"/>
                          <a:ea typeface="Meiryo"/>
                          <a:cs typeface="Meiryo"/>
                          <a:sym typeface="Meiryo"/>
                        </a:rPr>
                        <a:t>　　・プロジェクト計画書</a:t>
                      </a:r>
                      <a:br>
                        <a:rPr lang="ja-JP" sz="1200" b="0" i="0" u="none" strike="noStrike" cap="none" dirty="0">
                          <a:solidFill>
                            <a:srgbClr val="292929"/>
                          </a:solidFill>
                          <a:latin typeface="Meiryo"/>
                          <a:ea typeface="Meiryo"/>
                          <a:cs typeface="Meiryo"/>
                          <a:sym typeface="Meiryo"/>
                        </a:rPr>
                      </a:br>
                      <a:r>
                        <a:rPr lang="ja-JP" sz="1200" b="0" i="0" u="none" strike="noStrike" cap="none" dirty="0">
                          <a:solidFill>
                            <a:srgbClr val="292929"/>
                          </a:solidFill>
                          <a:latin typeface="Meiryo"/>
                          <a:ea typeface="Meiryo"/>
                          <a:cs typeface="Meiryo"/>
                          <a:sym typeface="Meiryo"/>
                        </a:rPr>
                        <a:t>　　・WBS</a:t>
                      </a:r>
                      <a:endParaRPr lang="en-US" altLang="ja-JP" sz="1200" b="0" i="0" u="none" strike="noStrike" cap="none" dirty="0">
                        <a:solidFill>
                          <a:srgbClr val="292929"/>
                        </a:solidFill>
                        <a:latin typeface="Meiryo"/>
                        <a:ea typeface="Meiryo"/>
                        <a:cs typeface="Meiryo"/>
                        <a:sym typeface="Meiryo"/>
                      </a:endParaRPr>
                    </a:p>
                    <a:p>
                      <a:pPr marL="0" marR="0" lvl="0" indent="0" algn="l" rtl="0">
                        <a:lnSpc>
                          <a:spcPct val="100000"/>
                        </a:lnSpc>
                        <a:spcBef>
                          <a:spcPts val="240"/>
                        </a:spcBef>
                        <a:spcAft>
                          <a:spcPts val="0"/>
                        </a:spcAft>
                        <a:buClr>
                          <a:srgbClr val="990033"/>
                        </a:buClr>
                        <a:buSzPts val="1200"/>
                        <a:buFont typeface="Meiryo"/>
                        <a:buNone/>
                      </a:pPr>
                      <a:r>
                        <a:rPr lang="ja-JP" altLang="en-US" sz="1200" b="0" i="0" u="none" strike="noStrike" cap="none" dirty="0">
                          <a:solidFill>
                            <a:srgbClr val="292929"/>
                          </a:solidFill>
                          <a:latin typeface="Meiryo"/>
                          <a:ea typeface="Meiryo"/>
                          <a:sym typeface="Meiryo"/>
                        </a:rPr>
                        <a:t>　　・目標設定シート</a:t>
                      </a:r>
                      <a:endParaRPr dirty="0"/>
                    </a:p>
                    <a:p>
                      <a:pPr marL="0" marR="0" lvl="0" indent="0" algn="l" rtl="0">
                        <a:lnSpc>
                          <a:spcPct val="100000"/>
                        </a:lnSpc>
                        <a:spcBef>
                          <a:spcPts val="240"/>
                        </a:spcBef>
                        <a:spcAft>
                          <a:spcPts val="0"/>
                        </a:spcAft>
                        <a:buClr>
                          <a:srgbClr val="990033"/>
                        </a:buClr>
                        <a:buSzPts val="1200"/>
                        <a:buFont typeface="Meiryo"/>
                        <a:buNone/>
                      </a:pPr>
                      <a:r>
                        <a:rPr lang="ja-JP" sz="1200" b="0" i="0" u="none" strike="noStrike" cap="none" dirty="0">
                          <a:solidFill>
                            <a:srgbClr val="292929"/>
                          </a:solidFill>
                          <a:latin typeface="Meiryo"/>
                          <a:ea typeface="Meiryo"/>
                          <a:cs typeface="Meiryo"/>
                          <a:sym typeface="Meiryo"/>
                        </a:rPr>
                        <a:t>　1.2 外部設計</a:t>
                      </a:r>
                      <a:endParaRPr sz="1200" b="0" i="0" u="none" strike="noStrike" cap="none" dirty="0">
                        <a:solidFill>
                          <a:srgbClr val="292929"/>
                        </a:solidFill>
                        <a:latin typeface="Meiryo"/>
                        <a:ea typeface="Meiryo"/>
                        <a:cs typeface="Meiryo"/>
                        <a:sym typeface="Meiryo"/>
                      </a:endParaRPr>
                    </a:p>
                    <a:p>
                      <a:pPr marL="0" marR="0" lvl="0" indent="0" algn="l" rtl="0">
                        <a:lnSpc>
                          <a:spcPct val="100000"/>
                        </a:lnSpc>
                        <a:spcBef>
                          <a:spcPts val="240"/>
                        </a:spcBef>
                        <a:spcAft>
                          <a:spcPts val="0"/>
                        </a:spcAft>
                        <a:buClr>
                          <a:srgbClr val="990033"/>
                        </a:buClr>
                        <a:buSzPts val="1200"/>
                        <a:buFont typeface="Meiryo"/>
                        <a:buNone/>
                      </a:pPr>
                      <a:r>
                        <a:rPr lang="ja-JP" sz="1200" b="0" i="0" u="none" strike="noStrike" cap="none" dirty="0">
                          <a:solidFill>
                            <a:srgbClr val="292929"/>
                          </a:solidFill>
                          <a:latin typeface="Meiryo"/>
                          <a:ea typeface="Meiryo"/>
                          <a:cs typeface="Meiryo"/>
                          <a:sym typeface="Meiryo"/>
                        </a:rPr>
                        <a:t>　　・機能一覧（穴埋め）</a:t>
                      </a:r>
                      <a:endParaRPr sz="1200" b="0" i="0" u="none" strike="noStrike" cap="none" dirty="0">
                        <a:solidFill>
                          <a:srgbClr val="292929"/>
                        </a:solidFill>
                        <a:latin typeface="Meiryo"/>
                        <a:ea typeface="Meiryo"/>
                        <a:cs typeface="Meiryo"/>
                        <a:sym typeface="Meiryo"/>
                      </a:endParaRPr>
                    </a:p>
                    <a:p>
                      <a:pPr marL="0" marR="0" lvl="0" indent="0" algn="l" rtl="0">
                        <a:lnSpc>
                          <a:spcPct val="100000"/>
                        </a:lnSpc>
                        <a:spcBef>
                          <a:spcPts val="240"/>
                        </a:spcBef>
                        <a:spcAft>
                          <a:spcPts val="0"/>
                        </a:spcAft>
                        <a:buClr>
                          <a:srgbClr val="990033"/>
                        </a:buClr>
                        <a:buSzPts val="1200"/>
                        <a:buFont typeface="Meiryo"/>
                        <a:buNone/>
                      </a:pPr>
                      <a:r>
                        <a:rPr lang="ja-JP" sz="1200" b="0" i="0" u="none" strike="noStrike" cap="none" dirty="0">
                          <a:solidFill>
                            <a:srgbClr val="292929"/>
                          </a:solidFill>
                          <a:latin typeface="Meiryo"/>
                          <a:ea typeface="Meiryo"/>
                          <a:cs typeface="Meiryo"/>
                          <a:sym typeface="Meiryo"/>
                        </a:rPr>
                        <a:t>　　・画面遷移図（穴埋め）</a:t>
                      </a:r>
                      <a:endParaRPr sz="1200" b="0" i="0" u="none" strike="noStrike" cap="none" dirty="0">
                        <a:solidFill>
                          <a:srgbClr val="292929"/>
                        </a:solidFill>
                        <a:latin typeface="Meiryo"/>
                        <a:ea typeface="Meiryo"/>
                        <a:cs typeface="Meiryo"/>
                        <a:sym typeface="Meiryo"/>
                      </a:endParaRPr>
                    </a:p>
                    <a:p>
                      <a:pPr marL="0" marR="0" lvl="0" indent="0" algn="l" rtl="0">
                        <a:lnSpc>
                          <a:spcPct val="100000"/>
                        </a:lnSpc>
                        <a:spcBef>
                          <a:spcPts val="240"/>
                        </a:spcBef>
                        <a:spcAft>
                          <a:spcPts val="0"/>
                        </a:spcAft>
                        <a:buClr>
                          <a:srgbClr val="990033"/>
                        </a:buClr>
                        <a:buSzPts val="1200"/>
                        <a:buFont typeface="Meiryo"/>
                        <a:buNone/>
                      </a:pPr>
                      <a:r>
                        <a:rPr lang="ja-JP" sz="1200" b="0" i="0" u="none" strike="noStrike" cap="none" dirty="0">
                          <a:solidFill>
                            <a:srgbClr val="292929"/>
                          </a:solidFill>
                          <a:latin typeface="Meiryo"/>
                          <a:ea typeface="Meiryo"/>
                          <a:cs typeface="Meiryo"/>
                          <a:sym typeface="Meiryo"/>
                        </a:rPr>
                        <a:t>　　・イベント定義書（穴埋め）</a:t>
                      </a:r>
                      <a:endParaRPr sz="1200" b="0" i="0" u="none" strike="noStrike" cap="none" dirty="0">
                        <a:solidFill>
                          <a:srgbClr val="292929"/>
                        </a:solidFill>
                        <a:latin typeface="Meiryo"/>
                        <a:ea typeface="Meiryo"/>
                        <a:cs typeface="Meiryo"/>
                        <a:sym typeface="Meiryo"/>
                      </a:endParaRPr>
                    </a:p>
                    <a:p>
                      <a:pPr marL="0" marR="0" lvl="0" indent="0" algn="l" rtl="0">
                        <a:lnSpc>
                          <a:spcPct val="100000"/>
                        </a:lnSpc>
                        <a:spcBef>
                          <a:spcPts val="240"/>
                        </a:spcBef>
                        <a:spcAft>
                          <a:spcPts val="0"/>
                        </a:spcAft>
                        <a:buClr>
                          <a:srgbClr val="990033"/>
                        </a:buClr>
                        <a:buSzPts val="1200"/>
                        <a:buFont typeface="Meiryo"/>
                        <a:buNone/>
                      </a:pPr>
                      <a:r>
                        <a:rPr lang="ja-JP" sz="1200" b="0" i="0" u="none" strike="noStrike" cap="none" dirty="0">
                          <a:solidFill>
                            <a:srgbClr val="292929"/>
                          </a:solidFill>
                          <a:latin typeface="Meiryo"/>
                          <a:ea typeface="Meiryo"/>
                          <a:cs typeface="Meiryo"/>
                          <a:sym typeface="Meiryo"/>
                        </a:rPr>
                        <a:t>　1.3　内部</a:t>
                      </a:r>
                      <a:r>
                        <a:rPr lang="en-US" altLang="ja-JP" sz="1200" b="0" i="0" u="none" strike="noStrike" cap="none" dirty="0">
                          <a:solidFill>
                            <a:srgbClr val="292929"/>
                          </a:solidFill>
                          <a:latin typeface="Meiryo"/>
                          <a:ea typeface="Meiryo"/>
                          <a:cs typeface="Meiryo"/>
                          <a:sym typeface="Meiryo"/>
                        </a:rPr>
                        <a:t>/</a:t>
                      </a:r>
                      <a:r>
                        <a:rPr lang="ja-JP" altLang="en-US" sz="1200" b="0" i="0" u="none" strike="noStrike" cap="none" dirty="0">
                          <a:solidFill>
                            <a:srgbClr val="292929"/>
                          </a:solidFill>
                          <a:latin typeface="Meiryo"/>
                          <a:ea typeface="Meiryo"/>
                          <a:cs typeface="Meiryo"/>
                          <a:sym typeface="Meiryo"/>
                        </a:rPr>
                        <a:t>プログラミング</a:t>
                      </a:r>
                      <a:r>
                        <a:rPr lang="ja-JP" sz="1200" b="0" i="0" u="none" strike="noStrike" cap="none" dirty="0">
                          <a:solidFill>
                            <a:srgbClr val="292929"/>
                          </a:solidFill>
                          <a:latin typeface="Meiryo"/>
                          <a:ea typeface="Meiryo"/>
                          <a:cs typeface="Meiryo"/>
                          <a:sym typeface="Meiryo"/>
                        </a:rPr>
                        <a:t>設計</a:t>
                      </a:r>
                      <a:br>
                        <a:rPr lang="ja-JP" sz="1200" b="0" i="0" u="none" strike="noStrike" cap="none" dirty="0">
                          <a:solidFill>
                            <a:srgbClr val="292929"/>
                          </a:solidFill>
                          <a:latin typeface="Meiryo"/>
                          <a:ea typeface="Meiryo"/>
                          <a:cs typeface="Meiryo"/>
                          <a:sym typeface="Meiryo"/>
                        </a:rPr>
                      </a:br>
                      <a:r>
                        <a:rPr lang="ja-JP" sz="1200" b="0" i="0" u="none" strike="noStrike" cap="none" dirty="0">
                          <a:solidFill>
                            <a:srgbClr val="292929"/>
                          </a:solidFill>
                          <a:latin typeface="Meiryo"/>
                          <a:ea typeface="Meiryo"/>
                          <a:cs typeface="Meiryo"/>
                          <a:sym typeface="Meiryo"/>
                        </a:rPr>
                        <a:t>　　・クラス図</a:t>
                      </a:r>
                      <a:endParaRPr lang="en-US" altLang="ja-JP" sz="1200" b="0" i="0" u="none" strike="noStrike" cap="none" dirty="0">
                        <a:solidFill>
                          <a:srgbClr val="292929"/>
                        </a:solidFill>
                        <a:latin typeface="Meiryo"/>
                        <a:ea typeface="Meiryo"/>
                        <a:cs typeface="Meiryo"/>
                        <a:sym typeface="Meiryo"/>
                      </a:endParaRPr>
                    </a:p>
                    <a:p>
                      <a:pPr marL="0" marR="0" lvl="0" indent="0" algn="l" rtl="0">
                        <a:lnSpc>
                          <a:spcPct val="100000"/>
                        </a:lnSpc>
                        <a:spcBef>
                          <a:spcPts val="240"/>
                        </a:spcBef>
                        <a:spcAft>
                          <a:spcPts val="0"/>
                        </a:spcAft>
                        <a:buClr>
                          <a:srgbClr val="990033"/>
                        </a:buClr>
                        <a:buSzPts val="1200"/>
                        <a:buFont typeface="Meiryo"/>
                        <a:buNone/>
                      </a:pPr>
                      <a:r>
                        <a:rPr lang="ja-JP" altLang="en-US" sz="1200" b="0" i="0" u="none" strike="noStrike" cap="none">
                          <a:solidFill>
                            <a:srgbClr val="292929"/>
                          </a:solidFill>
                          <a:latin typeface="Meiryo"/>
                          <a:ea typeface="Meiryo"/>
                          <a:cs typeface="Meiryo"/>
                          <a:sym typeface="Meiryo"/>
                        </a:rPr>
                        <a:t>　　・クラス仕様書</a:t>
                      </a:r>
                      <a:br>
                        <a:rPr lang="ja-JP" sz="1200" b="0" i="0" u="none" strike="noStrike" cap="none" dirty="0">
                          <a:solidFill>
                            <a:srgbClr val="292929"/>
                          </a:solidFill>
                          <a:latin typeface="Meiryo"/>
                          <a:ea typeface="Meiryo"/>
                          <a:cs typeface="Meiryo"/>
                          <a:sym typeface="Meiryo"/>
                        </a:rPr>
                      </a:br>
                      <a:r>
                        <a:rPr lang="ja-JP" sz="1200" b="0" i="0" u="none" strike="noStrike" cap="none" dirty="0">
                          <a:solidFill>
                            <a:srgbClr val="292929"/>
                          </a:solidFill>
                          <a:latin typeface="Meiryo"/>
                          <a:ea typeface="Meiryo"/>
                          <a:cs typeface="Meiryo"/>
                          <a:sym typeface="Meiryo"/>
                        </a:rPr>
                        <a:t>　1.4　</a:t>
                      </a:r>
                      <a:r>
                        <a:rPr lang="ja-JP" altLang="en-US" sz="1200" b="0" i="0" u="none" strike="noStrike" cap="none" dirty="0">
                          <a:solidFill>
                            <a:srgbClr val="292929"/>
                          </a:solidFill>
                          <a:latin typeface="Meiryo"/>
                          <a:ea typeface="Meiryo"/>
                          <a:cs typeface="Meiryo"/>
                          <a:sym typeface="Meiryo"/>
                        </a:rPr>
                        <a:t>試験</a:t>
                      </a:r>
                      <a:br>
                        <a:rPr lang="ja-JP" sz="1200" b="0" i="0" u="none" strike="noStrike" cap="none" dirty="0">
                          <a:solidFill>
                            <a:srgbClr val="292929"/>
                          </a:solidFill>
                          <a:latin typeface="Meiryo"/>
                          <a:ea typeface="Meiryo"/>
                          <a:cs typeface="Meiryo"/>
                          <a:sym typeface="Meiryo"/>
                        </a:rPr>
                      </a:br>
                      <a:r>
                        <a:rPr lang="ja-JP" sz="1200" b="0" i="0" u="none" strike="noStrike" cap="none" dirty="0">
                          <a:solidFill>
                            <a:srgbClr val="292929"/>
                          </a:solidFill>
                          <a:latin typeface="Meiryo"/>
                          <a:ea typeface="Meiryo"/>
                          <a:cs typeface="Meiryo"/>
                          <a:sym typeface="Meiryo"/>
                        </a:rPr>
                        <a:t>　　・単体</a:t>
                      </a:r>
                      <a:r>
                        <a:rPr lang="ja-JP" altLang="en-US" sz="1200" b="0" i="0" u="none" strike="noStrike" cap="none" dirty="0">
                          <a:solidFill>
                            <a:srgbClr val="292929"/>
                          </a:solidFill>
                          <a:latin typeface="Meiryo"/>
                          <a:ea typeface="Meiryo"/>
                          <a:cs typeface="Meiryo"/>
                          <a:sym typeface="Meiryo"/>
                        </a:rPr>
                        <a:t>試験</a:t>
                      </a:r>
                      <a:r>
                        <a:rPr lang="ja-JP" sz="1200" b="0" i="0" u="none" strike="noStrike" cap="none" dirty="0">
                          <a:solidFill>
                            <a:srgbClr val="292929"/>
                          </a:solidFill>
                          <a:latin typeface="Meiryo"/>
                          <a:ea typeface="Meiryo"/>
                          <a:cs typeface="Meiryo"/>
                          <a:sym typeface="Meiryo"/>
                        </a:rPr>
                        <a:t>計画書兼結果書</a:t>
                      </a:r>
                      <a:br>
                        <a:rPr lang="ja-JP" sz="1200" b="0" i="0" u="none" strike="noStrike" cap="none" dirty="0">
                          <a:solidFill>
                            <a:srgbClr val="292929"/>
                          </a:solidFill>
                          <a:latin typeface="Meiryo"/>
                          <a:ea typeface="Meiryo"/>
                          <a:cs typeface="Meiryo"/>
                          <a:sym typeface="Meiryo"/>
                        </a:rPr>
                      </a:br>
                      <a:r>
                        <a:rPr lang="ja-JP" sz="1200" b="0" i="0" u="none" strike="noStrike" cap="none" dirty="0">
                          <a:solidFill>
                            <a:srgbClr val="292929"/>
                          </a:solidFill>
                          <a:latin typeface="Meiryo"/>
                          <a:ea typeface="Meiryo"/>
                          <a:cs typeface="Meiryo"/>
                          <a:sym typeface="Meiryo"/>
                        </a:rPr>
                        <a:t>　　・結合</a:t>
                      </a:r>
                      <a:r>
                        <a:rPr lang="ja-JP" altLang="en-US" sz="1200" b="0" i="0" u="none" strike="noStrike" cap="none" dirty="0">
                          <a:solidFill>
                            <a:srgbClr val="292929"/>
                          </a:solidFill>
                          <a:latin typeface="Meiryo"/>
                          <a:ea typeface="Meiryo"/>
                          <a:cs typeface="Meiryo"/>
                          <a:sym typeface="Meiryo"/>
                        </a:rPr>
                        <a:t>試験</a:t>
                      </a:r>
                      <a:r>
                        <a:rPr lang="ja-JP" sz="1200" b="0" i="0" u="none" strike="noStrike" cap="none" dirty="0">
                          <a:solidFill>
                            <a:srgbClr val="292929"/>
                          </a:solidFill>
                          <a:latin typeface="Meiryo"/>
                          <a:ea typeface="Meiryo"/>
                          <a:cs typeface="Meiryo"/>
                          <a:sym typeface="Meiryo"/>
                        </a:rPr>
                        <a:t>計画書兼結果書</a:t>
                      </a:r>
                      <a:endParaRPr sz="1200" b="0" i="0" u="none" strike="noStrike" cap="none" dirty="0">
                        <a:solidFill>
                          <a:srgbClr val="292929"/>
                        </a:solidFill>
                        <a:latin typeface="Meiryo"/>
                        <a:ea typeface="Meiryo"/>
                        <a:cs typeface="Meiryo"/>
                        <a:sym typeface="Meiryo"/>
                      </a:endParaRPr>
                    </a:p>
                    <a:p>
                      <a:pPr marL="0" marR="0" lvl="0" indent="0" algn="l" rtl="0">
                        <a:lnSpc>
                          <a:spcPct val="100000"/>
                        </a:lnSpc>
                        <a:spcBef>
                          <a:spcPts val="240"/>
                        </a:spcBef>
                        <a:spcAft>
                          <a:spcPts val="0"/>
                        </a:spcAft>
                        <a:buClr>
                          <a:srgbClr val="990033"/>
                        </a:buClr>
                        <a:buSzPts val="1200"/>
                        <a:buFont typeface="Meiryo"/>
                        <a:buNone/>
                      </a:pPr>
                      <a:r>
                        <a:rPr lang="ja-JP" sz="1200" b="0" i="0" u="none" strike="noStrike" cap="none" dirty="0">
                          <a:solidFill>
                            <a:srgbClr val="292929"/>
                          </a:solidFill>
                          <a:latin typeface="Meiryo"/>
                          <a:ea typeface="Meiryo"/>
                          <a:cs typeface="Meiryo"/>
                          <a:sym typeface="Meiryo"/>
                        </a:rPr>
                        <a:t>　　・</a:t>
                      </a:r>
                      <a:r>
                        <a:rPr lang="ja-JP" altLang="en-US" sz="1200" b="0" i="0" u="none" strike="noStrike" cap="none" dirty="0">
                          <a:solidFill>
                            <a:srgbClr val="292929"/>
                          </a:solidFill>
                          <a:latin typeface="Meiryo"/>
                          <a:ea typeface="Meiryo"/>
                          <a:cs typeface="Meiryo"/>
                          <a:sym typeface="Meiryo"/>
                        </a:rPr>
                        <a:t>総合試験</a:t>
                      </a:r>
                      <a:r>
                        <a:rPr lang="ja-JP" sz="1200" b="0" i="0" u="none" strike="noStrike" cap="none" dirty="0">
                          <a:solidFill>
                            <a:srgbClr val="292929"/>
                          </a:solidFill>
                          <a:latin typeface="Meiryo"/>
                          <a:ea typeface="Meiryo"/>
                          <a:cs typeface="Meiryo"/>
                          <a:sym typeface="Meiryo"/>
                        </a:rPr>
                        <a:t>計画書兼結果書</a:t>
                      </a:r>
                      <a:endParaRPr sz="1200" b="0" i="0" u="none" strike="noStrike" cap="none" dirty="0">
                        <a:solidFill>
                          <a:srgbClr val="292929"/>
                        </a:solidFill>
                        <a:latin typeface="Meiryo"/>
                        <a:ea typeface="Meiryo"/>
                        <a:cs typeface="Meiryo"/>
                        <a:sym typeface="Meiryo"/>
                      </a:endParaRPr>
                    </a:p>
                    <a:p>
                      <a:pPr marL="0" marR="0" lvl="0" indent="0" algn="l" rtl="0">
                        <a:lnSpc>
                          <a:spcPct val="100000"/>
                        </a:lnSpc>
                        <a:spcBef>
                          <a:spcPts val="240"/>
                        </a:spcBef>
                        <a:spcAft>
                          <a:spcPts val="0"/>
                        </a:spcAft>
                        <a:buClr>
                          <a:srgbClr val="990033"/>
                        </a:buClr>
                        <a:buSzPts val="1200"/>
                        <a:buFont typeface="Arial"/>
                        <a:buNone/>
                      </a:pPr>
                      <a:endParaRPr sz="1200" b="0" i="0" u="none" strike="noStrike" cap="none" dirty="0">
                        <a:solidFill>
                          <a:srgbClr val="292929"/>
                        </a:solidFill>
                        <a:latin typeface="Meiryo"/>
                        <a:ea typeface="Meiryo"/>
                        <a:cs typeface="Meiryo"/>
                        <a:sym typeface="Meiryo"/>
                      </a:endParaRPr>
                    </a:p>
                    <a:p>
                      <a:pPr marL="0" marR="0" lvl="0" indent="0" algn="l" rtl="0">
                        <a:lnSpc>
                          <a:spcPct val="100000"/>
                        </a:lnSpc>
                        <a:spcBef>
                          <a:spcPts val="240"/>
                        </a:spcBef>
                        <a:spcAft>
                          <a:spcPts val="0"/>
                        </a:spcAft>
                        <a:buClr>
                          <a:srgbClr val="990033"/>
                        </a:buClr>
                        <a:buSzPts val="1200"/>
                        <a:buFont typeface="Meiryo"/>
                        <a:buNone/>
                      </a:pPr>
                      <a:r>
                        <a:rPr lang="ja-JP" sz="1200" b="0" i="0" u="none" strike="noStrike" cap="none" dirty="0">
                          <a:solidFill>
                            <a:srgbClr val="292929"/>
                          </a:solidFill>
                          <a:latin typeface="Meiryo"/>
                          <a:ea typeface="Meiryo"/>
                          <a:cs typeface="Meiryo"/>
                          <a:sym typeface="Meiryo"/>
                        </a:rPr>
                        <a:t>2.プログラム関連</a:t>
                      </a:r>
                      <a:endParaRPr dirty="0"/>
                    </a:p>
                    <a:p>
                      <a:pPr marL="0" marR="0" lvl="0" indent="0" algn="l" rtl="0">
                        <a:lnSpc>
                          <a:spcPct val="100000"/>
                        </a:lnSpc>
                        <a:spcBef>
                          <a:spcPts val="240"/>
                        </a:spcBef>
                        <a:spcAft>
                          <a:spcPts val="0"/>
                        </a:spcAft>
                        <a:buClr>
                          <a:srgbClr val="990033"/>
                        </a:buClr>
                        <a:buSzPts val="1200"/>
                        <a:buFont typeface="Meiryo"/>
                        <a:buNone/>
                      </a:pPr>
                      <a:r>
                        <a:rPr lang="ja-JP" sz="1200" b="0" i="0" u="none" strike="noStrike" cap="none" dirty="0">
                          <a:solidFill>
                            <a:srgbClr val="292929"/>
                          </a:solidFill>
                          <a:latin typeface="Meiryo"/>
                          <a:ea typeface="Meiryo"/>
                          <a:cs typeface="Meiryo"/>
                          <a:sym typeface="Meiryo"/>
                        </a:rPr>
                        <a:t>　　・ソースファイル</a:t>
                      </a:r>
                      <a:endParaRPr sz="1200" b="0" i="0" u="none" strike="noStrike" cap="none" dirty="0">
                        <a:solidFill>
                          <a:srgbClr val="292929"/>
                        </a:solidFill>
                        <a:latin typeface="Meiryo"/>
                        <a:ea typeface="Meiryo"/>
                        <a:cs typeface="Meiryo"/>
                        <a:sym typeface="Meiryo"/>
                      </a:endParaRPr>
                    </a:p>
                    <a:p>
                      <a:pPr marL="0" marR="0" lvl="0" indent="0" algn="l" rtl="0">
                        <a:lnSpc>
                          <a:spcPct val="100000"/>
                        </a:lnSpc>
                        <a:spcBef>
                          <a:spcPts val="240"/>
                        </a:spcBef>
                        <a:spcAft>
                          <a:spcPts val="0"/>
                        </a:spcAft>
                        <a:buClr>
                          <a:srgbClr val="990033"/>
                        </a:buClr>
                        <a:buSzPts val="1200"/>
                        <a:buFont typeface="Meiryo"/>
                        <a:buNone/>
                      </a:pPr>
                      <a:r>
                        <a:rPr lang="ja-JP" sz="1200" b="0" i="0" u="none" strike="noStrike" cap="none" dirty="0">
                          <a:solidFill>
                            <a:srgbClr val="292929"/>
                          </a:solidFill>
                          <a:latin typeface="Meiryo"/>
                          <a:ea typeface="Meiryo"/>
                          <a:cs typeface="Meiryo"/>
                          <a:sym typeface="Meiryo"/>
                        </a:rPr>
                        <a:t>　　　　ショッピング機能：必須</a:t>
                      </a:r>
                      <a:endParaRPr sz="1200" b="0" i="0" u="none" strike="noStrike" cap="none" dirty="0">
                        <a:solidFill>
                          <a:srgbClr val="292929"/>
                        </a:solidFill>
                        <a:latin typeface="Meiryo"/>
                        <a:ea typeface="Meiryo"/>
                        <a:cs typeface="Meiryo"/>
                        <a:sym typeface="Meiryo"/>
                      </a:endParaRPr>
                    </a:p>
                    <a:p>
                      <a:pPr marL="0" marR="0" lvl="0" indent="0" algn="l" rtl="0">
                        <a:lnSpc>
                          <a:spcPct val="100000"/>
                        </a:lnSpc>
                        <a:spcBef>
                          <a:spcPts val="240"/>
                        </a:spcBef>
                        <a:spcAft>
                          <a:spcPts val="0"/>
                        </a:spcAft>
                        <a:buClr>
                          <a:srgbClr val="990033"/>
                        </a:buClr>
                        <a:buSzPts val="1200"/>
                        <a:buFont typeface="Meiryo"/>
                        <a:buNone/>
                      </a:pPr>
                      <a:r>
                        <a:rPr lang="ja-JP" sz="1200" b="0" i="0" u="none" strike="noStrike" cap="none" dirty="0">
                          <a:solidFill>
                            <a:srgbClr val="292929"/>
                          </a:solidFill>
                          <a:latin typeface="Meiryo"/>
                          <a:ea typeface="Meiryo"/>
                          <a:cs typeface="Meiryo"/>
                          <a:sym typeface="Meiryo"/>
                        </a:rPr>
                        <a:t>　　　　管理機能：任意</a:t>
                      </a:r>
                      <a:endParaRPr dirty="0"/>
                    </a:p>
                    <a:p>
                      <a:pPr marL="0" marR="0" lvl="0" indent="0" algn="l" rtl="0">
                        <a:lnSpc>
                          <a:spcPct val="100000"/>
                        </a:lnSpc>
                        <a:spcBef>
                          <a:spcPts val="240"/>
                        </a:spcBef>
                        <a:spcAft>
                          <a:spcPts val="0"/>
                        </a:spcAft>
                        <a:buClr>
                          <a:srgbClr val="990033"/>
                        </a:buClr>
                        <a:buSzPts val="1200"/>
                        <a:buFont typeface="Arial"/>
                        <a:buNone/>
                      </a:pPr>
                      <a:endParaRPr sz="1200" b="0" i="0" u="none" strike="noStrike" cap="none" dirty="0">
                        <a:solidFill>
                          <a:srgbClr val="292929"/>
                        </a:solidFill>
                        <a:latin typeface="Meiryo"/>
                        <a:ea typeface="Meiryo"/>
                        <a:cs typeface="Meiryo"/>
                        <a:sym typeface="Meiryo"/>
                      </a:endParaRPr>
                    </a:p>
                    <a:p>
                      <a:pPr marL="0" marR="0" lvl="0" indent="0" algn="l" rtl="0">
                        <a:lnSpc>
                          <a:spcPct val="100000"/>
                        </a:lnSpc>
                        <a:spcBef>
                          <a:spcPts val="240"/>
                        </a:spcBef>
                        <a:spcAft>
                          <a:spcPts val="0"/>
                        </a:spcAft>
                        <a:buClr>
                          <a:srgbClr val="990033"/>
                        </a:buClr>
                        <a:buSzPts val="1200"/>
                        <a:buFont typeface="Meiryo"/>
                        <a:buNone/>
                      </a:pPr>
                      <a:r>
                        <a:rPr lang="ja-JP" sz="1200" b="0" i="0" u="none" strike="noStrike" cap="none" dirty="0">
                          <a:solidFill>
                            <a:srgbClr val="292929"/>
                          </a:solidFill>
                          <a:latin typeface="Meiryo"/>
                          <a:ea typeface="Meiryo"/>
                          <a:cs typeface="Meiryo"/>
                          <a:sym typeface="Meiryo"/>
                        </a:rPr>
                        <a:t>3.品質保証、議事録関連</a:t>
                      </a:r>
                      <a:endParaRPr dirty="0"/>
                    </a:p>
                    <a:p>
                      <a:pPr marL="0" marR="0" lvl="0" indent="0" algn="l" rtl="0">
                        <a:lnSpc>
                          <a:spcPct val="100000"/>
                        </a:lnSpc>
                        <a:spcBef>
                          <a:spcPts val="240"/>
                        </a:spcBef>
                        <a:spcAft>
                          <a:spcPts val="0"/>
                        </a:spcAft>
                        <a:buClr>
                          <a:srgbClr val="990033"/>
                        </a:buClr>
                        <a:buSzPts val="1200"/>
                        <a:buFont typeface="Meiryo"/>
                        <a:buNone/>
                      </a:pPr>
                      <a:r>
                        <a:rPr lang="ja-JP" sz="1200" b="0" i="0" u="none" strike="noStrike" cap="none" dirty="0">
                          <a:solidFill>
                            <a:srgbClr val="292929"/>
                          </a:solidFill>
                          <a:latin typeface="Meiryo"/>
                          <a:ea typeface="Meiryo"/>
                          <a:cs typeface="Meiryo"/>
                          <a:sym typeface="Meiryo"/>
                        </a:rPr>
                        <a:t>　　・業務日報</a:t>
                      </a:r>
                      <a:endParaRPr dirty="0"/>
                    </a:p>
                    <a:p>
                      <a:pPr marL="0" marR="0" lvl="0" indent="0" algn="l" rtl="0">
                        <a:lnSpc>
                          <a:spcPct val="100000"/>
                        </a:lnSpc>
                        <a:spcBef>
                          <a:spcPts val="240"/>
                        </a:spcBef>
                        <a:spcAft>
                          <a:spcPts val="0"/>
                        </a:spcAft>
                        <a:buClr>
                          <a:srgbClr val="990033"/>
                        </a:buClr>
                        <a:buSzPts val="1200"/>
                        <a:buFont typeface="Meiryo"/>
                        <a:buNone/>
                      </a:pPr>
                      <a:r>
                        <a:rPr lang="ja-JP" sz="1200" b="0" i="0" u="none" strike="noStrike" cap="none" dirty="0">
                          <a:solidFill>
                            <a:srgbClr val="292929"/>
                          </a:solidFill>
                          <a:latin typeface="Meiryo"/>
                          <a:ea typeface="Meiryo"/>
                          <a:cs typeface="Meiryo"/>
                          <a:sym typeface="Meiryo"/>
                        </a:rPr>
                        <a:t>　　・バグ管理簿</a:t>
                      </a:r>
                      <a:endParaRPr sz="1200" b="0" i="0" u="none" strike="noStrike" cap="none" dirty="0">
                        <a:solidFill>
                          <a:srgbClr val="292929"/>
                        </a:solidFill>
                        <a:latin typeface="Meiryo"/>
                        <a:ea typeface="Meiryo"/>
                        <a:cs typeface="Meiryo"/>
                        <a:sym typeface="Meiryo"/>
                      </a:endParaRPr>
                    </a:p>
                    <a:p>
                      <a:pPr marL="0" marR="0" lvl="0" indent="0" algn="l" rtl="0">
                        <a:lnSpc>
                          <a:spcPct val="100000"/>
                        </a:lnSpc>
                        <a:spcBef>
                          <a:spcPts val="240"/>
                        </a:spcBef>
                        <a:spcAft>
                          <a:spcPts val="0"/>
                        </a:spcAft>
                        <a:buClr>
                          <a:srgbClr val="990033"/>
                        </a:buClr>
                        <a:buSzPts val="1200"/>
                        <a:buFont typeface="Meiryo"/>
                        <a:buNone/>
                      </a:pPr>
                      <a:r>
                        <a:rPr lang="ja-JP" sz="1200" b="0" i="0" u="none" strike="noStrike" cap="none" dirty="0">
                          <a:solidFill>
                            <a:srgbClr val="292929"/>
                          </a:solidFill>
                          <a:latin typeface="Meiryo"/>
                          <a:ea typeface="Meiryo"/>
                          <a:cs typeface="Meiryo"/>
                          <a:sym typeface="Meiryo"/>
                        </a:rPr>
                        <a:t>　　・議事録</a:t>
                      </a:r>
                      <a:endParaRPr sz="1200" b="0" i="0" u="none" strike="noStrike" cap="none" dirty="0">
                        <a:solidFill>
                          <a:srgbClr val="292929"/>
                        </a:solidFill>
                        <a:latin typeface="Meiryo"/>
                        <a:ea typeface="Meiryo"/>
                        <a:cs typeface="Meiryo"/>
                        <a:sym typeface="Meiryo"/>
                      </a:endParaRPr>
                    </a:p>
                  </a:txBody>
                  <a:tcPr marL="91450" marR="91450" marT="45700" marB="45700">
                    <a:lnL w="12700" cap="flat" cmpd="sng">
                      <a:solidFill>
                        <a:srgbClr val="3C643C"/>
                      </a:solidFill>
                      <a:prstDash val="solid"/>
                      <a:round/>
                      <a:headEnd type="none" w="sm" len="sm"/>
                      <a:tailEnd type="none" w="sm" len="sm"/>
                    </a:lnL>
                    <a:lnR w="12700" cap="flat" cmpd="sng">
                      <a:solidFill>
                        <a:srgbClr val="3C643C"/>
                      </a:solidFill>
                      <a:prstDash val="solid"/>
                      <a:round/>
                      <a:headEnd type="none" w="sm" len="sm"/>
                      <a:tailEnd type="none" w="sm" len="sm"/>
                    </a:lnR>
                    <a:lnT w="12700" cap="flat" cmpd="sng">
                      <a:solidFill>
                        <a:srgbClr val="3C643C"/>
                      </a:solidFill>
                      <a:prstDash val="solid"/>
                      <a:round/>
                      <a:headEnd type="none" w="sm" len="sm"/>
                      <a:tailEnd type="none" w="sm" len="sm"/>
                    </a:lnT>
                    <a:lnB w="12700" cap="flat" cmpd="sng">
                      <a:solidFill>
                        <a:srgbClr val="3C643C"/>
                      </a:solidFill>
                      <a:prstDash val="solid"/>
                      <a:round/>
                      <a:headEnd type="none" w="sm" len="sm"/>
                      <a:tailEnd type="none" w="sm" len="sm"/>
                    </a:lnB>
                    <a:solidFill>
                      <a:srgbClr val="E8EAE8"/>
                    </a:solidFill>
                  </a:tcPr>
                </a:tc>
                <a:extLst>
                  <a:ext uri="{0D108BD9-81ED-4DB2-BD59-A6C34878D82A}">
                    <a16:rowId xmlns:a16="http://schemas.microsoft.com/office/drawing/2014/main" val="10001"/>
                  </a:ext>
                </a:extLst>
              </a:tr>
            </a:tbl>
          </a:graphicData>
        </a:graphic>
      </p:graphicFrame>
      <p:sp>
        <p:nvSpPr>
          <p:cNvPr id="142" name="Google Shape;142;p6"/>
          <p:cNvSpPr/>
          <p:nvPr/>
        </p:nvSpPr>
        <p:spPr>
          <a:xfrm>
            <a:off x="4800600" y="792163"/>
            <a:ext cx="3962400" cy="5761037"/>
          </a:xfrm>
          <a:prstGeom prst="rect">
            <a:avLst/>
          </a:prstGeom>
          <a:noFill/>
          <a:ln w="889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3" name="Google Shape;143;p6"/>
          <p:cNvSpPr txBox="1">
            <a:spLocks noGrp="1"/>
          </p:cNvSpPr>
          <p:nvPr>
            <p:ph type="sldNum" idx="12"/>
          </p:nvPr>
        </p:nvSpPr>
        <p:spPr>
          <a:xfrm>
            <a:off x="6553200" y="6613525"/>
            <a:ext cx="2133600" cy="2444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ja-JP"/>
              <a:t>5</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a:spLocks noGrp="1"/>
          </p:cNvSpPr>
          <p:nvPr>
            <p:ph type="title"/>
          </p:nvPr>
        </p:nvSpPr>
        <p:spPr>
          <a:xfrm>
            <a:off x="457200" y="152400"/>
            <a:ext cx="8229600" cy="6397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ja-JP" sz="2400"/>
              <a:t>参考：レビューとは</a:t>
            </a:r>
            <a:endParaRPr sz="2400"/>
          </a:p>
        </p:txBody>
      </p:sp>
      <p:sp>
        <p:nvSpPr>
          <p:cNvPr id="150" name="Google Shape;150;p7"/>
          <p:cNvSpPr txBox="1">
            <a:spLocks noGrp="1"/>
          </p:cNvSpPr>
          <p:nvPr>
            <p:ph type="sldNum" idx="12"/>
          </p:nvPr>
        </p:nvSpPr>
        <p:spPr>
          <a:xfrm>
            <a:off x="6553200" y="6613525"/>
            <a:ext cx="2133600" cy="2444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ja-JP"/>
              <a:t>6</a:t>
            </a:fld>
            <a:endParaRPr/>
          </a:p>
        </p:txBody>
      </p:sp>
      <p:sp>
        <p:nvSpPr>
          <p:cNvPr id="151" name="Google Shape;151;p7"/>
          <p:cNvSpPr txBox="1"/>
          <p:nvPr/>
        </p:nvSpPr>
        <p:spPr>
          <a:xfrm>
            <a:off x="380999" y="1239857"/>
            <a:ext cx="8463951" cy="2286997"/>
          </a:xfrm>
          <a:prstGeom prst="rect">
            <a:avLst/>
          </a:prstGeom>
          <a:noFill/>
          <a:ln>
            <a:noFill/>
          </a:ln>
        </p:spPr>
        <p:txBody>
          <a:bodyPr spcFirstLastPara="1" wrap="square" lIns="91425" tIns="45700" rIns="91425" bIns="45700" anchor="t" anchorCtr="0">
            <a:noAutofit/>
          </a:bodyPr>
          <a:lstStyle/>
          <a:p>
            <a:pPr marL="269875" marR="0" lvl="0" indent="-184150" algn="l" rtl="0">
              <a:spcBef>
                <a:spcPts val="0"/>
              </a:spcBef>
              <a:spcAft>
                <a:spcPts val="0"/>
              </a:spcAft>
              <a:buClr>
                <a:srgbClr val="990033"/>
              </a:buClr>
              <a:buSzPts val="1600"/>
              <a:buFont typeface="Noto Sans Symbols"/>
              <a:buChar char="■"/>
            </a:pPr>
            <a:r>
              <a:rPr lang="ja-JP" sz="1600" dirty="0">
                <a:solidFill>
                  <a:srgbClr val="292929"/>
                </a:solidFill>
                <a:latin typeface="Arial"/>
                <a:ea typeface="Arial"/>
                <a:cs typeface="Arial"/>
                <a:sym typeface="Arial"/>
              </a:rPr>
              <a:t>レビューとは</a:t>
            </a:r>
            <a:endParaRPr sz="1600" dirty="0">
              <a:solidFill>
                <a:srgbClr val="292929"/>
              </a:solidFill>
              <a:latin typeface="Arial"/>
              <a:ea typeface="Arial"/>
              <a:cs typeface="Arial"/>
              <a:sym typeface="Arial"/>
            </a:endParaRPr>
          </a:p>
          <a:p>
            <a:pPr marL="85725" marR="0" lvl="0" indent="0" algn="l" rtl="0">
              <a:spcBef>
                <a:spcPts val="320"/>
              </a:spcBef>
              <a:spcAft>
                <a:spcPts val="0"/>
              </a:spcAft>
              <a:buClr>
                <a:srgbClr val="990033"/>
              </a:buClr>
              <a:buSzPts val="1600"/>
              <a:buFont typeface="Arial"/>
              <a:buNone/>
            </a:pPr>
            <a:r>
              <a:rPr lang="ja-JP" sz="1600" dirty="0">
                <a:solidFill>
                  <a:srgbClr val="292929"/>
                </a:solidFill>
                <a:latin typeface="Arial"/>
                <a:ea typeface="Arial"/>
                <a:cs typeface="Arial"/>
                <a:sym typeface="Arial"/>
              </a:rPr>
              <a:t>　　成果物の品質を確認する手段の一つ。設計書やソースコードについて、記述レベルや</a:t>
            </a:r>
            <a:br>
              <a:rPr lang="ja-JP" sz="1600" dirty="0">
                <a:solidFill>
                  <a:srgbClr val="292929"/>
                </a:solidFill>
                <a:latin typeface="Arial"/>
                <a:ea typeface="Arial"/>
                <a:cs typeface="Arial"/>
                <a:sym typeface="Arial"/>
              </a:rPr>
            </a:br>
            <a:r>
              <a:rPr lang="ja-JP" sz="1600" dirty="0">
                <a:solidFill>
                  <a:srgbClr val="292929"/>
                </a:solidFill>
                <a:latin typeface="Arial"/>
                <a:ea typeface="Arial"/>
                <a:cs typeface="Arial"/>
                <a:sym typeface="Arial"/>
              </a:rPr>
              <a:t>　　記述内容の抜け漏れ、誤りが無いかを関係者で確認するもの</a:t>
            </a:r>
            <a:endParaRPr sz="1600" dirty="0">
              <a:solidFill>
                <a:srgbClr val="292929"/>
              </a:solidFill>
              <a:latin typeface="Arial"/>
              <a:ea typeface="Arial"/>
              <a:cs typeface="Arial"/>
              <a:sym typeface="Arial"/>
            </a:endParaRPr>
          </a:p>
          <a:p>
            <a:pPr marL="269875" marR="0" lvl="1" indent="-184150" algn="l" rtl="0">
              <a:spcBef>
                <a:spcPts val="320"/>
              </a:spcBef>
              <a:spcAft>
                <a:spcPts val="0"/>
              </a:spcAft>
              <a:buClr>
                <a:srgbClr val="3366CC"/>
              </a:buClr>
              <a:buSzPts val="1600"/>
              <a:buFont typeface="Noto Sans Symbols"/>
              <a:buChar char="■"/>
            </a:pPr>
            <a:r>
              <a:rPr lang="ja-JP" sz="1600" b="0" i="0" u="none" strike="noStrike" cap="none" dirty="0">
                <a:solidFill>
                  <a:srgbClr val="333333"/>
                </a:solidFill>
                <a:latin typeface="Arial"/>
                <a:ea typeface="Arial"/>
                <a:cs typeface="Arial"/>
                <a:sym typeface="Arial"/>
              </a:rPr>
              <a:t>レビューの目的</a:t>
            </a:r>
            <a:endParaRPr sz="1600" b="0" i="0" u="none" strike="noStrike" cap="none" dirty="0">
              <a:solidFill>
                <a:srgbClr val="333333"/>
              </a:solidFill>
              <a:latin typeface="Arial"/>
              <a:ea typeface="Arial"/>
              <a:cs typeface="Arial"/>
              <a:sym typeface="Arial"/>
            </a:endParaRPr>
          </a:p>
          <a:p>
            <a:pPr marL="85725" marR="0" lvl="2" indent="0" algn="l" rtl="0">
              <a:spcBef>
                <a:spcPts val="320"/>
              </a:spcBef>
              <a:spcAft>
                <a:spcPts val="0"/>
              </a:spcAft>
              <a:buClr>
                <a:schemeClr val="hlink"/>
              </a:buClr>
              <a:buSzPts val="1600"/>
              <a:buFont typeface="Arial"/>
              <a:buNone/>
            </a:pPr>
            <a:r>
              <a:rPr lang="ja-JP" sz="1600" b="0" i="0" u="none" strike="noStrike" cap="none" dirty="0">
                <a:solidFill>
                  <a:srgbClr val="4D4D4D"/>
                </a:solidFill>
                <a:latin typeface="Arial"/>
                <a:ea typeface="Arial"/>
                <a:cs typeface="Arial"/>
                <a:sym typeface="Arial"/>
              </a:rPr>
              <a:t>　　成果物を関係者で客観的に確認することにより、不具合が無いかを確認し、成果物の　</a:t>
            </a:r>
            <a:br>
              <a:rPr lang="ja-JP" sz="1600" b="0" i="0" u="none" strike="noStrike" cap="none" dirty="0">
                <a:solidFill>
                  <a:srgbClr val="4D4D4D"/>
                </a:solidFill>
                <a:latin typeface="Arial"/>
                <a:ea typeface="Arial"/>
                <a:cs typeface="Arial"/>
                <a:sym typeface="Arial"/>
              </a:rPr>
            </a:br>
            <a:r>
              <a:rPr lang="ja-JP" sz="1600" b="0" i="0" u="none" strike="noStrike" cap="none" dirty="0">
                <a:solidFill>
                  <a:srgbClr val="4D4D4D"/>
                </a:solidFill>
                <a:latin typeface="Arial"/>
                <a:ea typeface="Arial"/>
                <a:cs typeface="Arial"/>
                <a:sym typeface="Arial"/>
              </a:rPr>
              <a:t>　　品質向上を図ること</a:t>
            </a:r>
            <a:endParaRPr sz="1600" b="0" i="0" u="none" strike="noStrike" cap="none" dirty="0">
              <a:solidFill>
                <a:srgbClr val="4D4D4D"/>
              </a:solidFill>
              <a:latin typeface="Arial"/>
              <a:ea typeface="Arial"/>
              <a:cs typeface="Arial"/>
              <a:sym typeface="Arial"/>
            </a:endParaRPr>
          </a:p>
          <a:p>
            <a:pPr marL="269875" marR="0" lvl="1" indent="-184150" algn="l" rtl="0">
              <a:spcBef>
                <a:spcPts val="320"/>
              </a:spcBef>
              <a:spcAft>
                <a:spcPts val="0"/>
              </a:spcAft>
              <a:buClr>
                <a:srgbClr val="3366CC"/>
              </a:buClr>
              <a:buSzPts val="1600"/>
              <a:buFont typeface="Noto Sans Symbols"/>
              <a:buChar char="■"/>
            </a:pPr>
            <a:r>
              <a:rPr lang="ja-JP" sz="1600" b="0" i="0" u="none" strike="noStrike" cap="none" dirty="0">
                <a:solidFill>
                  <a:srgbClr val="333333"/>
                </a:solidFill>
                <a:latin typeface="Arial"/>
                <a:ea typeface="Arial"/>
                <a:cs typeface="Arial"/>
                <a:sym typeface="Arial"/>
              </a:rPr>
              <a:t>レビューの種別</a:t>
            </a:r>
            <a:endParaRPr sz="1600" b="0" i="0" u="none" strike="noStrike" cap="none" dirty="0">
              <a:solidFill>
                <a:srgbClr val="333333"/>
              </a:solidFill>
              <a:latin typeface="Arial"/>
              <a:ea typeface="Arial"/>
              <a:cs typeface="Arial"/>
              <a:sym typeface="Arial"/>
            </a:endParaRPr>
          </a:p>
        </p:txBody>
      </p:sp>
      <p:graphicFrame>
        <p:nvGraphicFramePr>
          <p:cNvPr id="152" name="Google Shape;152;p7"/>
          <p:cNvGraphicFramePr/>
          <p:nvPr>
            <p:extLst>
              <p:ext uri="{D42A27DB-BD31-4B8C-83A1-F6EECF244321}">
                <p14:modId xmlns:p14="http://schemas.microsoft.com/office/powerpoint/2010/main" val="1880989435"/>
              </p:ext>
            </p:extLst>
          </p:nvPr>
        </p:nvGraphicFramePr>
        <p:xfrm>
          <a:off x="244024" y="3236598"/>
          <a:ext cx="8737900" cy="3245593"/>
        </p:xfrm>
        <a:graphic>
          <a:graphicData uri="http://schemas.openxmlformats.org/drawingml/2006/table">
            <a:tbl>
              <a:tblPr firstRow="1" bandRow="1">
                <a:noFill/>
                <a:tableStyleId>{94541D52-BCE0-45A7-8A22-8AA47BC6216C}</a:tableStyleId>
              </a:tblPr>
              <a:tblGrid>
                <a:gridCol w="340000">
                  <a:extLst>
                    <a:ext uri="{9D8B030D-6E8A-4147-A177-3AD203B41FA5}">
                      <a16:colId xmlns:a16="http://schemas.microsoft.com/office/drawing/2014/main" val="20000"/>
                    </a:ext>
                  </a:extLst>
                </a:gridCol>
                <a:gridCol w="2420525">
                  <a:extLst>
                    <a:ext uri="{9D8B030D-6E8A-4147-A177-3AD203B41FA5}">
                      <a16:colId xmlns:a16="http://schemas.microsoft.com/office/drawing/2014/main" val="20001"/>
                    </a:ext>
                  </a:extLst>
                </a:gridCol>
                <a:gridCol w="3856950">
                  <a:extLst>
                    <a:ext uri="{9D8B030D-6E8A-4147-A177-3AD203B41FA5}">
                      <a16:colId xmlns:a16="http://schemas.microsoft.com/office/drawing/2014/main" val="20002"/>
                    </a:ext>
                  </a:extLst>
                </a:gridCol>
                <a:gridCol w="2120425">
                  <a:extLst>
                    <a:ext uri="{9D8B030D-6E8A-4147-A177-3AD203B41FA5}">
                      <a16:colId xmlns:a16="http://schemas.microsoft.com/office/drawing/2014/main" val="20003"/>
                    </a:ext>
                  </a:extLst>
                </a:gridCol>
              </a:tblGrid>
              <a:tr h="274084">
                <a:tc gridSpan="2">
                  <a:txBody>
                    <a:bodyPr/>
                    <a:lstStyle/>
                    <a:p>
                      <a:pPr marL="0" marR="0" lvl="0" indent="0" algn="ctr" rtl="0">
                        <a:spcBef>
                          <a:spcPts val="0"/>
                        </a:spcBef>
                        <a:spcAft>
                          <a:spcPts val="0"/>
                        </a:spcAft>
                        <a:buNone/>
                      </a:pPr>
                      <a:r>
                        <a:rPr lang="ja-JP" sz="1300" u="none" strike="noStrike" cap="none">
                          <a:solidFill>
                            <a:schemeClr val="dk1"/>
                          </a:solidFill>
                          <a:latin typeface="Arial"/>
                          <a:ea typeface="Arial"/>
                          <a:cs typeface="Arial"/>
                          <a:sym typeface="Arial"/>
                        </a:rPr>
                        <a:t>レビュー種別</a:t>
                      </a:r>
                      <a:endParaRPr/>
                    </a:p>
                  </a:txBody>
                  <a:tcPr marL="91450" marR="91450" marT="42200" marB="42200" anchor="ctr">
                    <a:lnL w="1905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0F8F9"/>
                    </a:solidFill>
                  </a:tcPr>
                </a:tc>
                <a:tc hMerge="1">
                  <a:txBody>
                    <a:bodyPr/>
                    <a:lstStyle/>
                    <a:p>
                      <a:endParaRPr lang="ja-JP"/>
                    </a:p>
                  </a:txBody>
                  <a:tcPr/>
                </a:tc>
                <a:tc>
                  <a:txBody>
                    <a:bodyPr/>
                    <a:lstStyle/>
                    <a:p>
                      <a:pPr marL="0" marR="0" lvl="0" indent="0" algn="ctr" rtl="0">
                        <a:spcBef>
                          <a:spcPts val="0"/>
                        </a:spcBef>
                        <a:spcAft>
                          <a:spcPts val="0"/>
                        </a:spcAft>
                        <a:buNone/>
                      </a:pPr>
                      <a:r>
                        <a:rPr lang="ja-JP" sz="1300" u="none" strike="noStrike" cap="none">
                          <a:solidFill>
                            <a:schemeClr val="dk1"/>
                          </a:solidFill>
                          <a:latin typeface="Arial"/>
                          <a:ea typeface="Arial"/>
                          <a:cs typeface="Arial"/>
                          <a:sym typeface="Arial"/>
                        </a:rPr>
                        <a:t>内容</a:t>
                      </a:r>
                      <a:endParaRPr/>
                    </a:p>
                  </a:txBody>
                  <a:tcPr marL="91450" marR="91450" marT="42200" marB="42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0F8F9"/>
                    </a:solidFill>
                  </a:tcPr>
                </a:tc>
                <a:tc>
                  <a:txBody>
                    <a:bodyPr/>
                    <a:lstStyle/>
                    <a:p>
                      <a:pPr marL="0" marR="0" lvl="0" indent="0" algn="ctr" rtl="0">
                        <a:spcBef>
                          <a:spcPts val="0"/>
                        </a:spcBef>
                        <a:spcAft>
                          <a:spcPts val="0"/>
                        </a:spcAft>
                        <a:buNone/>
                      </a:pPr>
                      <a:r>
                        <a:rPr lang="ja-JP" sz="1300" u="none" strike="noStrike" cap="none">
                          <a:solidFill>
                            <a:schemeClr val="dk1"/>
                          </a:solidFill>
                          <a:latin typeface="Arial"/>
                          <a:ea typeface="Arial"/>
                          <a:cs typeface="Arial"/>
                          <a:sym typeface="Arial"/>
                        </a:rPr>
                        <a:t>レビュー対象</a:t>
                      </a:r>
                      <a:endParaRPr/>
                    </a:p>
                  </a:txBody>
                  <a:tcPr marL="91450" marR="91450" marT="42200" marB="42200" anchor="ctr">
                    <a:lnL w="1270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0F8F9"/>
                    </a:solidFill>
                  </a:tcPr>
                </a:tc>
                <a:extLst>
                  <a:ext uri="{0D108BD9-81ED-4DB2-BD59-A6C34878D82A}">
                    <a16:rowId xmlns:a16="http://schemas.microsoft.com/office/drawing/2014/main" val="10000"/>
                  </a:ext>
                </a:extLst>
              </a:tr>
              <a:tr h="1057684">
                <a:tc>
                  <a:txBody>
                    <a:bodyPr/>
                    <a:lstStyle/>
                    <a:p>
                      <a:pPr marL="0" marR="0" lvl="0" indent="0" algn="ctr" rtl="0">
                        <a:spcBef>
                          <a:spcPts val="0"/>
                        </a:spcBef>
                        <a:spcAft>
                          <a:spcPts val="0"/>
                        </a:spcAft>
                        <a:buNone/>
                      </a:pPr>
                      <a:r>
                        <a:rPr lang="ja-JP" sz="1300" u="none" strike="noStrike" cap="none">
                          <a:solidFill>
                            <a:schemeClr val="dk1"/>
                          </a:solidFill>
                          <a:latin typeface="Arial"/>
                          <a:ea typeface="Arial"/>
                          <a:cs typeface="Arial"/>
                          <a:sym typeface="Arial"/>
                        </a:rPr>
                        <a:t>1</a:t>
                      </a:r>
                      <a:endParaRPr/>
                    </a:p>
                  </a:txBody>
                  <a:tcPr marL="91450" marR="91450" marT="42200" marB="42200">
                    <a:lnL w="1905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300" u="none" strike="noStrike" cap="none" dirty="0">
                          <a:solidFill>
                            <a:schemeClr val="dk1"/>
                          </a:solidFill>
                          <a:latin typeface="Arial"/>
                          <a:ea typeface="Arial"/>
                          <a:cs typeface="Arial"/>
                          <a:sym typeface="Arial"/>
                        </a:rPr>
                        <a:t>内部レビュー</a:t>
                      </a:r>
                      <a:br>
                        <a:rPr lang="ja-JP" sz="1300" u="none" strike="noStrike" cap="none" dirty="0">
                          <a:solidFill>
                            <a:schemeClr val="dk1"/>
                          </a:solidFill>
                          <a:latin typeface="Arial"/>
                          <a:ea typeface="Arial"/>
                          <a:cs typeface="Arial"/>
                          <a:sym typeface="Arial"/>
                        </a:rPr>
                      </a:br>
                      <a:r>
                        <a:rPr lang="ja-JP" sz="1100" u="none" strike="noStrike" cap="none" dirty="0">
                          <a:solidFill>
                            <a:schemeClr val="dk1"/>
                          </a:solidFill>
                          <a:latin typeface="Arial"/>
                          <a:ea typeface="Arial"/>
                          <a:cs typeface="Arial"/>
                          <a:sym typeface="Arial"/>
                        </a:rPr>
                        <a:t>(レビュー形式：ウォークスルー)</a:t>
                      </a:r>
                      <a:br>
                        <a:rPr lang="ja-JP" sz="1200" u="none" strike="noStrike" cap="none" dirty="0">
                          <a:solidFill>
                            <a:schemeClr val="dk1"/>
                          </a:solidFill>
                          <a:latin typeface="Arial"/>
                          <a:ea typeface="Arial"/>
                          <a:cs typeface="Arial"/>
                          <a:sym typeface="Arial"/>
                        </a:rPr>
                      </a:br>
                      <a:endParaRPr sz="1200" dirty="0">
                        <a:solidFill>
                          <a:schemeClr val="dk1"/>
                        </a:solidFill>
                        <a:latin typeface="Arial"/>
                        <a:ea typeface="Arial"/>
                        <a:cs typeface="Arial"/>
                        <a:sym typeface="Arial"/>
                      </a:endParaRPr>
                    </a:p>
                  </a:txBody>
                  <a:tcPr marL="91450" marR="91450" marT="42200" marB="42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300" dirty="0">
                          <a:solidFill>
                            <a:schemeClr val="dk1"/>
                          </a:solidFill>
                          <a:latin typeface="Arial"/>
                          <a:ea typeface="Arial"/>
                          <a:cs typeface="Arial"/>
                          <a:sym typeface="Arial"/>
                        </a:rPr>
                        <a:t>・成果物の品質向上を目的として、自グループ内で上司レビュー前に実施する</a:t>
                      </a:r>
                      <a:endParaRPr sz="1300" dirty="0">
                        <a:solidFill>
                          <a:schemeClr val="dk1"/>
                        </a:solidFill>
                        <a:latin typeface="Arial"/>
                        <a:ea typeface="Arial"/>
                        <a:cs typeface="Arial"/>
                        <a:sym typeface="Arial"/>
                      </a:endParaRPr>
                    </a:p>
                    <a:p>
                      <a:pPr marL="0" marR="0" lvl="0" indent="0" algn="l" rtl="0">
                        <a:spcBef>
                          <a:spcPts val="0"/>
                        </a:spcBef>
                        <a:spcAft>
                          <a:spcPts val="0"/>
                        </a:spcAft>
                        <a:buNone/>
                      </a:pPr>
                      <a:r>
                        <a:rPr lang="ja-JP" sz="1300" dirty="0">
                          <a:solidFill>
                            <a:schemeClr val="dk1"/>
                          </a:solidFill>
                          <a:latin typeface="Arial"/>
                          <a:ea typeface="Arial"/>
                          <a:cs typeface="Arial"/>
                          <a:sym typeface="Arial"/>
                        </a:rPr>
                        <a:t>・レビュー形式は、成果物の作成者が主体となる</a:t>
                      </a:r>
                      <a:endParaRPr sz="1300" dirty="0">
                        <a:solidFill>
                          <a:schemeClr val="dk1"/>
                        </a:solidFill>
                        <a:latin typeface="Arial"/>
                        <a:ea typeface="Arial"/>
                        <a:cs typeface="Arial"/>
                        <a:sym typeface="Arial"/>
                      </a:endParaRPr>
                    </a:p>
                    <a:p>
                      <a:pPr marL="0" marR="0" lvl="0" indent="0" algn="l" rtl="0">
                        <a:spcBef>
                          <a:spcPts val="0"/>
                        </a:spcBef>
                        <a:spcAft>
                          <a:spcPts val="0"/>
                        </a:spcAft>
                        <a:buNone/>
                      </a:pPr>
                      <a:r>
                        <a:rPr lang="ja-JP" sz="1300" dirty="0">
                          <a:solidFill>
                            <a:schemeClr val="dk1"/>
                          </a:solidFill>
                          <a:latin typeface="Arial"/>
                          <a:ea typeface="Arial"/>
                          <a:cs typeface="Arial"/>
                          <a:sym typeface="Arial"/>
                        </a:rPr>
                        <a:t>　ウォークスルーレビューとする</a:t>
                      </a:r>
                      <a:endParaRPr lang="en-US" sz="1300" dirty="0">
                        <a:solidFill>
                          <a:schemeClr val="dk1"/>
                        </a:solidFill>
                        <a:latin typeface="Arial"/>
                        <a:cs typeface="Arial"/>
                        <a:sym typeface="Arial"/>
                      </a:endParaRPr>
                    </a:p>
                    <a:p>
                      <a:pPr marL="0" marR="0" lvl="0" indent="0" algn="l" rtl="0">
                        <a:spcBef>
                          <a:spcPts val="0"/>
                        </a:spcBef>
                        <a:spcAft>
                          <a:spcPts val="0"/>
                        </a:spcAft>
                        <a:buNone/>
                      </a:pPr>
                      <a:endParaRPr lang="en-US" dirty="0"/>
                    </a:p>
                  </a:txBody>
                  <a:tcPr marL="91450" marR="91450" marT="42200" marB="42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300" dirty="0">
                          <a:solidFill>
                            <a:schemeClr val="dk1"/>
                          </a:solidFill>
                          <a:latin typeface="Arial"/>
                          <a:ea typeface="Arial"/>
                          <a:cs typeface="Arial"/>
                          <a:sym typeface="Arial"/>
                        </a:rPr>
                        <a:t>・外部設計書</a:t>
                      </a:r>
                      <a:br>
                        <a:rPr lang="ja-JP" sz="1300" dirty="0">
                          <a:solidFill>
                            <a:schemeClr val="dk1"/>
                          </a:solidFill>
                          <a:latin typeface="Arial"/>
                          <a:ea typeface="Arial"/>
                          <a:cs typeface="Arial"/>
                          <a:sym typeface="Arial"/>
                        </a:rPr>
                      </a:br>
                      <a:r>
                        <a:rPr lang="ja-JP" sz="1300" dirty="0">
                          <a:solidFill>
                            <a:schemeClr val="dk1"/>
                          </a:solidFill>
                          <a:latin typeface="Arial"/>
                          <a:ea typeface="Arial"/>
                          <a:cs typeface="Arial"/>
                          <a:sym typeface="Arial"/>
                        </a:rPr>
                        <a:t>・内部/プログラム設計書</a:t>
                      </a:r>
                      <a:endParaRPr dirty="0"/>
                    </a:p>
                  </a:txBody>
                  <a:tcPr marL="91450" marR="91450" marT="42200" marB="42200">
                    <a:lnL w="1270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382471">
                <a:tc>
                  <a:txBody>
                    <a:bodyPr/>
                    <a:lstStyle/>
                    <a:p>
                      <a:pPr marL="0" marR="0" lvl="0" indent="0" algn="ctr" rtl="0">
                        <a:spcBef>
                          <a:spcPts val="0"/>
                        </a:spcBef>
                        <a:spcAft>
                          <a:spcPts val="0"/>
                        </a:spcAft>
                        <a:buNone/>
                      </a:pPr>
                      <a:r>
                        <a:rPr lang="ja-JP" sz="1300">
                          <a:solidFill>
                            <a:schemeClr val="dk1"/>
                          </a:solidFill>
                          <a:latin typeface="Arial"/>
                          <a:ea typeface="Arial"/>
                          <a:cs typeface="Arial"/>
                          <a:sym typeface="Arial"/>
                        </a:rPr>
                        <a:t>2</a:t>
                      </a:r>
                      <a:endParaRPr sz="1300">
                        <a:solidFill>
                          <a:schemeClr val="dk1"/>
                        </a:solidFill>
                        <a:latin typeface="Arial"/>
                        <a:ea typeface="Arial"/>
                        <a:cs typeface="Arial"/>
                        <a:sym typeface="Arial"/>
                      </a:endParaRPr>
                    </a:p>
                  </a:txBody>
                  <a:tcPr marL="91450" marR="91450" marT="42200" marB="42200">
                    <a:lnL w="1905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300" dirty="0">
                          <a:solidFill>
                            <a:schemeClr val="dk1"/>
                          </a:solidFill>
                          <a:latin typeface="Arial"/>
                          <a:ea typeface="Arial"/>
                          <a:cs typeface="Arial"/>
                          <a:sym typeface="Arial"/>
                        </a:rPr>
                        <a:t>上司レビュー</a:t>
                      </a:r>
                      <a:br>
                        <a:rPr lang="ja-JP" sz="1300" dirty="0">
                          <a:solidFill>
                            <a:schemeClr val="dk1"/>
                          </a:solidFill>
                          <a:latin typeface="Arial"/>
                          <a:ea typeface="Arial"/>
                          <a:cs typeface="Arial"/>
                          <a:sym typeface="Arial"/>
                        </a:rPr>
                      </a:br>
                      <a:r>
                        <a:rPr lang="ja-JP" sz="1100" dirty="0">
                          <a:solidFill>
                            <a:schemeClr val="dk1"/>
                          </a:solidFill>
                          <a:latin typeface="Arial"/>
                          <a:ea typeface="Arial"/>
                          <a:cs typeface="Arial"/>
                          <a:sym typeface="Arial"/>
                        </a:rPr>
                        <a:t>(レビュー形式：インスペクション)</a:t>
                      </a:r>
                      <a:endParaRPr sz="1100" dirty="0">
                        <a:solidFill>
                          <a:schemeClr val="dk1"/>
                        </a:solidFill>
                        <a:latin typeface="Arial"/>
                        <a:ea typeface="Arial"/>
                        <a:cs typeface="Arial"/>
                        <a:sym typeface="Arial"/>
                      </a:endParaRPr>
                    </a:p>
                  </a:txBody>
                  <a:tcPr marL="91450" marR="91450" marT="42200" marB="42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300" dirty="0">
                          <a:solidFill>
                            <a:schemeClr val="dk1"/>
                          </a:solidFill>
                          <a:latin typeface="Arial"/>
                          <a:ea typeface="Arial"/>
                          <a:cs typeface="Arial"/>
                          <a:sym typeface="Arial"/>
                        </a:rPr>
                        <a:t>・プロジェクトの成果物とするために、所定の品質に達しているかの検証を目的として、各グループの上司に参加いただき実施する</a:t>
                      </a:r>
                      <a:endParaRPr sz="1300" dirty="0">
                        <a:solidFill>
                          <a:schemeClr val="dk1"/>
                        </a:solidFill>
                        <a:latin typeface="Arial"/>
                        <a:ea typeface="Arial"/>
                        <a:cs typeface="Arial"/>
                        <a:sym typeface="Arial"/>
                      </a:endParaRPr>
                    </a:p>
                    <a:p>
                      <a:pPr marL="0" marR="0" lvl="0" indent="0" algn="l" rtl="0">
                        <a:spcBef>
                          <a:spcPts val="0"/>
                        </a:spcBef>
                        <a:spcAft>
                          <a:spcPts val="0"/>
                        </a:spcAft>
                        <a:buNone/>
                      </a:pPr>
                      <a:r>
                        <a:rPr lang="ja-JP" sz="1300" dirty="0">
                          <a:solidFill>
                            <a:schemeClr val="dk1"/>
                          </a:solidFill>
                          <a:latin typeface="Arial"/>
                          <a:ea typeface="Arial"/>
                          <a:cs typeface="Arial"/>
                          <a:sym typeface="Arial"/>
                        </a:rPr>
                        <a:t>・レビュー形式は、成果物の作成者以外の第三者を参加させるインスペクションレビューとする</a:t>
                      </a:r>
                      <a:endParaRPr dirty="0"/>
                    </a:p>
                  </a:txBody>
                  <a:tcPr marL="91450" marR="91450" marT="42200" marB="42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300" dirty="0">
                          <a:solidFill>
                            <a:schemeClr val="dk1"/>
                          </a:solidFill>
                          <a:latin typeface="Arial"/>
                          <a:ea typeface="Arial"/>
                          <a:cs typeface="Arial"/>
                          <a:sym typeface="Arial"/>
                        </a:rPr>
                        <a:t>・外部設計書</a:t>
                      </a:r>
                      <a:br>
                        <a:rPr lang="ja-JP" sz="1300" dirty="0">
                          <a:solidFill>
                            <a:schemeClr val="dk1"/>
                          </a:solidFill>
                          <a:latin typeface="Arial"/>
                          <a:ea typeface="Arial"/>
                          <a:cs typeface="Arial"/>
                          <a:sym typeface="Arial"/>
                        </a:rPr>
                      </a:br>
                      <a:r>
                        <a:rPr lang="ja-JP" sz="1300" dirty="0">
                          <a:solidFill>
                            <a:schemeClr val="dk1"/>
                          </a:solidFill>
                          <a:latin typeface="Arial"/>
                          <a:ea typeface="Arial"/>
                          <a:cs typeface="Arial"/>
                          <a:sym typeface="Arial"/>
                        </a:rPr>
                        <a:t>・内部/プログラム設計書</a:t>
                      </a:r>
                      <a:endParaRPr sz="1300" dirty="0">
                        <a:solidFill>
                          <a:schemeClr val="dk1"/>
                        </a:solidFill>
                        <a:latin typeface="Arial"/>
                        <a:ea typeface="Arial"/>
                        <a:cs typeface="Arial"/>
                        <a:sym typeface="Arial"/>
                      </a:endParaRPr>
                    </a:p>
                    <a:p>
                      <a:pPr marL="0" marR="0" lvl="0" indent="0" algn="l" rtl="0">
                        <a:spcBef>
                          <a:spcPts val="0"/>
                        </a:spcBef>
                        <a:spcAft>
                          <a:spcPts val="0"/>
                        </a:spcAft>
                        <a:buNone/>
                      </a:pPr>
                      <a:endParaRPr sz="1300" dirty="0">
                        <a:solidFill>
                          <a:schemeClr val="dk1"/>
                        </a:solidFill>
                        <a:latin typeface="Arial"/>
                        <a:ea typeface="Arial"/>
                        <a:cs typeface="Arial"/>
                        <a:sym typeface="Arial"/>
                      </a:endParaRPr>
                    </a:p>
                  </a:txBody>
                  <a:tcPr marL="91450" marR="91450" marT="42200" marB="42200">
                    <a:lnL w="1270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90362">
                <a:tc>
                  <a:txBody>
                    <a:bodyPr/>
                    <a:lstStyle/>
                    <a:p>
                      <a:pPr marL="0" marR="0" lvl="0" indent="0" algn="ctr" rtl="0">
                        <a:spcBef>
                          <a:spcPts val="0"/>
                        </a:spcBef>
                        <a:spcAft>
                          <a:spcPts val="0"/>
                        </a:spcAft>
                        <a:buNone/>
                      </a:pPr>
                      <a:r>
                        <a:rPr lang="ja-JP" sz="1300">
                          <a:solidFill>
                            <a:schemeClr val="dk1"/>
                          </a:solidFill>
                          <a:latin typeface="Arial"/>
                          <a:ea typeface="Arial"/>
                          <a:cs typeface="Arial"/>
                          <a:sym typeface="Arial"/>
                        </a:rPr>
                        <a:t>3</a:t>
                      </a:r>
                      <a:endParaRPr sz="1300">
                        <a:solidFill>
                          <a:schemeClr val="dk1"/>
                        </a:solidFill>
                        <a:latin typeface="Arial"/>
                        <a:ea typeface="Arial"/>
                        <a:cs typeface="Arial"/>
                        <a:sym typeface="Arial"/>
                      </a:endParaRPr>
                    </a:p>
                  </a:txBody>
                  <a:tcPr marL="91450" marR="91450" marT="42200" marB="42200">
                    <a:lnL w="1905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300">
                          <a:solidFill>
                            <a:schemeClr val="dk1"/>
                          </a:solidFill>
                          <a:latin typeface="Arial"/>
                          <a:ea typeface="Arial"/>
                          <a:cs typeface="Arial"/>
                          <a:sym typeface="Arial"/>
                        </a:rPr>
                        <a:t>お客様レビュー</a:t>
                      </a:r>
                      <a:endParaRPr/>
                    </a:p>
                  </a:txBody>
                  <a:tcPr marL="91450" marR="91450" marT="42200" marB="42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300" dirty="0">
                          <a:solidFill>
                            <a:schemeClr val="dk1"/>
                          </a:solidFill>
                          <a:latin typeface="Arial"/>
                          <a:ea typeface="Arial"/>
                          <a:cs typeface="Arial"/>
                          <a:sym typeface="Arial"/>
                        </a:rPr>
                        <a:t>お客様要求事項が、外部設計書に反映されていることの確認を目的に、お客様と合同で実施する</a:t>
                      </a:r>
                      <a:endParaRPr dirty="0"/>
                    </a:p>
                  </a:txBody>
                  <a:tcPr marL="91450" marR="91450" marT="42200" marB="42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300" dirty="0">
                          <a:solidFill>
                            <a:schemeClr val="dk1"/>
                          </a:solidFill>
                          <a:latin typeface="Arial"/>
                          <a:ea typeface="Arial"/>
                          <a:cs typeface="Arial"/>
                          <a:sym typeface="Arial"/>
                        </a:rPr>
                        <a:t>・外部設計書</a:t>
                      </a:r>
                      <a:endParaRPr dirty="0"/>
                    </a:p>
                  </a:txBody>
                  <a:tcPr marL="91450" marR="91450" marT="42200" marB="42200">
                    <a:lnL w="1270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153" name="Google Shape;153;p7"/>
          <p:cNvSpPr txBox="1"/>
          <p:nvPr/>
        </p:nvSpPr>
        <p:spPr>
          <a:xfrm>
            <a:off x="587086" y="885461"/>
            <a:ext cx="7886700" cy="4860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None/>
            </a:pPr>
            <a:r>
              <a:rPr lang="ja-JP" sz="2400">
                <a:solidFill>
                  <a:srgbClr val="292929"/>
                </a:solidFill>
                <a:latin typeface="Arial"/>
                <a:ea typeface="Arial"/>
                <a:cs typeface="Arial"/>
                <a:sym typeface="Arial"/>
              </a:rPr>
              <a:t>レビューとは(1/2)</a:t>
            </a:r>
            <a:endParaRPr sz="2400">
              <a:solidFill>
                <a:srgbClr val="292929"/>
              </a:solidFill>
              <a:latin typeface="Arial"/>
              <a:ea typeface="Arial"/>
              <a:cs typeface="Arial"/>
              <a:sym typeface="Arial"/>
            </a:endParaRPr>
          </a:p>
        </p:txBody>
      </p:sp>
      <p:sp>
        <p:nvSpPr>
          <p:cNvPr id="154" name="Google Shape;154;p7"/>
          <p:cNvSpPr txBox="1"/>
          <p:nvPr/>
        </p:nvSpPr>
        <p:spPr>
          <a:xfrm>
            <a:off x="587086" y="3969992"/>
            <a:ext cx="2559875" cy="5539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ja-JP" sz="1000" dirty="0">
                <a:solidFill>
                  <a:schemeClr val="dk1"/>
                </a:solidFill>
                <a:latin typeface="Arial"/>
                <a:ea typeface="Arial"/>
                <a:cs typeface="Arial"/>
                <a:sym typeface="Arial"/>
              </a:rPr>
              <a:t>※</a:t>
            </a:r>
            <a:r>
              <a:rPr lang="ja-JP" sz="1000" dirty="0">
                <a:solidFill>
                  <a:schemeClr val="dk1"/>
                </a:solidFill>
                <a:latin typeface="Arial"/>
                <a:ea typeface="Arial"/>
                <a:cs typeface="Arial"/>
                <a:sym typeface="Arial"/>
              </a:rPr>
              <a:t>ウォークスルー：レビューを希望する作成者が数人のレビューアを招集、成果物の内容を順に説明する形式</a:t>
            </a:r>
            <a:endParaRPr sz="1000" dirty="0">
              <a:solidFill>
                <a:schemeClr val="dk1"/>
              </a:solidFill>
              <a:latin typeface="Arial"/>
              <a:ea typeface="Arial"/>
              <a:cs typeface="Arial"/>
              <a:sym typeface="Arial"/>
            </a:endParaRPr>
          </a:p>
        </p:txBody>
      </p:sp>
      <p:sp>
        <p:nvSpPr>
          <p:cNvPr id="2" name="テキスト ボックス 1"/>
          <p:cNvSpPr txBox="1"/>
          <p:nvPr/>
        </p:nvSpPr>
        <p:spPr>
          <a:xfrm>
            <a:off x="587086" y="5038034"/>
            <a:ext cx="2227365" cy="707886"/>
          </a:xfrm>
          <a:prstGeom prst="rect">
            <a:avLst/>
          </a:prstGeom>
          <a:noFill/>
        </p:spPr>
        <p:txBody>
          <a:bodyPr wrap="square" rtlCol="0">
            <a:spAutoFit/>
          </a:bodyPr>
          <a:lstStyle/>
          <a:p>
            <a:pPr lvl="0"/>
            <a:r>
              <a:rPr lang="en-US" altLang="ja-JP" sz="1000" dirty="0">
                <a:solidFill>
                  <a:schemeClr val="dk1"/>
                </a:solidFill>
              </a:rPr>
              <a:t>※</a:t>
            </a:r>
            <a:r>
              <a:rPr lang="ja-JP" altLang="en-US" sz="1000" dirty="0">
                <a:solidFill>
                  <a:schemeClr val="dk1"/>
                </a:solidFill>
              </a:rPr>
              <a:t>インスペクション：事前に定められた手順とチェックリストに従って第三者がレビューを行う、最も形式的なレビュー手法</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title"/>
          </p:nvPr>
        </p:nvSpPr>
        <p:spPr>
          <a:xfrm>
            <a:off x="457200" y="152400"/>
            <a:ext cx="8229600" cy="6397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ja-JP" sz="2400"/>
              <a:t>参考：レビューとは</a:t>
            </a:r>
            <a:endParaRPr sz="2400"/>
          </a:p>
        </p:txBody>
      </p:sp>
      <p:sp>
        <p:nvSpPr>
          <p:cNvPr id="161" name="Google Shape;161;p8"/>
          <p:cNvSpPr txBox="1">
            <a:spLocks noGrp="1"/>
          </p:cNvSpPr>
          <p:nvPr>
            <p:ph type="sldNum" idx="12"/>
          </p:nvPr>
        </p:nvSpPr>
        <p:spPr>
          <a:xfrm>
            <a:off x="6553200" y="6613525"/>
            <a:ext cx="2133600" cy="2444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ja-JP"/>
              <a:t>7</a:t>
            </a:fld>
            <a:endParaRPr/>
          </a:p>
        </p:txBody>
      </p:sp>
      <p:sp>
        <p:nvSpPr>
          <p:cNvPr id="162" name="Google Shape;162;p8"/>
          <p:cNvSpPr txBox="1"/>
          <p:nvPr/>
        </p:nvSpPr>
        <p:spPr>
          <a:xfrm>
            <a:off x="587086" y="885461"/>
            <a:ext cx="7886700" cy="4860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None/>
            </a:pPr>
            <a:r>
              <a:rPr lang="ja-JP" sz="2400">
                <a:solidFill>
                  <a:srgbClr val="292929"/>
                </a:solidFill>
                <a:latin typeface="Arial"/>
                <a:ea typeface="Arial"/>
                <a:cs typeface="Arial"/>
                <a:sym typeface="Arial"/>
              </a:rPr>
              <a:t>レビューとは(2/2)</a:t>
            </a:r>
            <a:endParaRPr sz="2400">
              <a:solidFill>
                <a:srgbClr val="292929"/>
              </a:solidFill>
              <a:latin typeface="Arial"/>
              <a:ea typeface="Arial"/>
              <a:cs typeface="Arial"/>
              <a:sym typeface="Arial"/>
            </a:endParaRPr>
          </a:p>
        </p:txBody>
      </p:sp>
      <p:sp>
        <p:nvSpPr>
          <p:cNvPr id="163" name="Google Shape;163;p8"/>
          <p:cNvSpPr txBox="1"/>
          <p:nvPr/>
        </p:nvSpPr>
        <p:spPr>
          <a:xfrm>
            <a:off x="380999" y="1239857"/>
            <a:ext cx="8463951" cy="5008543"/>
          </a:xfrm>
          <a:prstGeom prst="rect">
            <a:avLst/>
          </a:prstGeom>
          <a:noFill/>
          <a:ln>
            <a:noFill/>
          </a:ln>
        </p:spPr>
        <p:txBody>
          <a:bodyPr spcFirstLastPara="1" wrap="square" lIns="91425" tIns="45700" rIns="91425" bIns="45700" anchor="t" anchorCtr="0">
            <a:noAutofit/>
          </a:bodyPr>
          <a:lstStyle/>
          <a:p>
            <a:pPr marL="176213" marR="0" lvl="0" indent="-176213" algn="l" rtl="0">
              <a:spcBef>
                <a:spcPts val="0"/>
              </a:spcBef>
              <a:spcAft>
                <a:spcPts val="0"/>
              </a:spcAft>
              <a:buClr>
                <a:srgbClr val="990033"/>
              </a:buClr>
              <a:buSzPts val="1600"/>
              <a:buFont typeface="Noto Sans Symbols"/>
              <a:buChar char="■"/>
            </a:pPr>
            <a:r>
              <a:rPr lang="ja-JP" sz="1600">
                <a:solidFill>
                  <a:srgbClr val="292929"/>
                </a:solidFill>
                <a:latin typeface="Arial"/>
                <a:ea typeface="Arial"/>
                <a:cs typeface="Arial"/>
                <a:sym typeface="Arial"/>
              </a:rPr>
              <a:t>問題指摘の優先度</a:t>
            </a:r>
            <a:endParaRPr sz="1600">
              <a:solidFill>
                <a:srgbClr val="292929"/>
              </a:solidFill>
              <a:latin typeface="Arial"/>
              <a:ea typeface="Arial"/>
              <a:cs typeface="Arial"/>
              <a:sym typeface="Arial"/>
            </a:endParaRPr>
          </a:p>
          <a:p>
            <a:pPr marL="0" marR="0" lvl="0" indent="0" algn="l" rtl="0">
              <a:spcBef>
                <a:spcPts val="320"/>
              </a:spcBef>
              <a:spcAft>
                <a:spcPts val="0"/>
              </a:spcAft>
              <a:buClr>
                <a:srgbClr val="990033"/>
              </a:buClr>
              <a:buSzPts val="1600"/>
              <a:buFont typeface="Arial"/>
              <a:buNone/>
            </a:pPr>
            <a:r>
              <a:rPr lang="ja-JP" sz="1600">
                <a:solidFill>
                  <a:srgbClr val="292929"/>
                </a:solidFill>
                <a:latin typeface="Arial"/>
                <a:ea typeface="Arial"/>
                <a:cs typeface="Arial"/>
                <a:sym typeface="Arial"/>
              </a:rPr>
              <a:t>　　以降の工程などに与える影響の大きさなどから、問題点を指摘する際に優先度を意識します。</a:t>
            </a:r>
            <a:endParaRPr sz="1600">
              <a:solidFill>
                <a:srgbClr val="292929"/>
              </a:solidFill>
              <a:latin typeface="Arial"/>
              <a:ea typeface="Arial"/>
              <a:cs typeface="Arial"/>
              <a:sym typeface="Arial"/>
            </a:endParaRPr>
          </a:p>
          <a:p>
            <a:pPr marL="742950" marR="0" lvl="1" indent="-184150" algn="l" rtl="0">
              <a:spcBef>
                <a:spcPts val="320"/>
              </a:spcBef>
              <a:spcAft>
                <a:spcPts val="0"/>
              </a:spcAft>
              <a:buClr>
                <a:srgbClr val="3366CC"/>
              </a:buClr>
              <a:buSzPts val="1600"/>
              <a:buFont typeface="Arial"/>
              <a:buNone/>
            </a:pPr>
            <a:endParaRPr sz="1600" b="0" i="0" u="none" strike="noStrike" cap="none">
              <a:solidFill>
                <a:srgbClr val="333333"/>
              </a:solidFill>
              <a:latin typeface="Arial"/>
              <a:ea typeface="Arial"/>
              <a:cs typeface="Arial"/>
              <a:sym typeface="Arial"/>
            </a:endParaRPr>
          </a:p>
          <a:p>
            <a:pPr marL="1616075" marR="0" lvl="5" indent="-76200" algn="l" rtl="0">
              <a:spcBef>
                <a:spcPts val="320"/>
              </a:spcBef>
              <a:spcAft>
                <a:spcPts val="0"/>
              </a:spcAft>
              <a:buClr>
                <a:srgbClr val="9933FF"/>
              </a:buClr>
              <a:buSzPts val="1600"/>
              <a:buFont typeface="Arial"/>
              <a:buNone/>
            </a:pPr>
            <a:endParaRPr sz="1600" b="0" i="0" u="none" strike="noStrike" cap="none">
              <a:solidFill>
                <a:srgbClr val="4D4D4D"/>
              </a:solidFill>
              <a:latin typeface="Arial"/>
              <a:ea typeface="Arial"/>
              <a:cs typeface="Arial"/>
              <a:sym typeface="Arial"/>
            </a:endParaRPr>
          </a:p>
          <a:p>
            <a:pPr marL="1724025" marR="0" lvl="5" indent="-285750" algn="l" rtl="0">
              <a:spcBef>
                <a:spcPts val="320"/>
              </a:spcBef>
              <a:spcAft>
                <a:spcPts val="0"/>
              </a:spcAft>
              <a:buClr>
                <a:srgbClr val="9933FF"/>
              </a:buClr>
              <a:buSzPts val="1600"/>
              <a:buFont typeface="Noto Sans Symbols"/>
              <a:buChar char="●"/>
            </a:pPr>
            <a:r>
              <a:rPr lang="ja-JP" sz="1600" b="0" i="0" u="none" strike="noStrike" cap="none">
                <a:solidFill>
                  <a:srgbClr val="4D4D4D"/>
                </a:solidFill>
                <a:latin typeface="Arial"/>
                <a:ea typeface="Arial"/>
                <a:cs typeface="Arial"/>
                <a:sym typeface="Arial"/>
              </a:rPr>
              <a:t>漏れ：お客様と合意した要件、業務を遂行するために必要な機能、</a:t>
            </a:r>
            <a:br>
              <a:rPr lang="ja-JP" sz="1600" b="0" i="0" u="none" strike="noStrike" cap="none">
                <a:solidFill>
                  <a:srgbClr val="4D4D4D"/>
                </a:solidFill>
                <a:latin typeface="Arial"/>
                <a:ea typeface="Arial"/>
                <a:cs typeface="Arial"/>
                <a:sym typeface="Arial"/>
              </a:rPr>
            </a:br>
            <a:r>
              <a:rPr lang="ja-JP" sz="1600" b="0" i="0" u="none" strike="noStrike" cap="none">
                <a:solidFill>
                  <a:srgbClr val="4D4D4D"/>
                </a:solidFill>
                <a:latin typeface="Arial"/>
                <a:ea typeface="Arial"/>
                <a:cs typeface="Arial"/>
                <a:sym typeface="Arial"/>
              </a:rPr>
              <a:t>　　　　 ユーザからの入力、ユーザへの出力など</a:t>
            </a:r>
            <a:endParaRPr sz="1600" b="0" i="0" u="none" strike="noStrike" cap="none">
              <a:solidFill>
                <a:srgbClr val="4D4D4D"/>
              </a:solidFill>
              <a:latin typeface="Arial"/>
              <a:ea typeface="Arial"/>
              <a:cs typeface="Arial"/>
              <a:sym typeface="Arial"/>
            </a:endParaRPr>
          </a:p>
          <a:p>
            <a:pPr marL="1724025" marR="0" lvl="5" indent="-285750" algn="l" rtl="0">
              <a:spcBef>
                <a:spcPts val="320"/>
              </a:spcBef>
              <a:spcAft>
                <a:spcPts val="0"/>
              </a:spcAft>
              <a:buClr>
                <a:srgbClr val="9933FF"/>
              </a:buClr>
              <a:buSzPts val="1600"/>
              <a:buFont typeface="Noto Sans Symbols"/>
              <a:buChar char="●"/>
            </a:pPr>
            <a:r>
              <a:rPr lang="ja-JP" sz="1600" b="0" i="0" u="none" strike="noStrike" cap="none">
                <a:solidFill>
                  <a:srgbClr val="4D4D4D"/>
                </a:solidFill>
                <a:latin typeface="Arial"/>
                <a:ea typeface="Arial"/>
                <a:cs typeface="Arial"/>
                <a:sym typeface="Arial"/>
              </a:rPr>
              <a:t>曖昧さ：「複数の解釈が可能」「記述内容だけでは判断がつかない</a:t>
            </a:r>
            <a:br>
              <a:rPr lang="ja-JP" sz="1600" b="0" i="0" u="none" strike="noStrike" cap="none">
                <a:solidFill>
                  <a:srgbClr val="4D4D4D"/>
                </a:solidFill>
                <a:latin typeface="Arial"/>
                <a:ea typeface="Arial"/>
                <a:cs typeface="Arial"/>
                <a:sym typeface="Arial"/>
              </a:rPr>
            </a:br>
            <a:r>
              <a:rPr lang="ja-JP" sz="1600" b="0" i="0" u="none" strike="noStrike" cap="none">
                <a:solidFill>
                  <a:srgbClr val="4D4D4D"/>
                </a:solidFill>
                <a:latin typeface="Arial"/>
                <a:ea typeface="Arial"/>
                <a:cs typeface="Arial"/>
                <a:sym typeface="Arial"/>
              </a:rPr>
              <a:t>　　　　　 (説明不足)」など</a:t>
            </a:r>
            <a:endParaRPr sz="1600" b="0" i="0" u="none" strike="noStrike" cap="none">
              <a:solidFill>
                <a:srgbClr val="4D4D4D"/>
              </a:solidFill>
              <a:latin typeface="Arial"/>
              <a:ea typeface="Arial"/>
              <a:cs typeface="Arial"/>
              <a:sym typeface="Arial"/>
            </a:endParaRPr>
          </a:p>
          <a:p>
            <a:pPr marL="1724025" marR="0" lvl="5" indent="-285750" algn="l" rtl="0">
              <a:spcBef>
                <a:spcPts val="320"/>
              </a:spcBef>
              <a:spcAft>
                <a:spcPts val="0"/>
              </a:spcAft>
              <a:buClr>
                <a:srgbClr val="9933FF"/>
              </a:buClr>
              <a:buSzPts val="1600"/>
              <a:buFont typeface="Noto Sans Symbols"/>
              <a:buChar char="●"/>
            </a:pPr>
            <a:r>
              <a:rPr lang="ja-JP" sz="1600" b="0" i="0" u="none" strike="noStrike" cap="none">
                <a:solidFill>
                  <a:srgbClr val="4D4D4D"/>
                </a:solidFill>
                <a:latin typeface="Arial"/>
                <a:ea typeface="Arial"/>
                <a:cs typeface="Arial"/>
                <a:sym typeface="Arial"/>
              </a:rPr>
              <a:t>誤り：意味の取り違えなどを起こさない軽微な誤字・脱字など</a:t>
            </a:r>
            <a:endParaRPr sz="1600" b="0" i="0" u="none" strike="noStrike" cap="none">
              <a:solidFill>
                <a:srgbClr val="4D4D4D"/>
              </a:solidFill>
              <a:latin typeface="Arial"/>
              <a:ea typeface="Arial"/>
              <a:cs typeface="Arial"/>
              <a:sym typeface="Arial"/>
            </a:endParaRPr>
          </a:p>
          <a:p>
            <a:pPr marL="1616075" marR="0" lvl="5" indent="-76200" algn="l" rtl="0">
              <a:spcBef>
                <a:spcPts val="320"/>
              </a:spcBef>
              <a:spcAft>
                <a:spcPts val="0"/>
              </a:spcAft>
              <a:buClr>
                <a:srgbClr val="9933FF"/>
              </a:buClr>
              <a:buSzPts val="1600"/>
              <a:buFont typeface="Arial"/>
              <a:buNone/>
            </a:pPr>
            <a:endParaRPr sz="1600" b="0" i="0" u="none" strike="noStrike" cap="none">
              <a:solidFill>
                <a:srgbClr val="4D4D4D"/>
              </a:solidFill>
              <a:latin typeface="Arial"/>
              <a:ea typeface="Arial"/>
              <a:cs typeface="Arial"/>
              <a:sym typeface="Arial"/>
            </a:endParaRPr>
          </a:p>
          <a:p>
            <a:pPr marL="1616075" marR="0" lvl="5" indent="-76200" algn="l" rtl="0">
              <a:spcBef>
                <a:spcPts val="320"/>
              </a:spcBef>
              <a:spcAft>
                <a:spcPts val="0"/>
              </a:spcAft>
              <a:buClr>
                <a:srgbClr val="9933FF"/>
              </a:buClr>
              <a:buSzPts val="1600"/>
              <a:buFont typeface="Arial"/>
              <a:buNone/>
            </a:pPr>
            <a:endParaRPr sz="1600" b="0" i="0" u="none" strike="noStrike" cap="none">
              <a:solidFill>
                <a:srgbClr val="4D4D4D"/>
              </a:solidFill>
              <a:latin typeface="Arial"/>
              <a:ea typeface="Arial"/>
              <a:cs typeface="Arial"/>
              <a:sym typeface="Arial"/>
            </a:endParaRPr>
          </a:p>
          <a:p>
            <a:pPr marL="1616075" marR="0" lvl="5" indent="-76200" algn="l" rtl="0">
              <a:spcBef>
                <a:spcPts val="320"/>
              </a:spcBef>
              <a:spcAft>
                <a:spcPts val="0"/>
              </a:spcAft>
              <a:buClr>
                <a:srgbClr val="9933FF"/>
              </a:buClr>
              <a:buSzPts val="1600"/>
              <a:buFont typeface="Arial"/>
              <a:buNone/>
            </a:pPr>
            <a:endParaRPr sz="1600" b="0" i="0" u="none" strike="noStrike" cap="none">
              <a:solidFill>
                <a:srgbClr val="4D4D4D"/>
              </a:solidFill>
              <a:latin typeface="Arial"/>
              <a:ea typeface="Arial"/>
              <a:cs typeface="Arial"/>
              <a:sym typeface="Arial"/>
            </a:endParaRPr>
          </a:p>
          <a:p>
            <a:pPr marL="1616075" marR="0" lvl="5" indent="-76200" algn="l" rtl="0">
              <a:spcBef>
                <a:spcPts val="320"/>
              </a:spcBef>
              <a:spcAft>
                <a:spcPts val="0"/>
              </a:spcAft>
              <a:buClr>
                <a:srgbClr val="9933FF"/>
              </a:buClr>
              <a:buSzPts val="1600"/>
              <a:buFont typeface="Arial"/>
              <a:buNone/>
            </a:pPr>
            <a:endParaRPr sz="1600" b="0" i="0" u="none" strike="noStrike" cap="none">
              <a:solidFill>
                <a:srgbClr val="4D4D4D"/>
              </a:solidFill>
              <a:latin typeface="Arial"/>
              <a:ea typeface="Arial"/>
              <a:cs typeface="Arial"/>
              <a:sym typeface="Arial"/>
            </a:endParaRPr>
          </a:p>
          <a:p>
            <a:pPr marL="0" marR="0" lvl="0" indent="0" algn="l" rtl="0">
              <a:spcBef>
                <a:spcPts val="320"/>
              </a:spcBef>
              <a:spcAft>
                <a:spcPts val="0"/>
              </a:spcAft>
              <a:buClr>
                <a:srgbClr val="990033"/>
              </a:buClr>
              <a:buSzPts val="1600"/>
              <a:buFont typeface="Arial"/>
              <a:buNone/>
            </a:pPr>
            <a:endParaRPr sz="1600">
              <a:solidFill>
                <a:srgbClr val="292929"/>
              </a:solidFill>
              <a:latin typeface="Arial"/>
              <a:ea typeface="Arial"/>
              <a:cs typeface="Arial"/>
              <a:sym typeface="Arial"/>
            </a:endParaRPr>
          </a:p>
          <a:p>
            <a:pPr marL="176213" marR="0" lvl="0" indent="-176213" algn="l" rtl="0">
              <a:spcBef>
                <a:spcPts val="320"/>
              </a:spcBef>
              <a:spcAft>
                <a:spcPts val="0"/>
              </a:spcAft>
              <a:buClr>
                <a:srgbClr val="990033"/>
              </a:buClr>
              <a:buSzPts val="1600"/>
              <a:buFont typeface="Noto Sans Symbols"/>
              <a:buChar char="■"/>
            </a:pPr>
            <a:r>
              <a:rPr lang="ja-JP" sz="1600">
                <a:solidFill>
                  <a:srgbClr val="292929"/>
                </a:solidFill>
                <a:latin typeface="Arial"/>
                <a:ea typeface="Arial"/>
                <a:cs typeface="Arial"/>
                <a:sym typeface="Arial"/>
              </a:rPr>
              <a:t>レビュー時の注意事項</a:t>
            </a:r>
            <a:endParaRPr sz="1600">
              <a:solidFill>
                <a:srgbClr val="292929"/>
              </a:solidFill>
              <a:latin typeface="Arial"/>
              <a:ea typeface="Arial"/>
              <a:cs typeface="Arial"/>
              <a:sym typeface="Arial"/>
            </a:endParaRPr>
          </a:p>
          <a:p>
            <a:pPr marL="0" marR="0" lvl="0" indent="0" algn="l" rtl="0">
              <a:spcBef>
                <a:spcPts val="320"/>
              </a:spcBef>
              <a:spcAft>
                <a:spcPts val="0"/>
              </a:spcAft>
              <a:buClr>
                <a:srgbClr val="990033"/>
              </a:buClr>
              <a:buSzPts val="1600"/>
              <a:buFont typeface="Arial"/>
              <a:buNone/>
            </a:pPr>
            <a:r>
              <a:rPr lang="ja-JP" sz="1600">
                <a:solidFill>
                  <a:srgbClr val="292929"/>
                </a:solidFill>
                <a:latin typeface="Arial"/>
                <a:ea typeface="Arial"/>
                <a:cs typeface="Arial"/>
                <a:sym typeface="Arial"/>
              </a:rPr>
              <a:t>　　・レビュー観点を意識すること</a:t>
            </a:r>
            <a:endParaRPr sz="1600">
              <a:solidFill>
                <a:srgbClr val="292929"/>
              </a:solidFill>
              <a:latin typeface="Arial"/>
              <a:ea typeface="Arial"/>
              <a:cs typeface="Arial"/>
              <a:sym typeface="Arial"/>
            </a:endParaRPr>
          </a:p>
          <a:p>
            <a:pPr marL="0" marR="0" lvl="0" indent="0" algn="l" rtl="0">
              <a:spcBef>
                <a:spcPts val="320"/>
              </a:spcBef>
              <a:spcAft>
                <a:spcPts val="0"/>
              </a:spcAft>
              <a:buClr>
                <a:srgbClr val="990033"/>
              </a:buClr>
              <a:buSzPts val="1600"/>
              <a:buFont typeface="Arial"/>
              <a:buNone/>
            </a:pPr>
            <a:r>
              <a:rPr lang="ja-JP" sz="1600">
                <a:solidFill>
                  <a:srgbClr val="292929"/>
                </a:solidFill>
                <a:latin typeface="Arial"/>
                <a:ea typeface="Arial"/>
                <a:cs typeface="Arial"/>
                <a:sym typeface="Arial"/>
              </a:rPr>
              <a:t>　　　　その際、開発に与える影響が大きいものから抽出することを意識する</a:t>
            </a:r>
            <a:endParaRPr sz="1600">
              <a:solidFill>
                <a:srgbClr val="292929"/>
              </a:solidFill>
              <a:latin typeface="Arial"/>
              <a:ea typeface="Arial"/>
              <a:cs typeface="Arial"/>
              <a:sym typeface="Arial"/>
            </a:endParaRPr>
          </a:p>
          <a:p>
            <a:pPr marL="0" marR="0" lvl="0" indent="0" algn="l" rtl="0">
              <a:spcBef>
                <a:spcPts val="320"/>
              </a:spcBef>
              <a:spcAft>
                <a:spcPts val="0"/>
              </a:spcAft>
              <a:buClr>
                <a:srgbClr val="990033"/>
              </a:buClr>
              <a:buSzPts val="1600"/>
              <a:buFont typeface="Arial"/>
              <a:buNone/>
            </a:pPr>
            <a:r>
              <a:rPr lang="ja-JP" sz="1600">
                <a:solidFill>
                  <a:srgbClr val="292929"/>
                </a:solidFill>
                <a:latin typeface="Arial"/>
                <a:ea typeface="Arial"/>
                <a:cs typeface="Arial"/>
                <a:sym typeface="Arial"/>
              </a:rPr>
              <a:t>　　・レビューアのコメントを批判しないこと</a:t>
            </a:r>
            <a:endParaRPr sz="1600">
              <a:solidFill>
                <a:srgbClr val="292929"/>
              </a:solidFill>
              <a:latin typeface="Arial"/>
              <a:ea typeface="Arial"/>
              <a:cs typeface="Arial"/>
              <a:sym typeface="Arial"/>
            </a:endParaRPr>
          </a:p>
        </p:txBody>
      </p:sp>
      <p:sp>
        <p:nvSpPr>
          <p:cNvPr id="164" name="Google Shape;164;p8"/>
          <p:cNvSpPr/>
          <p:nvPr/>
        </p:nvSpPr>
        <p:spPr>
          <a:xfrm>
            <a:off x="1067748" y="2304813"/>
            <a:ext cx="720000" cy="1620000"/>
          </a:xfrm>
          <a:prstGeom prst="upDownArrow">
            <a:avLst>
              <a:gd name="adj1" fmla="val 50000"/>
              <a:gd name="adj2" fmla="val 50000"/>
            </a:avLst>
          </a:prstGeom>
          <a:gradFill>
            <a:gsLst>
              <a:gs pos="0">
                <a:srgbClr val="CDF1F4"/>
              </a:gs>
              <a:gs pos="100000">
                <a:srgbClr val="EEF9FB"/>
              </a:gs>
            </a:gsLst>
            <a:lin ang="5400000" scaled="0"/>
          </a:gradFill>
          <a:ln w="9525" cap="flat" cmpd="sng">
            <a:solidFill>
              <a:schemeClr val="accent6"/>
            </a:solidFill>
            <a:prstDash val="solid"/>
            <a:round/>
            <a:headEnd type="none" w="sm" len="sm"/>
            <a:tailEnd type="none" w="sm" len="sm"/>
          </a:ln>
        </p:spPr>
        <p:txBody>
          <a:bodyPr spcFirstLastPara="1" wrap="square" lIns="83075" tIns="9950" rIns="83075" bIns="43200" anchor="ctr" anchorCtr="0">
            <a:noAutofit/>
          </a:bodyPr>
          <a:lstStyle/>
          <a:p>
            <a:pPr marL="0" marR="0" lvl="0" indent="0" algn="l" rtl="0">
              <a:lnSpc>
                <a:spcPct val="110000"/>
              </a:lnSpc>
              <a:spcBef>
                <a:spcPts val="0"/>
              </a:spcBef>
              <a:spcAft>
                <a:spcPts val="0"/>
              </a:spcAft>
              <a:buNone/>
            </a:pPr>
            <a:endParaRPr sz="1108">
              <a:solidFill>
                <a:schemeClr val="dk1"/>
              </a:solidFill>
              <a:latin typeface="Arial"/>
              <a:ea typeface="Arial"/>
              <a:cs typeface="Arial"/>
              <a:sym typeface="Arial"/>
            </a:endParaRPr>
          </a:p>
        </p:txBody>
      </p:sp>
      <p:sp>
        <p:nvSpPr>
          <p:cNvPr id="165" name="Google Shape;165;p8"/>
          <p:cNvSpPr txBox="1"/>
          <p:nvPr/>
        </p:nvSpPr>
        <p:spPr>
          <a:xfrm>
            <a:off x="963716" y="1981200"/>
            <a:ext cx="941283" cy="3196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477" b="1">
                <a:solidFill>
                  <a:schemeClr val="dk1"/>
                </a:solidFill>
                <a:latin typeface="Arial"/>
                <a:ea typeface="Arial"/>
                <a:cs typeface="Arial"/>
                <a:sym typeface="Arial"/>
              </a:rPr>
              <a:t>優先度高</a:t>
            </a:r>
            <a:endParaRPr/>
          </a:p>
        </p:txBody>
      </p:sp>
      <p:sp>
        <p:nvSpPr>
          <p:cNvPr id="166" name="Google Shape;166;p8"/>
          <p:cNvSpPr txBox="1"/>
          <p:nvPr/>
        </p:nvSpPr>
        <p:spPr>
          <a:xfrm>
            <a:off x="963717" y="3985949"/>
            <a:ext cx="941283" cy="3196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477" b="1">
                <a:solidFill>
                  <a:schemeClr val="dk1"/>
                </a:solidFill>
                <a:latin typeface="Arial"/>
                <a:ea typeface="Arial"/>
                <a:cs typeface="Arial"/>
                <a:sym typeface="Arial"/>
              </a:rPr>
              <a:t>優先度低</a:t>
            </a:r>
            <a:endParaRPr/>
          </a:p>
        </p:txBody>
      </p:sp>
      <p:sp>
        <p:nvSpPr>
          <p:cNvPr id="167" name="Google Shape;167;p8"/>
          <p:cNvSpPr/>
          <p:nvPr/>
        </p:nvSpPr>
        <p:spPr>
          <a:xfrm>
            <a:off x="881590" y="4343400"/>
            <a:ext cx="7290810" cy="540060"/>
          </a:xfrm>
          <a:prstGeom prst="roundRect">
            <a:avLst>
              <a:gd name="adj" fmla="val 16667"/>
            </a:avLst>
          </a:prstGeom>
          <a:solidFill>
            <a:srgbClr val="FFFF00"/>
          </a:solidFill>
          <a:ln w="9525" cap="flat" cmpd="sng">
            <a:solidFill>
              <a:schemeClr val="dk1"/>
            </a:solidFill>
            <a:prstDash val="solid"/>
            <a:round/>
            <a:headEnd type="none" w="sm" len="sm"/>
            <a:tailEnd type="none" w="sm" len="sm"/>
          </a:ln>
        </p:spPr>
        <p:txBody>
          <a:bodyPr spcFirstLastPara="1" wrap="square" lIns="83075" tIns="9950" rIns="83075" bIns="43200" anchor="ctr" anchorCtr="0">
            <a:noAutofit/>
          </a:bodyPr>
          <a:lstStyle/>
          <a:p>
            <a:pPr marL="0" marR="0" lvl="0" indent="0" algn="ctr" rtl="0">
              <a:lnSpc>
                <a:spcPct val="110000"/>
              </a:lnSpc>
              <a:spcBef>
                <a:spcPts val="0"/>
              </a:spcBef>
              <a:spcAft>
                <a:spcPts val="0"/>
              </a:spcAft>
              <a:buNone/>
            </a:pPr>
            <a:r>
              <a:rPr lang="ja-JP" sz="1662" b="1">
                <a:solidFill>
                  <a:schemeClr val="dk1"/>
                </a:solidFill>
                <a:latin typeface="Arial"/>
                <a:ea typeface="Arial"/>
                <a:cs typeface="Arial"/>
                <a:sym typeface="Arial"/>
              </a:rPr>
              <a:t>レビューアは、優先度の高いものから指摘するように心掛けます。</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9"/>
          <p:cNvSpPr txBox="1">
            <a:spLocks noGrp="1"/>
          </p:cNvSpPr>
          <p:nvPr>
            <p:ph type="title"/>
          </p:nvPr>
        </p:nvSpPr>
        <p:spPr>
          <a:xfrm>
            <a:off x="457200" y="152400"/>
            <a:ext cx="8229600" cy="6397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ja-JP" sz="2400" dirty="0"/>
              <a:t>3.4　班編成とレビュアー（</a:t>
            </a:r>
            <a:r>
              <a:rPr lang="ja-JP" altLang="en-US" sz="2400" dirty="0"/>
              <a:t>お客様／上司</a:t>
            </a:r>
            <a:r>
              <a:rPr lang="ja-JP" sz="2400" dirty="0"/>
              <a:t>）</a:t>
            </a:r>
            <a:endParaRPr dirty="0"/>
          </a:p>
        </p:txBody>
      </p:sp>
      <p:sp>
        <p:nvSpPr>
          <p:cNvPr id="174" name="Google Shape;174;p9"/>
          <p:cNvSpPr/>
          <p:nvPr/>
        </p:nvSpPr>
        <p:spPr>
          <a:xfrm>
            <a:off x="481409" y="5016213"/>
            <a:ext cx="8205391" cy="92328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400"/>
              <a:buFont typeface="Wingdings" panose="05000000000000000000" pitchFamily="2" charset="2"/>
              <a:buChar char="Ø"/>
            </a:pPr>
            <a:r>
              <a:rPr lang="ja-JP" altLang="en-US" sz="1800" dirty="0">
                <a:solidFill>
                  <a:schemeClr val="dk1"/>
                </a:solidFill>
                <a:latin typeface="Meiryo"/>
                <a:ea typeface="Meiryo"/>
                <a:cs typeface="Meiryo"/>
                <a:sym typeface="Meiryo"/>
              </a:rPr>
              <a:t>個人ごとに演習を行います。</a:t>
            </a:r>
            <a:endParaRPr sz="1800" dirty="0">
              <a:solidFill>
                <a:schemeClr val="dk1"/>
              </a:solidFill>
              <a:latin typeface="Meiryo"/>
              <a:ea typeface="Meiryo"/>
              <a:cs typeface="Meiryo"/>
              <a:sym typeface="Meiryo"/>
            </a:endParaRPr>
          </a:p>
          <a:p>
            <a:pPr marL="285750" marR="0" lvl="0" indent="-285750" algn="l" rtl="0">
              <a:spcBef>
                <a:spcPts val="0"/>
              </a:spcBef>
              <a:spcAft>
                <a:spcPts val="0"/>
              </a:spcAft>
              <a:buClr>
                <a:schemeClr val="dk1"/>
              </a:buClr>
              <a:buSzPts val="1400"/>
              <a:buFont typeface="Wingdings" panose="05000000000000000000" pitchFamily="2" charset="2"/>
              <a:buChar char="Ø"/>
            </a:pPr>
            <a:r>
              <a:rPr lang="ja-JP" sz="1800" dirty="0">
                <a:solidFill>
                  <a:schemeClr val="dk1"/>
                </a:solidFill>
                <a:latin typeface="Meiryo"/>
                <a:ea typeface="Meiryo"/>
                <a:cs typeface="Meiryo"/>
                <a:sym typeface="Meiryo"/>
              </a:rPr>
              <a:t>お客様</a:t>
            </a:r>
            <a:r>
              <a:rPr lang="ja-JP" altLang="en-US" sz="1800" dirty="0">
                <a:solidFill>
                  <a:schemeClr val="dk1"/>
                </a:solidFill>
                <a:latin typeface="Meiryo"/>
                <a:ea typeface="Meiryo"/>
                <a:cs typeface="Meiryo"/>
                <a:sym typeface="Meiryo"/>
              </a:rPr>
              <a:t>／上司</a:t>
            </a:r>
            <a:r>
              <a:rPr lang="ja-JP" sz="1800" dirty="0">
                <a:solidFill>
                  <a:schemeClr val="dk1"/>
                </a:solidFill>
                <a:latin typeface="Meiryo"/>
                <a:ea typeface="Meiryo"/>
                <a:cs typeface="Meiryo"/>
                <a:sym typeface="Meiryo"/>
              </a:rPr>
              <a:t>役の講師がいますので、各種相談・レビューをしてください</a:t>
            </a:r>
            <a:r>
              <a:rPr lang="ja-JP" altLang="en-US" sz="1800" dirty="0">
                <a:solidFill>
                  <a:schemeClr val="dk1"/>
                </a:solidFill>
                <a:latin typeface="Meiryo"/>
                <a:ea typeface="Meiryo"/>
                <a:cs typeface="Meiryo"/>
                <a:sym typeface="Meiryo"/>
              </a:rPr>
              <a:t>。</a:t>
            </a:r>
            <a:endParaRPr sz="1800" dirty="0">
              <a:solidFill>
                <a:schemeClr val="dk1"/>
              </a:solidFill>
              <a:latin typeface="Meiryo"/>
              <a:ea typeface="Meiryo"/>
              <a:cs typeface="Meiryo"/>
              <a:sym typeface="Meiryo"/>
            </a:endParaRPr>
          </a:p>
          <a:p>
            <a:pPr marL="285750" marR="0" lvl="0" indent="-196850" algn="l" rtl="0">
              <a:spcBef>
                <a:spcPts val="0"/>
              </a:spcBef>
              <a:spcAft>
                <a:spcPts val="0"/>
              </a:spcAft>
              <a:buClr>
                <a:srgbClr val="292929"/>
              </a:buClr>
              <a:buSzPts val="1400"/>
              <a:buFont typeface="Noto Sans Symbols"/>
              <a:buNone/>
            </a:pPr>
            <a:endParaRPr sz="1800" dirty="0">
              <a:solidFill>
                <a:schemeClr val="dk1"/>
              </a:solidFill>
              <a:latin typeface="Meiryo"/>
              <a:ea typeface="Meiryo"/>
              <a:cs typeface="Meiryo"/>
              <a:sym typeface="Meiryo"/>
            </a:endParaRPr>
          </a:p>
        </p:txBody>
      </p:sp>
      <p:sp>
        <p:nvSpPr>
          <p:cNvPr id="177" name="Google Shape;177;p9"/>
          <p:cNvSpPr/>
          <p:nvPr/>
        </p:nvSpPr>
        <p:spPr>
          <a:xfrm>
            <a:off x="818146" y="1621646"/>
            <a:ext cx="7716254" cy="3251291"/>
          </a:xfrm>
          <a:prstGeom prst="rect">
            <a:avLst/>
          </a:prstGeom>
          <a:noFill/>
          <a:ln w="28575" cap="flat" cmpd="sng">
            <a:solidFill>
              <a:srgbClr val="4A66A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292929"/>
              </a:buClr>
              <a:buSzPts val="1260"/>
              <a:buFont typeface="Arial"/>
              <a:buNone/>
            </a:pPr>
            <a:endParaRPr sz="1800" b="0" i="0" u="none" strike="noStrike" cap="none">
              <a:solidFill>
                <a:srgbClr val="000000"/>
              </a:solidFill>
              <a:latin typeface="Arial"/>
              <a:ea typeface="Arial"/>
              <a:cs typeface="Arial"/>
              <a:sym typeface="Arial"/>
            </a:endParaRPr>
          </a:p>
        </p:txBody>
      </p:sp>
      <p:pic>
        <p:nvPicPr>
          <p:cNvPr id="178" name="Google Shape;178;p9" descr="j0432625[1]"/>
          <p:cNvPicPr preferRelativeResize="0"/>
          <p:nvPr/>
        </p:nvPicPr>
        <p:blipFill rotWithShape="1">
          <a:blip r:embed="rId3">
            <a:alphaModFix/>
          </a:blip>
          <a:srcRect/>
          <a:stretch/>
        </p:blipFill>
        <p:spPr>
          <a:xfrm>
            <a:off x="1046746" y="992064"/>
            <a:ext cx="790929" cy="856839"/>
          </a:xfrm>
          <a:prstGeom prst="rect">
            <a:avLst/>
          </a:prstGeom>
          <a:noFill/>
          <a:ln>
            <a:noFill/>
          </a:ln>
        </p:spPr>
      </p:pic>
      <p:pic>
        <p:nvPicPr>
          <p:cNvPr id="182" name="Google Shape;182;p9" descr="C:\Users\Education\AppData\Local\Microsoft\Windows\Temporary Internet Files\Content.IE5\3BHOKQQF\MC900433944[1].png"/>
          <p:cNvPicPr preferRelativeResize="0"/>
          <p:nvPr/>
        </p:nvPicPr>
        <p:blipFill rotWithShape="1">
          <a:blip r:embed="rId4">
            <a:alphaModFix/>
          </a:blip>
          <a:srcRect/>
          <a:stretch/>
        </p:blipFill>
        <p:spPr>
          <a:xfrm>
            <a:off x="1046746" y="1848903"/>
            <a:ext cx="1861596" cy="1525478"/>
          </a:xfrm>
          <a:prstGeom prst="rect">
            <a:avLst/>
          </a:prstGeom>
          <a:noFill/>
          <a:ln>
            <a:noFill/>
          </a:ln>
        </p:spPr>
      </p:pic>
      <p:sp>
        <p:nvSpPr>
          <p:cNvPr id="192" name="Google Shape;192;p9"/>
          <p:cNvSpPr txBox="1"/>
          <p:nvPr/>
        </p:nvSpPr>
        <p:spPr>
          <a:xfrm>
            <a:off x="1554988" y="1099013"/>
            <a:ext cx="2413189" cy="369291"/>
          </a:xfrm>
          <a:prstGeom prst="rect">
            <a:avLst/>
          </a:prstGeom>
          <a:noFill/>
          <a:ln>
            <a:noFill/>
          </a:ln>
        </p:spPr>
        <p:txBody>
          <a:bodyPr spcFirstLastPara="1" wrap="square" lIns="91425" tIns="45700" rIns="91425" bIns="45700" anchor="t" anchorCtr="0">
            <a:spAutoFit/>
          </a:bodyPr>
          <a:lstStyle/>
          <a:p>
            <a:pPr lvl="0" algn="ctr">
              <a:lnSpc>
                <a:spcPct val="90000"/>
              </a:lnSpc>
              <a:buSzPts val="1400"/>
            </a:pPr>
            <a:r>
              <a:rPr lang="ja-JP" altLang="ja-JP" sz="2000" dirty="0">
                <a:solidFill>
                  <a:srgbClr val="1C1C1C"/>
                </a:solidFill>
              </a:rPr>
              <a:t>お客様</a:t>
            </a:r>
            <a:r>
              <a:rPr lang="ja-JP" altLang="en-US" sz="2000" dirty="0">
                <a:solidFill>
                  <a:srgbClr val="1C1C1C"/>
                </a:solidFill>
              </a:rPr>
              <a:t>／</a:t>
            </a:r>
            <a:r>
              <a:rPr lang="ja-JP" sz="2000" dirty="0">
                <a:solidFill>
                  <a:srgbClr val="1C1C1C"/>
                </a:solidFill>
                <a:latin typeface="Arial"/>
                <a:ea typeface="Arial"/>
                <a:cs typeface="Arial"/>
                <a:sym typeface="Arial"/>
              </a:rPr>
              <a:t>上司役</a:t>
            </a:r>
            <a:endParaRPr dirty="0"/>
          </a:p>
        </p:txBody>
      </p:sp>
      <p:sp>
        <p:nvSpPr>
          <p:cNvPr id="212" name="Google Shape;212;p9"/>
          <p:cNvSpPr txBox="1">
            <a:spLocks noGrp="1"/>
          </p:cNvSpPr>
          <p:nvPr>
            <p:ph type="sldNum" idx="12"/>
          </p:nvPr>
        </p:nvSpPr>
        <p:spPr>
          <a:xfrm>
            <a:off x="6553200" y="6613525"/>
            <a:ext cx="2133600" cy="2444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ja-JP"/>
              <a:t>8</a:t>
            </a:fld>
            <a:endParaRPr/>
          </a:p>
        </p:txBody>
      </p:sp>
      <p:pic>
        <p:nvPicPr>
          <p:cNvPr id="2" name="Google Shape;182;p9" descr="C:\Users\Education\AppData\Local\Microsoft\Windows\Temporary Internet Files\Content.IE5\3BHOKQQF\MC900433944[1].png">
            <a:extLst>
              <a:ext uri="{FF2B5EF4-FFF2-40B4-BE49-F238E27FC236}">
                <a16:creationId xmlns:a16="http://schemas.microsoft.com/office/drawing/2014/main" id="{65E71FAB-A3CD-889B-5C9D-2122C6CE02C5}"/>
              </a:ext>
            </a:extLst>
          </p:cNvPr>
          <p:cNvPicPr preferRelativeResize="0"/>
          <p:nvPr/>
        </p:nvPicPr>
        <p:blipFill rotWithShape="1">
          <a:blip r:embed="rId4">
            <a:alphaModFix/>
          </a:blip>
          <a:srcRect/>
          <a:stretch/>
        </p:blipFill>
        <p:spPr>
          <a:xfrm>
            <a:off x="3037379" y="1903522"/>
            <a:ext cx="1861596" cy="1525478"/>
          </a:xfrm>
          <a:prstGeom prst="rect">
            <a:avLst/>
          </a:prstGeom>
          <a:noFill/>
          <a:ln>
            <a:noFill/>
          </a:ln>
        </p:spPr>
      </p:pic>
      <p:pic>
        <p:nvPicPr>
          <p:cNvPr id="3" name="Google Shape;182;p9" descr="C:\Users\Education\AppData\Local\Microsoft\Windows\Temporary Internet Files\Content.IE5\3BHOKQQF\MC900433944[1].png">
            <a:extLst>
              <a:ext uri="{FF2B5EF4-FFF2-40B4-BE49-F238E27FC236}">
                <a16:creationId xmlns:a16="http://schemas.microsoft.com/office/drawing/2014/main" id="{C50BA1AB-71A1-AA53-E2CD-E1616C337486}"/>
              </a:ext>
            </a:extLst>
          </p:cNvPr>
          <p:cNvPicPr preferRelativeResize="0"/>
          <p:nvPr/>
        </p:nvPicPr>
        <p:blipFill rotWithShape="1">
          <a:blip r:embed="rId4">
            <a:alphaModFix/>
          </a:blip>
          <a:srcRect/>
          <a:stretch/>
        </p:blipFill>
        <p:spPr>
          <a:xfrm>
            <a:off x="5028012" y="1905605"/>
            <a:ext cx="1861596" cy="1525478"/>
          </a:xfrm>
          <a:prstGeom prst="rect">
            <a:avLst/>
          </a:prstGeom>
          <a:noFill/>
          <a:ln>
            <a:noFill/>
          </a:ln>
        </p:spPr>
      </p:pic>
      <p:pic>
        <p:nvPicPr>
          <p:cNvPr id="4" name="Google Shape;182;p9" descr="C:\Users\Education\AppData\Local\Microsoft\Windows\Temporary Internet Files\Content.IE5\3BHOKQQF\MC900433944[1].png">
            <a:extLst>
              <a:ext uri="{FF2B5EF4-FFF2-40B4-BE49-F238E27FC236}">
                <a16:creationId xmlns:a16="http://schemas.microsoft.com/office/drawing/2014/main" id="{DA215EE4-C788-FB5B-1A6B-84EB2B92D447}"/>
              </a:ext>
            </a:extLst>
          </p:cNvPr>
          <p:cNvPicPr preferRelativeResize="0"/>
          <p:nvPr/>
        </p:nvPicPr>
        <p:blipFill rotWithShape="1">
          <a:blip r:embed="rId4">
            <a:alphaModFix/>
          </a:blip>
          <a:srcRect/>
          <a:stretch/>
        </p:blipFill>
        <p:spPr>
          <a:xfrm>
            <a:off x="6825204" y="1917065"/>
            <a:ext cx="1861596" cy="1525478"/>
          </a:xfrm>
          <a:prstGeom prst="rect">
            <a:avLst/>
          </a:prstGeom>
          <a:noFill/>
          <a:ln>
            <a:noFill/>
          </a:ln>
        </p:spPr>
      </p:pic>
      <p:pic>
        <p:nvPicPr>
          <p:cNvPr id="5" name="Google Shape;182;p9" descr="C:\Users\Education\AppData\Local\Microsoft\Windows\Temporary Internet Files\Content.IE5\3BHOKQQF\MC900433944[1].png">
            <a:extLst>
              <a:ext uri="{FF2B5EF4-FFF2-40B4-BE49-F238E27FC236}">
                <a16:creationId xmlns:a16="http://schemas.microsoft.com/office/drawing/2014/main" id="{AB2DC900-50B6-B300-3EFF-162A9D080825}"/>
              </a:ext>
            </a:extLst>
          </p:cNvPr>
          <p:cNvPicPr preferRelativeResize="0"/>
          <p:nvPr/>
        </p:nvPicPr>
        <p:blipFill rotWithShape="1">
          <a:blip r:embed="rId4">
            <a:alphaModFix/>
          </a:blip>
          <a:srcRect/>
          <a:stretch/>
        </p:blipFill>
        <p:spPr>
          <a:xfrm>
            <a:off x="1554988" y="3241224"/>
            <a:ext cx="1861596" cy="1525478"/>
          </a:xfrm>
          <a:prstGeom prst="rect">
            <a:avLst/>
          </a:prstGeom>
          <a:noFill/>
          <a:ln>
            <a:noFill/>
          </a:ln>
        </p:spPr>
      </p:pic>
      <p:pic>
        <p:nvPicPr>
          <p:cNvPr id="6" name="Google Shape;182;p9" descr="C:\Users\Education\AppData\Local\Microsoft\Windows\Temporary Internet Files\Content.IE5\3BHOKQQF\MC900433944[1].png">
            <a:extLst>
              <a:ext uri="{FF2B5EF4-FFF2-40B4-BE49-F238E27FC236}">
                <a16:creationId xmlns:a16="http://schemas.microsoft.com/office/drawing/2014/main" id="{BEAF3997-2C9E-9987-5559-EBCA36CEA219}"/>
              </a:ext>
            </a:extLst>
          </p:cNvPr>
          <p:cNvPicPr preferRelativeResize="0"/>
          <p:nvPr/>
        </p:nvPicPr>
        <p:blipFill rotWithShape="1">
          <a:blip r:embed="rId4">
            <a:alphaModFix/>
          </a:blip>
          <a:srcRect/>
          <a:stretch/>
        </p:blipFill>
        <p:spPr>
          <a:xfrm>
            <a:off x="3698243" y="3241224"/>
            <a:ext cx="1861596" cy="1525478"/>
          </a:xfrm>
          <a:prstGeom prst="rect">
            <a:avLst/>
          </a:prstGeom>
          <a:noFill/>
          <a:ln>
            <a:noFill/>
          </a:ln>
        </p:spPr>
      </p:pic>
      <p:pic>
        <p:nvPicPr>
          <p:cNvPr id="7" name="Google Shape;182;p9" descr="C:\Users\Education\AppData\Local\Microsoft\Windows\Temporary Internet Files\Content.IE5\3BHOKQQF\MC900433944[1].png">
            <a:extLst>
              <a:ext uri="{FF2B5EF4-FFF2-40B4-BE49-F238E27FC236}">
                <a16:creationId xmlns:a16="http://schemas.microsoft.com/office/drawing/2014/main" id="{99F73DDC-E4BE-BDFA-E2E3-86EBC102A2B7}"/>
              </a:ext>
            </a:extLst>
          </p:cNvPr>
          <p:cNvPicPr preferRelativeResize="0"/>
          <p:nvPr/>
        </p:nvPicPr>
        <p:blipFill rotWithShape="1">
          <a:blip r:embed="rId4">
            <a:alphaModFix/>
          </a:blip>
          <a:srcRect/>
          <a:stretch/>
        </p:blipFill>
        <p:spPr>
          <a:xfrm>
            <a:off x="5785889" y="3297926"/>
            <a:ext cx="1861596" cy="1525478"/>
          </a:xfrm>
          <a:prstGeom prst="rect">
            <a:avLst/>
          </a:prstGeom>
          <a:noFill/>
          <a:ln>
            <a:noFill/>
          </a:ln>
        </p:spPr>
      </p:pic>
    </p:spTree>
  </p:cSld>
  <p:clrMapOvr>
    <a:masterClrMapping/>
  </p:clrMapOvr>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632</TotalTime>
  <Words>2916</Words>
  <Application>Microsoft Office PowerPoint</Application>
  <PresentationFormat>画面に合わせる (4:3)</PresentationFormat>
  <Paragraphs>413</Paragraphs>
  <Slides>15</Slides>
  <Notes>15</Notes>
  <HiddenSlides>0</HiddenSlides>
  <MMClips>0</MMClips>
  <ScaleCrop>false</ScaleCrop>
  <HeadingPairs>
    <vt:vector size="8" baseType="variant">
      <vt:variant>
        <vt:lpstr>使用されているフォント</vt:lpstr>
      </vt:variant>
      <vt:variant>
        <vt:i4>8</vt:i4>
      </vt:variant>
      <vt:variant>
        <vt:lpstr>テーマ</vt:lpstr>
      </vt:variant>
      <vt:variant>
        <vt:i4>1</vt:i4>
      </vt:variant>
      <vt:variant>
        <vt:lpstr>埋め込まれた OLE サーバー</vt:lpstr>
      </vt:variant>
      <vt:variant>
        <vt:i4>0</vt:i4>
      </vt:variant>
      <vt:variant>
        <vt:lpstr>スライド タイトル</vt:lpstr>
      </vt:variant>
      <vt:variant>
        <vt:i4>15</vt:i4>
      </vt:variant>
    </vt:vector>
  </HeadingPairs>
  <TitlesOfParts>
    <vt:vector size="24" baseType="lpstr">
      <vt:lpstr>メイリオ</vt:lpstr>
      <vt:lpstr>Wingdings</vt:lpstr>
      <vt:lpstr>HG丸ｺﾞｼｯｸM-PRO</vt:lpstr>
      <vt:lpstr>MS PGothic</vt:lpstr>
      <vt:lpstr>Noto Sans Symbols</vt:lpstr>
      <vt:lpstr>メイリオ</vt:lpstr>
      <vt:lpstr>Arial</vt:lpstr>
      <vt:lpstr>Calibri</vt:lpstr>
      <vt:lpstr>標準デザイン</vt:lpstr>
      <vt:lpstr>PowerPoint プレゼンテーション</vt:lpstr>
      <vt:lpstr>1.　システム開発演習の目的</vt:lpstr>
      <vt:lpstr>2.　スケジュール</vt:lpstr>
      <vt:lpstr>3.1　システム開発演習における顧客情報</vt:lpstr>
      <vt:lpstr>3.2　電子商取引システムの構成図概要</vt:lpstr>
      <vt:lpstr>3.3　レビュー対象の資料　OUTPUT（納品物）</vt:lpstr>
      <vt:lpstr>参考：レビューとは</vt:lpstr>
      <vt:lpstr>参考：レビューとは</vt:lpstr>
      <vt:lpstr>3.4　班編成とレビュアー（お客様／上司）</vt:lpstr>
      <vt:lpstr>3.5　日々のレビュー</vt:lpstr>
      <vt:lpstr>4.　システム開発演習　評価のポイント</vt:lpstr>
      <vt:lpstr>5.1　成果発表会</vt:lpstr>
      <vt:lpstr>参考：試験密度/開発バグ密度とは</vt:lpstr>
      <vt:lpstr>参考：試験密度/開発バグ密度とは</vt:lpstr>
      <vt:lpstr>参考：試験密度/開発バグ密度とは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島本 佳幸</dc:creator>
  <cp:lastModifiedBy>壮一郎 瓜生</cp:lastModifiedBy>
  <cp:revision>45</cp:revision>
  <dcterms:created xsi:type="dcterms:W3CDTF">1601-01-01T00:00:00Z</dcterms:created>
  <dcterms:modified xsi:type="dcterms:W3CDTF">2024-08-31T11:34:03Z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