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18255-8788-4A48-ADFF-27341EA2821E}">
          <p14:sldIdLst>
            <p14:sldId id="256"/>
            <p14:sldId id="257"/>
          </p14:sldIdLst>
        </p14:section>
        <p14:section name="Content" id="{528135F7-87D4-47C2-948C-B36D7A627E13}">
          <p14:sldIdLst>
            <p14:sldId id="258"/>
            <p14:sldId id="259"/>
            <p14:sldId id="260"/>
            <p14:sldId id="268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karsh Srivastava" userId="69face7ce0470b62" providerId="LiveId" clId="{99300271-C552-4225-AECE-E0865E02BCF2}"/>
    <pc:docChg chg="undo custSel addSld delSld modSld addSection delSection modSection">
      <pc:chgData name="Utkarsh Srivastava" userId="69face7ce0470b62" providerId="LiveId" clId="{99300271-C552-4225-AECE-E0865E02BCF2}" dt="2022-08-25T04:21:02.168" v="5597" actId="20577"/>
      <pc:docMkLst>
        <pc:docMk/>
      </pc:docMkLst>
      <pc:sldChg chg="addSp delSp modSp mod">
        <pc:chgData name="Utkarsh Srivastava" userId="69face7ce0470b62" providerId="LiveId" clId="{99300271-C552-4225-AECE-E0865E02BCF2}" dt="2022-08-25T03:58:11.140" v="5462" actId="20577"/>
        <pc:sldMkLst>
          <pc:docMk/>
          <pc:sldMk cId="2983958043" sldId="256"/>
        </pc:sldMkLst>
        <pc:spChg chg="mod">
          <ac:chgData name="Utkarsh Srivastava" userId="69face7ce0470b62" providerId="LiveId" clId="{99300271-C552-4225-AECE-E0865E02BCF2}" dt="2022-08-25T03:58:11.140" v="5462" actId="20577"/>
          <ac:spMkLst>
            <pc:docMk/>
            <pc:sldMk cId="2983958043" sldId="256"/>
            <ac:spMk id="3" creationId="{C311CC1B-1B1E-1C5F-5D4A-CE36A372097D}"/>
          </ac:spMkLst>
        </pc:spChg>
        <pc:spChg chg="mod">
          <ac:chgData name="Utkarsh Srivastava" userId="69face7ce0470b62" providerId="LiveId" clId="{99300271-C552-4225-AECE-E0865E02BCF2}" dt="2022-08-24T07:07:25.524" v="221" actId="1076"/>
          <ac:spMkLst>
            <pc:docMk/>
            <pc:sldMk cId="2983958043" sldId="256"/>
            <ac:spMk id="4" creationId="{07B8D8E9-CA14-A96B-0C9D-E28DEB0F301A}"/>
          </ac:spMkLst>
        </pc:spChg>
        <pc:spChg chg="add mod">
          <ac:chgData name="Utkarsh Srivastava" userId="69face7ce0470b62" providerId="LiveId" clId="{99300271-C552-4225-AECE-E0865E02BCF2}" dt="2022-08-25T03:29:16.612" v="5459" actId="207"/>
          <ac:spMkLst>
            <pc:docMk/>
            <pc:sldMk cId="2983958043" sldId="256"/>
            <ac:spMk id="5" creationId="{959BF91E-827D-538C-AB8E-5EFFFE51BDE3}"/>
          </ac:spMkLst>
        </pc:spChg>
        <pc:spChg chg="add del mod">
          <ac:chgData name="Utkarsh Srivastava" userId="69face7ce0470b62" providerId="LiveId" clId="{99300271-C552-4225-AECE-E0865E02BCF2}" dt="2022-08-24T18:11:21.558" v="5376" actId="478"/>
          <ac:spMkLst>
            <pc:docMk/>
            <pc:sldMk cId="2983958043" sldId="256"/>
            <ac:spMk id="6" creationId="{019853BE-A2B5-33C8-B38C-3765A0BB6C5C}"/>
          </ac:spMkLst>
        </pc:spChg>
        <pc:spChg chg="mod">
          <ac:chgData name="Utkarsh Srivastava" userId="69face7ce0470b62" providerId="LiveId" clId="{99300271-C552-4225-AECE-E0865E02BCF2}" dt="2022-08-24T07:06:53.734" v="200" actId="1076"/>
          <ac:spMkLst>
            <pc:docMk/>
            <pc:sldMk cId="2983958043" sldId="256"/>
            <ac:spMk id="7" creationId="{2B18F46E-20EE-9C6E-2880-AE0CF7FFEF72}"/>
          </ac:spMkLst>
        </pc:spChg>
        <pc:spChg chg="mod">
          <ac:chgData name="Utkarsh Srivastava" userId="69face7ce0470b62" providerId="LiveId" clId="{99300271-C552-4225-AECE-E0865E02BCF2}" dt="2022-08-24T07:06:04.988" v="169" actId="1076"/>
          <ac:spMkLst>
            <pc:docMk/>
            <pc:sldMk cId="2983958043" sldId="256"/>
            <ac:spMk id="9" creationId="{FA706ADC-21C6-3F70-AF73-E0806ACB254D}"/>
          </ac:spMkLst>
        </pc:spChg>
        <pc:spChg chg="add mod">
          <ac:chgData name="Utkarsh Srivastava" userId="69face7ce0470b62" providerId="LiveId" clId="{99300271-C552-4225-AECE-E0865E02BCF2}" dt="2022-08-24T07:05:51.227" v="167" actId="3062"/>
          <ac:spMkLst>
            <pc:docMk/>
            <pc:sldMk cId="2983958043" sldId="256"/>
            <ac:spMk id="10" creationId="{3D9CCF5B-90F1-6D57-9995-73A28ED3EA6D}"/>
          </ac:spMkLst>
        </pc:spChg>
        <pc:picChg chg="del mod">
          <ac:chgData name="Utkarsh Srivastava" userId="69face7ce0470b62" providerId="LiveId" clId="{99300271-C552-4225-AECE-E0865E02BCF2}" dt="2022-08-24T07:06:35.281" v="172" actId="21"/>
          <ac:picMkLst>
            <pc:docMk/>
            <pc:sldMk cId="2983958043" sldId="256"/>
            <ac:picMk id="8" creationId="{F93439C9-57BA-0ED3-75CE-037BDC80B247}"/>
          </ac:picMkLst>
        </pc:picChg>
        <pc:picChg chg="add mod">
          <ac:chgData name="Utkarsh Srivastava" userId="69face7ce0470b62" providerId="LiveId" clId="{99300271-C552-4225-AECE-E0865E02BCF2}" dt="2022-08-24T13:25:16.623" v="5207" actId="1036"/>
          <ac:picMkLst>
            <pc:docMk/>
            <pc:sldMk cId="2983958043" sldId="256"/>
            <ac:picMk id="11" creationId="{4CD8E0B8-59CC-65A6-8604-ACF7D6095BB0}"/>
          </ac:picMkLst>
        </pc:picChg>
        <pc:picChg chg="mod">
          <ac:chgData name="Utkarsh Srivastava" userId="69face7ce0470b62" providerId="LiveId" clId="{99300271-C552-4225-AECE-E0865E02BCF2}" dt="2022-08-24T07:05:58.686" v="168" actId="1076"/>
          <ac:picMkLst>
            <pc:docMk/>
            <pc:sldMk cId="2983958043" sldId="256"/>
            <ac:picMk id="1026" creationId="{C92BB401-120B-FC59-2C3E-556B96D21984}"/>
          </ac:picMkLst>
        </pc:picChg>
        <pc:picChg chg="add mod">
          <ac:chgData name="Utkarsh Srivastava" userId="69face7ce0470b62" providerId="LiveId" clId="{99300271-C552-4225-AECE-E0865E02BCF2}" dt="2022-08-24T07:08:00.673" v="225" actId="1076"/>
          <ac:picMkLst>
            <pc:docMk/>
            <pc:sldMk cId="2983958043" sldId="256"/>
            <ac:picMk id="1030" creationId="{F4BB5E45-BC26-D2CD-1614-C898887B9000}"/>
          </ac:picMkLst>
        </pc:picChg>
      </pc:sldChg>
      <pc:sldChg chg="addSp delSp modSp mod modTransition modAnim">
        <pc:chgData name="Utkarsh Srivastava" userId="69face7ce0470b62" providerId="LiveId" clId="{99300271-C552-4225-AECE-E0865E02BCF2}" dt="2022-08-24T13:38:09.822" v="5218"/>
        <pc:sldMkLst>
          <pc:docMk/>
          <pc:sldMk cId="3969419035" sldId="257"/>
        </pc:sldMkLst>
        <pc:spChg chg="mod">
          <ac:chgData name="Utkarsh Srivastava" userId="69face7ce0470b62" providerId="LiveId" clId="{99300271-C552-4225-AECE-E0865E02BCF2}" dt="2022-08-24T07:08:22.290" v="237" actId="20577"/>
          <ac:spMkLst>
            <pc:docMk/>
            <pc:sldMk cId="3969419035" sldId="257"/>
            <ac:spMk id="2" creationId="{C70CBDBD-62F2-F688-E977-BC0D5BD4C8E7}"/>
          </ac:spMkLst>
        </pc:spChg>
        <pc:spChg chg="mod">
          <ac:chgData name="Utkarsh Srivastava" userId="69face7ce0470b62" providerId="LiveId" clId="{99300271-C552-4225-AECE-E0865E02BCF2}" dt="2022-08-24T12:45:10.642" v="4578" actId="20577"/>
          <ac:spMkLst>
            <pc:docMk/>
            <pc:sldMk cId="3969419035" sldId="257"/>
            <ac:spMk id="3" creationId="{A1609DE4-6C51-BF50-F7DA-53C9909578BD}"/>
          </ac:spMkLst>
        </pc:spChg>
        <pc:spChg chg="del mod">
          <ac:chgData name="Utkarsh Srivastava" userId="69face7ce0470b62" providerId="LiveId" clId="{99300271-C552-4225-AECE-E0865E02BCF2}" dt="2022-08-24T13:23:50.801" v="5173" actId="478"/>
          <ac:spMkLst>
            <pc:docMk/>
            <pc:sldMk cId="3969419035" sldId="257"/>
            <ac:spMk id="4" creationId="{948B32B1-8CCF-F10D-F54B-222589F912ED}"/>
          </ac:spMkLst>
        </pc:spChg>
        <pc:graphicFrameChg chg="add del modGraphic">
          <ac:chgData name="Utkarsh Srivastava" userId="69face7ce0470b62" providerId="LiveId" clId="{99300271-C552-4225-AECE-E0865E02BCF2}" dt="2022-08-24T13:36:22.261" v="5213" actId="1032"/>
          <ac:graphicFrameMkLst>
            <pc:docMk/>
            <pc:sldMk cId="3969419035" sldId="257"/>
            <ac:graphicFrameMk id="5" creationId="{EAC5F93A-507C-4CBF-0DC5-E25F2702E6E3}"/>
          </ac:graphicFrameMkLst>
        </pc:graphicFrameChg>
      </pc:sldChg>
      <pc:sldChg chg="addSp delSp modSp new mod modAnim">
        <pc:chgData name="Utkarsh Srivastava" userId="69face7ce0470b62" providerId="LiveId" clId="{99300271-C552-4225-AECE-E0865E02BCF2}" dt="2022-08-24T14:06:03.683" v="5355" actId="1076"/>
        <pc:sldMkLst>
          <pc:docMk/>
          <pc:sldMk cId="2609053741" sldId="258"/>
        </pc:sldMkLst>
        <pc:spChg chg="mod">
          <ac:chgData name="Utkarsh Srivastava" userId="69face7ce0470b62" providerId="LiveId" clId="{99300271-C552-4225-AECE-E0865E02BCF2}" dt="2022-08-24T07:20:55.591" v="501" actId="313"/>
          <ac:spMkLst>
            <pc:docMk/>
            <pc:sldMk cId="2609053741" sldId="258"/>
            <ac:spMk id="2" creationId="{523714DD-BDD5-46A9-6414-956203E5497A}"/>
          </ac:spMkLst>
        </pc:spChg>
        <pc:spChg chg="mod">
          <ac:chgData name="Utkarsh Srivastava" userId="69face7ce0470b62" providerId="LiveId" clId="{99300271-C552-4225-AECE-E0865E02BCF2}" dt="2022-08-24T08:07:43.360" v="1574" actId="20577"/>
          <ac:spMkLst>
            <pc:docMk/>
            <pc:sldMk cId="2609053741" sldId="258"/>
            <ac:spMk id="3" creationId="{FD2EDD64-D78F-1707-08B7-A9B0C4E85A30}"/>
          </ac:spMkLst>
        </pc:spChg>
        <pc:spChg chg="del">
          <ac:chgData name="Utkarsh Srivastava" userId="69face7ce0470b62" providerId="LiveId" clId="{99300271-C552-4225-AECE-E0865E02BCF2}" dt="2022-08-24T13:23:12.030" v="5171"/>
          <ac:spMkLst>
            <pc:docMk/>
            <pc:sldMk cId="2609053741" sldId="258"/>
            <ac:spMk id="4" creationId="{75FFAA51-BE61-44B9-8003-F071273CF544}"/>
          </ac:spMkLst>
        </pc:spChg>
        <pc:spChg chg="mod">
          <ac:chgData name="Utkarsh Srivastava" userId="69face7ce0470b62" providerId="LiveId" clId="{99300271-C552-4225-AECE-E0865E02BCF2}" dt="2022-08-24T13:23:59.057" v="5177" actId="20577"/>
          <ac:spMkLst>
            <pc:docMk/>
            <pc:sldMk cId="2609053741" sldId="258"/>
            <ac:spMk id="5" creationId="{C697D013-B94A-0B78-32D1-9B88551E8230}"/>
          </ac:spMkLst>
        </pc:spChg>
        <pc:spChg chg="add mod">
          <ac:chgData name="Utkarsh Srivastava" userId="69face7ce0470b62" providerId="LiveId" clId="{99300271-C552-4225-AECE-E0865E02BCF2}" dt="2022-08-24T14:06:03.683" v="5355" actId="1076"/>
          <ac:spMkLst>
            <pc:docMk/>
            <pc:sldMk cId="2609053741" sldId="258"/>
            <ac:spMk id="6" creationId="{2458C121-0215-57B8-30F9-BDC2B963C4E2}"/>
          </ac:spMkLst>
        </pc:spChg>
      </pc:sldChg>
      <pc:sldChg chg="addSp delSp modSp new mod modTransition modAnim">
        <pc:chgData name="Utkarsh Srivastava" userId="69face7ce0470b62" providerId="LiveId" clId="{99300271-C552-4225-AECE-E0865E02BCF2}" dt="2022-08-24T14:06:14.696" v="5356"/>
        <pc:sldMkLst>
          <pc:docMk/>
          <pc:sldMk cId="3930477260" sldId="259"/>
        </pc:sldMkLst>
        <pc:spChg chg="mod">
          <ac:chgData name="Utkarsh Srivastava" userId="69face7ce0470b62" providerId="LiveId" clId="{99300271-C552-4225-AECE-E0865E02BCF2}" dt="2022-08-24T07:21:54.602" v="526" actId="20577"/>
          <ac:spMkLst>
            <pc:docMk/>
            <pc:sldMk cId="3930477260" sldId="259"/>
            <ac:spMk id="2" creationId="{98940F50-A824-7F7F-6537-25FEEBC3739A}"/>
          </ac:spMkLst>
        </pc:spChg>
        <pc:spChg chg="del">
          <ac:chgData name="Utkarsh Srivastava" userId="69face7ce0470b62" providerId="LiveId" clId="{99300271-C552-4225-AECE-E0865E02BCF2}" dt="2022-08-24T08:12:48.858" v="1575" actId="1032"/>
          <ac:spMkLst>
            <pc:docMk/>
            <pc:sldMk cId="3930477260" sldId="259"/>
            <ac:spMk id="3" creationId="{D6E9E169-9B04-DE69-11E8-42B923473B85}"/>
          </ac:spMkLst>
        </pc:spChg>
        <pc:spChg chg="mod">
          <ac:chgData name="Utkarsh Srivastava" userId="69face7ce0470b62" providerId="LiveId" clId="{99300271-C552-4225-AECE-E0865E02BCF2}" dt="2022-08-24T13:24:04.696" v="5179" actId="20577"/>
          <ac:spMkLst>
            <pc:docMk/>
            <pc:sldMk cId="3930477260" sldId="259"/>
            <ac:spMk id="5" creationId="{1F47069C-6A7D-C3FC-642F-668DA4162B17}"/>
          </ac:spMkLst>
        </pc:spChg>
        <pc:spChg chg="add del mod">
          <ac:chgData name="Utkarsh Srivastava" userId="69face7ce0470b62" providerId="LiveId" clId="{99300271-C552-4225-AECE-E0865E02BCF2}" dt="2022-08-24T14:05:44.963" v="5352"/>
          <ac:spMkLst>
            <pc:docMk/>
            <pc:sldMk cId="3930477260" sldId="259"/>
            <ac:spMk id="6" creationId="{6A95C2A7-ADC1-B6E2-C196-A6CC1830D356}"/>
          </ac:spMkLst>
        </pc:spChg>
        <pc:spChg chg="add mod">
          <ac:chgData name="Utkarsh Srivastava" userId="69face7ce0470b62" providerId="LiveId" clId="{99300271-C552-4225-AECE-E0865E02BCF2}" dt="2022-08-24T14:06:14.696" v="5356"/>
          <ac:spMkLst>
            <pc:docMk/>
            <pc:sldMk cId="3930477260" sldId="259"/>
            <ac:spMk id="7" creationId="{195304D0-61F4-4789-583C-832B2F2715C2}"/>
          </ac:spMkLst>
        </pc:spChg>
        <pc:graphicFrameChg chg="add mod modGraphic">
          <ac:chgData name="Utkarsh Srivastava" userId="69face7ce0470b62" providerId="LiveId" clId="{99300271-C552-4225-AECE-E0865E02BCF2}" dt="2022-08-24T08:28:50.860" v="2144"/>
          <ac:graphicFrameMkLst>
            <pc:docMk/>
            <pc:sldMk cId="3930477260" sldId="259"/>
            <ac:graphicFrameMk id="4" creationId="{94027A77-DB52-8543-55C7-93C850F224F3}"/>
          </ac:graphicFrameMkLst>
        </pc:graphicFrameChg>
      </pc:sldChg>
      <pc:sldChg chg="addSp delSp modSp new mod modAnim">
        <pc:chgData name="Utkarsh Srivastava" userId="69face7ce0470b62" providerId="LiveId" clId="{99300271-C552-4225-AECE-E0865E02BCF2}" dt="2022-08-25T04:21:02.168" v="5597" actId="20577"/>
        <pc:sldMkLst>
          <pc:docMk/>
          <pc:sldMk cId="2749455000" sldId="260"/>
        </pc:sldMkLst>
        <pc:spChg chg="mod">
          <ac:chgData name="Utkarsh Srivastava" userId="69face7ce0470b62" providerId="LiveId" clId="{99300271-C552-4225-AECE-E0865E02BCF2}" dt="2022-08-24T07:24:23.021" v="599" actId="20577"/>
          <ac:spMkLst>
            <pc:docMk/>
            <pc:sldMk cId="2749455000" sldId="260"/>
            <ac:spMk id="2" creationId="{F0EA1C73-4A72-4CAA-226F-795E6ACBE37D}"/>
          </ac:spMkLst>
        </pc:spChg>
        <pc:spChg chg="add del">
          <ac:chgData name="Utkarsh Srivastava" userId="69face7ce0470b62" providerId="LiveId" clId="{99300271-C552-4225-AECE-E0865E02BCF2}" dt="2022-08-24T08:33:21.142" v="2151" actId="1032"/>
          <ac:spMkLst>
            <pc:docMk/>
            <pc:sldMk cId="2749455000" sldId="260"/>
            <ac:spMk id="3" creationId="{FC8D645E-753F-DE5E-6C1C-39A9AE6B811E}"/>
          </ac:spMkLst>
        </pc:spChg>
        <pc:spChg chg="mod">
          <ac:chgData name="Utkarsh Srivastava" userId="69face7ce0470b62" providerId="LiveId" clId="{99300271-C552-4225-AECE-E0865E02BCF2}" dt="2022-08-24T13:24:09.740" v="5181" actId="20577"/>
          <ac:spMkLst>
            <pc:docMk/>
            <pc:sldMk cId="2749455000" sldId="260"/>
            <ac:spMk id="8" creationId="{F9C5CC3C-4026-7BFF-4BA8-36BD919A9600}"/>
          </ac:spMkLst>
        </pc:spChg>
        <pc:spChg chg="add del mod">
          <ac:chgData name="Utkarsh Srivastava" userId="69face7ce0470b62" providerId="LiveId" clId="{99300271-C552-4225-AECE-E0865E02BCF2}" dt="2022-08-24T14:05:43.433" v="5351"/>
          <ac:spMkLst>
            <pc:docMk/>
            <pc:sldMk cId="2749455000" sldId="260"/>
            <ac:spMk id="9" creationId="{386D5246-C681-2B34-A755-479E8B45F656}"/>
          </ac:spMkLst>
        </pc:spChg>
        <pc:spChg chg="add mod">
          <ac:chgData name="Utkarsh Srivastava" userId="69face7ce0470b62" providerId="LiveId" clId="{99300271-C552-4225-AECE-E0865E02BCF2}" dt="2022-08-24T14:06:16.806" v="5357"/>
          <ac:spMkLst>
            <pc:docMk/>
            <pc:sldMk cId="2749455000" sldId="260"/>
            <ac:spMk id="10" creationId="{5A2DB420-4554-E0E2-A781-919BF833AFF4}"/>
          </ac:spMkLst>
        </pc:spChg>
        <pc:graphicFrameChg chg="add del mod modGraphic">
          <ac:chgData name="Utkarsh Srivastava" userId="69face7ce0470b62" providerId="LiveId" clId="{99300271-C552-4225-AECE-E0865E02BCF2}" dt="2022-08-24T08:32:18.637" v="2148" actId="1032"/>
          <ac:graphicFrameMkLst>
            <pc:docMk/>
            <pc:sldMk cId="2749455000" sldId="260"/>
            <ac:graphicFrameMk id="4" creationId="{4238D0A2-C141-FDDB-27F4-7041B3BE0F73}"/>
          </ac:graphicFrameMkLst>
        </pc:graphicFrameChg>
        <pc:graphicFrameChg chg="add del modGraphic">
          <ac:chgData name="Utkarsh Srivastava" userId="69face7ce0470b62" providerId="LiveId" clId="{99300271-C552-4225-AECE-E0865E02BCF2}" dt="2022-08-24T08:32:41.193" v="2150" actId="1032"/>
          <ac:graphicFrameMkLst>
            <pc:docMk/>
            <pc:sldMk cId="2749455000" sldId="260"/>
            <ac:graphicFrameMk id="5" creationId="{C9042D94-ECB2-769C-9841-FD26AD0F1B91}"/>
          </ac:graphicFrameMkLst>
        </pc:graphicFrameChg>
        <pc:graphicFrameChg chg="add mod modGraphic">
          <ac:chgData name="Utkarsh Srivastava" userId="69face7ce0470b62" providerId="LiveId" clId="{99300271-C552-4225-AECE-E0865E02BCF2}" dt="2022-08-25T04:21:02.168" v="5597" actId="20577"/>
          <ac:graphicFrameMkLst>
            <pc:docMk/>
            <pc:sldMk cId="2749455000" sldId="260"/>
            <ac:graphicFrameMk id="6" creationId="{D69D3B57-986F-AD43-AFB7-B7A437D57185}"/>
          </ac:graphicFrameMkLst>
        </pc:graphicFrameChg>
        <pc:graphicFrameChg chg="add mod modGraphic">
          <ac:chgData name="Utkarsh Srivastava" userId="69face7ce0470b62" providerId="LiveId" clId="{99300271-C552-4225-AECE-E0865E02BCF2}" dt="2022-08-24T13:24:13.037" v="5183" actId="1037"/>
          <ac:graphicFrameMkLst>
            <pc:docMk/>
            <pc:sldMk cId="2749455000" sldId="260"/>
            <ac:graphicFrameMk id="7" creationId="{D1AECE8E-6F0A-FA18-2ADC-697CD46C904C}"/>
          </ac:graphicFrameMkLst>
        </pc:graphicFrameChg>
      </pc:sldChg>
      <pc:sldChg chg="addSp delSp modSp new mod modAnim">
        <pc:chgData name="Utkarsh Srivastava" userId="69face7ce0470b62" providerId="LiveId" clId="{99300271-C552-4225-AECE-E0865E02BCF2}" dt="2022-08-24T17:45:43.028" v="5370" actId="20577"/>
        <pc:sldMkLst>
          <pc:docMk/>
          <pc:sldMk cId="2003809684" sldId="261"/>
        </pc:sldMkLst>
        <pc:spChg chg="mod">
          <ac:chgData name="Utkarsh Srivastava" userId="69face7ce0470b62" providerId="LiveId" clId="{99300271-C552-4225-AECE-E0865E02BCF2}" dt="2022-08-24T07:24:57.440" v="617" actId="20577"/>
          <ac:spMkLst>
            <pc:docMk/>
            <pc:sldMk cId="2003809684" sldId="261"/>
            <ac:spMk id="2" creationId="{A223B625-F94F-6BD1-5EAF-7E5D082C2430}"/>
          </ac:spMkLst>
        </pc:spChg>
        <pc:spChg chg="del">
          <ac:chgData name="Utkarsh Srivastava" userId="69face7ce0470b62" providerId="LiveId" clId="{99300271-C552-4225-AECE-E0865E02BCF2}" dt="2022-08-24T08:59:31.215" v="2388" actId="478"/>
          <ac:spMkLst>
            <pc:docMk/>
            <pc:sldMk cId="2003809684" sldId="261"/>
            <ac:spMk id="3" creationId="{4AB5A363-20B1-D5F4-FF8F-65D74166072B}"/>
          </ac:spMkLst>
        </pc:spChg>
        <pc:spChg chg="add mod">
          <ac:chgData name="Utkarsh Srivastava" userId="69face7ce0470b62" providerId="LiveId" clId="{99300271-C552-4225-AECE-E0865E02BCF2}" dt="2022-08-24T09:19:16.552" v="2796" actId="1036"/>
          <ac:spMkLst>
            <pc:docMk/>
            <pc:sldMk cId="2003809684" sldId="261"/>
            <ac:spMk id="4" creationId="{213F9CE6-39C1-1A82-1B81-579EA8AB89E2}"/>
          </ac:spMkLst>
        </pc:spChg>
        <pc:spChg chg="add mod">
          <ac:chgData name="Utkarsh Srivastava" userId="69face7ce0470b62" providerId="LiveId" clId="{99300271-C552-4225-AECE-E0865E02BCF2}" dt="2022-08-24T17:45:43.028" v="5370" actId="20577"/>
          <ac:spMkLst>
            <pc:docMk/>
            <pc:sldMk cId="2003809684" sldId="261"/>
            <ac:spMk id="5" creationId="{59416794-B018-4DB2-C67E-181533CB8275}"/>
          </ac:spMkLst>
        </pc:spChg>
        <pc:spChg chg="add mod">
          <ac:chgData name="Utkarsh Srivastava" userId="69face7ce0470b62" providerId="LiveId" clId="{99300271-C552-4225-AECE-E0865E02BCF2}" dt="2022-08-24T09:19:16.552" v="2796" actId="1036"/>
          <ac:spMkLst>
            <pc:docMk/>
            <pc:sldMk cId="2003809684" sldId="261"/>
            <ac:spMk id="6" creationId="{C078E92D-2DB2-683D-2CFA-18A6FE4B9BC4}"/>
          </ac:spMkLst>
        </pc:spChg>
        <pc:spChg chg="add mod">
          <ac:chgData name="Utkarsh Srivastava" userId="69face7ce0470b62" providerId="LiveId" clId="{99300271-C552-4225-AECE-E0865E02BCF2}" dt="2022-08-24T09:19:16.552" v="2796" actId="1036"/>
          <ac:spMkLst>
            <pc:docMk/>
            <pc:sldMk cId="2003809684" sldId="261"/>
            <ac:spMk id="7" creationId="{4F73D885-517C-12DA-7CE8-393E10B4F83C}"/>
          </ac:spMkLst>
        </pc:spChg>
        <pc:spChg chg="add mod">
          <ac:chgData name="Utkarsh Srivastava" userId="69face7ce0470b62" providerId="LiveId" clId="{99300271-C552-4225-AECE-E0865E02BCF2}" dt="2022-08-24T09:19:25.353" v="2817" actId="1035"/>
          <ac:spMkLst>
            <pc:docMk/>
            <pc:sldMk cId="2003809684" sldId="261"/>
            <ac:spMk id="8" creationId="{DE142D8C-B96E-5E40-7D9C-E4EA48B8A4D0}"/>
          </ac:spMkLst>
        </pc:spChg>
        <pc:spChg chg="add mod">
          <ac:chgData name="Utkarsh Srivastava" userId="69face7ce0470b62" providerId="LiveId" clId="{99300271-C552-4225-AECE-E0865E02BCF2}" dt="2022-08-24T09:19:25.353" v="2817" actId="1035"/>
          <ac:spMkLst>
            <pc:docMk/>
            <pc:sldMk cId="2003809684" sldId="261"/>
            <ac:spMk id="9" creationId="{87B7C443-5067-D261-79DB-79C3ACE93142}"/>
          </ac:spMkLst>
        </pc:spChg>
        <pc:spChg chg="add mod">
          <ac:chgData name="Utkarsh Srivastava" userId="69face7ce0470b62" providerId="LiveId" clId="{99300271-C552-4225-AECE-E0865E02BCF2}" dt="2022-08-24T09:19:25.353" v="2817" actId="1035"/>
          <ac:spMkLst>
            <pc:docMk/>
            <pc:sldMk cId="2003809684" sldId="261"/>
            <ac:spMk id="10" creationId="{B9E36378-5C74-EB3F-BA14-409ECECFA7A7}"/>
          </ac:spMkLst>
        </pc:spChg>
        <pc:spChg chg="add mod">
          <ac:chgData name="Utkarsh Srivastava" userId="69face7ce0470b62" providerId="LiveId" clId="{99300271-C552-4225-AECE-E0865E02BCF2}" dt="2022-08-24T09:19:25.353" v="2817" actId="1035"/>
          <ac:spMkLst>
            <pc:docMk/>
            <pc:sldMk cId="2003809684" sldId="261"/>
            <ac:spMk id="11" creationId="{73632934-88B9-A60A-2A78-99AF0967E5B7}"/>
          </ac:spMkLst>
        </pc:spChg>
        <pc:spChg chg="add mod">
          <ac:chgData name="Utkarsh Srivastava" userId="69face7ce0470b62" providerId="LiveId" clId="{99300271-C552-4225-AECE-E0865E02BCF2}" dt="2022-08-24T09:18:02.165" v="2766" actId="20577"/>
          <ac:spMkLst>
            <pc:docMk/>
            <pc:sldMk cId="2003809684" sldId="261"/>
            <ac:spMk id="12" creationId="{BAB0CED3-D71F-9D48-8065-1602D8000D4E}"/>
          </ac:spMkLst>
        </pc:spChg>
        <pc:spChg chg="add mod">
          <ac:chgData name="Utkarsh Srivastava" userId="69face7ce0470b62" providerId="LiveId" clId="{99300271-C552-4225-AECE-E0865E02BCF2}" dt="2022-08-24T09:18:10.190" v="2768" actId="20577"/>
          <ac:spMkLst>
            <pc:docMk/>
            <pc:sldMk cId="2003809684" sldId="261"/>
            <ac:spMk id="13" creationId="{0B368878-C317-37CD-4D15-13FB4EE3D3A4}"/>
          </ac:spMkLst>
        </pc:spChg>
        <pc:spChg chg="add del">
          <ac:chgData name="Utkarsh Srivastava" userId="69face7ce0470b62" providerId="LiveId" clId="{99300271-C552-4225-AECE-E0865E02BCF2}" dt="2022-08-24T09:02:54.374" v="2413" actId="11529"/>
          <ac:spMkLst>
            <pc:docMk/>
            <pc:sldMk cId="2003809684" sldId="261"/>
            <ac:spMk id="14" creationId="{3D840D3C-B875-D56B-CA45-93462D6360AD}"/>
          </ac:spMkLst>
        </pc:spChg>
        <pc:spChg chg="add del mod">
          <ac:chgData name="Utkarsh Srivastava" userId="69face7ce0470b62" providerId="LiveId" clId="{99300271-C552-4225-AECE-E0865E02BCF2}" dt="2022-08-24T09:16:16.273" v="2738" actId="478"/>
          <ac:spMkLst>
            <pc:docMk/>
            <pc:sldMk cId="2003809684" sldId="261"/>
            <ac:spMk id="15" creationId="{6091EBEA-3C01-DBDB-FE7A-06DCBAEAA06B}"/>
          </ac:spMkLst>
        </pc:spChg>
        <pc:spChg chg="add mod">
          <ac:chgData name="Utkarsh Srivastava" userId="69face7ce0470b62" providerId="LiveId" clId="{99300271-C552-4225-AECE-E0865E02BCF2}" dt="2022-08-24T09:16:14.369" v="2737" actId="1076"/>
          <ac:spMkLst>
            <pc:docMk/>
            <pc:sldMk cId="2003809684" sldId="261"/>
            <ac:spMk id="16" creationId="{CEA4B2B1-0774-C3F3-CA0F-59556187F473}"/>
          </ac:spMkLst>
        </pc:spChg>
        <pc:spChg chg="add mod">
          <ac:chgData name="Utkarsh Srivastava" userId="69face7ce0470b62" providerId="LiveId" clId="{99300271-C552-4225-AECE-E0865E02BCF2}" dt="2022-08-24T09:14:44.763" v="2702" actId="113"/>
          <ac:spMkLst>
            <pc:docMk/>
            <pc:sldMk cId="2003809684" sldId="261"/>
            <ac:spMk id="17" creationId="{5888764C-D93B-E159-5353-A44E286142BE}"/>
          </ac:spMkLst>
        </pc:spChg>
        <pc:spChg chg="add mod">
          <ac:chgData name="Utkarsh Srivastava" userId="69face7ce0470b62" providerId="LiveId" clId="{99300271-C552-4225-AECE-E0865E02BCF2}" dt="2022-08-24T09:14:46.769" v="2703" actId="113"/>
          <ac:spMkLst>
            <pc:docMk/>
            <pc:sldMk cId="2003809684" sldId="261"/>
            <ac:spMk id="18" creationId="{93828171-5DFC-B741-14CD-A4578C079EF2}"/>
          </ac:spMkLst>
        </pc:spChg>
        <pc:spChg chg="add del">
          <ac:chgData name="Utkarsh Srivastava" userId="69face7ce0470b62" providerId="LiveId" clId="{99300271-C552-4225-AECE-E0865E02BCF2}" dt="2022-08-24T09:12:52.967" v="2684" actId="11529"/>
          <ac:spMkLst>
            <pc:docMk/>
            <pc:sldMk cId="2003809684" sldId="261"/>
            <ac:spMk id="22" creationId="{462B520F-8EBB-4EB6-EB78-CBED54312059}"/>
          </ac:spMkLst>
        </pc:spChg>
        <pc:spChg chg="add mod">
          <ac:chgData name="Utkarsh Srivastava" userId="69face7ce0470b62" providerId="LiveId" clId="{99300271-C552-4225-AECE-E0865E02BCF2}" dt="2022-08-24T09:13:35.497" v="2688" actId="1076"/>
          <ac:spMkLst>
            <pc:docMk/>
            <pc:sldMk cId="2003809684" sldId="261"/>
            <ac:spMk id="25" creationId="{0ACFB3F7-CF81-114D-D3B3-6E2BD0395410}"/>
          </ac:spMkLst>
        </pc:spChg>
        <pc:spChg chg="add mod">
          <ac:chgData name="Utkarsh Srivastava" userId="69face7ce0470b62" providerId="LiveId" clId="{99300271-C552-4225-AECE-E0865E02BCF2}" dt="2022-08-24T09:14:02.361" v="2696" actId="1076"/>
          <ac:spMkLst>
            <pc:docMk/>
            <pc:sldMk cId="2003809684" sldId="261"/>
            <ac:spMk id="26" creationId="{795EBF26-C450-5547-A975-D6C856A835AC}"/>
          </ac:spMkLst>
        </pc:spChg>
        <pc:spChg chg="add mod">
          <ac:chgData name="Utkarsh Srivastava" userId="69face7ce0470b62" providerId="LiveId" clId="{99300271-C552-4225-AECE-E0865E02BCF2}" dt="2022-08-24T09:17:26.579" v="2760" actId="1076"/>
          <ac:spMkLst>
            <pc:docMk/>
            <pc:sldMk cId="2003809684" sldId="261"/>
            <ac:spMk id="27" creationId="{D245A7F1-B38A-39D1-2851-BC1AE6FEBEC4}"/>
          </ac:spMkLst>
        </pc:spChg>
        <pc:spChg chg="add mod">
          <ac:chgData name="Utkarsh Srivastava" userId="69face7ce0470b62" providerId="LiveId" clId="{99300271-C552-4225-AECE-E0865E02BCF2}" dt="2022-08-24T09:17:32.543" v="2761" actId="1038"/>
          <ac:spMkLst>
            <pc:docMk/>
            <pc:sldMk cId="2003809684" sldId="261"/>
            <ac:spMk id="28" creationId="{411852A9-0AAC-6BDC-1B49-78D8DA39FDA3}"/>
          </ac:spMkLst>
        </pc:spChg>
        <pc:spChg chg="add mod">
          <ac:chgData name="Utkarsh Srivastava" userId="69face7ce0470b62" providerId="LiveId" clId="{99300271-C552-4225-AECE-E0865E02BCF2}" dt="2022-08-24T09:17:01.312" v="2745" actId="1076"/>
          <ac:spMkLst>
            <pc:docMk/>
            <pc:sldMk cId="2003809684" sldId="261"/>
            <ac:spMk id="29" creationId="{3A79A33A-4651-4BA2-23F9-327A80CD441A}"/>
          </ac:spMkLst>
        </pc:spChg>
        <pc:spChg chg="add del mod">
          <ac:chgData name="Utkarsh Srivastava" userId="69face7ce0470b62" providerId="LiveId" clId="{99300271-C552-4225-AECE-E0865E02BCF2}" dt="2022-08-24T10:19:47.175" v="3336"/>
          <ac:spMkLst>
            <pc:docMk/>
            <pc:sldMk cId="2003809684" sldId="261"/>
            <ac:spMk id="31" creationId="{1D7CEE41-0D54-CCDE-21CF-6E51B200BBB8}"/>
          </ac:spMkLst>
        </pc:spChg>
        <pc:spChg chg="add del">
          <ac:chgData name="Utkarsh Srivastava" userId="69face7ce0470b62" providerId="LiveId" clId="{99300271-C552-4225-AECE-E0865E02BCF2}" dt="2022-08-24T10:19:56.046" v="3338"/>
          <ac:spMkLst>
            <pc:docMk/>
            <pc:sldMk cId="2003809684" sldId="261"/>
            <ac:spMk id="32" creationId="{01DA24DB-2B68-1ADD-C4E2-1A5DB4365C83}"/>
          </ac:spMkLst>
        </pc:spChg>
        <pc:spChg chg="mod">
          <ac:chgData name="Utkarsh Srivastava" userId="69face7ce0470b62" providerId="LiveId" clId="{99300271-C552-4225-AECE-E0865E02BCF2}" dt="2022-08-24T13:24:20.964" v="5187" actId="20577"/>
          <ac:spMkLst>
            <pc:docMk/>
            <pc:sldMk cId="2003809684" sldId="261"/>
            <ac:spMk id="33" creationId="{9A9A1E33-51B9-F04C-AC5A-1196352A220A}"/>
          </ac:spMkLst>
        </pc:spChg>
        <pc:spChg chg="add mod">
          <ac:chgData name="Utkarsh Srivastava" userId="69face7ce0470b62" providerId="LiveId" clId="{99300271-C552-4225-AECE-E0865E02BCF2}" dt="2022-08-24T14:06:22.060" v="5359"/>
          <ac:spMkLst>
            <pc:docMk/>
            <pc:sldMk cId="2003809684" sldId="261"/>
            <ac:spMk id="34" creationId="{946D6B89-626B-3013-E5BD-F6F0D9DBF3CA}"/>
          </ac:spMkLst>
        </pc:spChg>
        <pc:picChg chg="add mod">
          <ac:chgData name="Utkarsh Srivastava" userId="69face7ce0470b62" providerId="LiveId" clId="{99300271-C552-4225-AECE-E0865E02BCF2}" dt="2022-08-24T09:19:25.353" v="2817" actId="1035"/>
          <ac:picMkLst>
            <pc:docMk/>
            <pc:sldMk cId="2003809684" sldId="261"/>
            <ac:picMk id="20" creationId="{F179D2A3-7F05-4885-9CB8-89BEFF0E2FB3}"/>
          </ac:picMkLst>
        </pc:picChg>
        <pc:picChg chg="add mod">
          <ac:chgData name="Utkarsh Srivastava" userId="69face7ce0470b62" providerId="LiveId" clId="{99300271-C552-4225-AECE-E0865E02BCF2}" dt="2022-08-24T09:19:25.353" v="2817" actId="1035"/>
          <ac:picMkLst>
            <pc:docMk/>
            <pc:sldMk cId="2003809684" sldId="261"/>
            <ac:picMk id="21" creationId="{CEE732C1-F7D3-C624-B1DE-E4B3A824F0E4}"/>
          </ac:picMkLst>
        </pc:picChg>
        <pc:picChg chg="add mod">
          <ac:chgData name="Utkarsh Srivastava" userId="69face7ce0470b62" providerId="LiveId" clId="{99300271-C552-4225-AECE-E0865E02BCF2}" dt="2022-08-24T09:18:30.087" v="2773" actId="1076"/>
          <ac:picMkLst>
            <pc:docMk/>
            <pc:sldMk cId="2003809684" sldId="261"/>
            <ac:picMk id="30" creationId="{1669DC37-8842-4C9F-98D5-81DD09EFC3F0}"/>
          </ac:picMkLst>
        </pc:picChg>
        <pc:picChg chg="add mod">
          <ac:chgData name="Utkarsh Srivastava" userId="69face7ce0470b62" providerId="LiveId" clId="{99300271-C552-4225-AECE-E0865E02BCF2}" dt="2022-08-24T10:18:56.052" v="3332" actId="1440"/>
          <ac:picMkLst>
            <pc:docMk/>
            <pc:sldMk cId="2003809684" sldId="261"/>
            <ac:picMk id="4098" creationId="{EA10D573-4658-FB66-F0CF-21E8005ADB13}"/>
          </ac:picMkLst>
        </pc:picChg>
        <pc:cxnChg chg="add del">
          <ac:chgData name="Utkarsh Srivastava" userId="69face7ce0470b62" providerId="LiveId" clId="{99300271-C552-4225-AECE-E0865E02BCF2}" dt="2022-08-24T09:13:12.378" v="2686" actId="11529"/>
          <ac:cxnSpMkLst>
            <pc:docMk/>
            <pc:sldMk cId="2003809684" sldId="261"/>
            <ac:cxnSpMk id="24" creationId="{6235F087-ED24-B9ED-733B-3291BE6D67CB}"/>
          </ac:cxnSpMkLst>
        </pc:cxnChg>
      </pc:sldChg>
      <pc:sldChg chg="addSp delSp modSp new mod modAnim">
        <pc:chgData name="Utkarsh Srivastava" userId="69face7ce0470b62" providerId="LiveId" clId="{99300271-C552-4225-AECE-E0865E02BCF2}" dt="2022-08-24T14:06:26.434" v="5360"/>
        <pc:sldMkLst>
          <pc:docMk/>
          <pc:sldMk cId="3894162686" sldId="262"/>
        </pc:sldMkLst>
        <pc:spChg chg="mod">
          <ac:chgData name="Utkarsh Srivastava" userId="69face7ce0470b62" providerId="LiveId" clId="{99300271-C552-4225-AECE-E0865E02BCF2}" dt="2022-08-24T07:25:21.760" v="639" actId="313"/>
          <ac:spMkLst>
            <pc:docMk/>
            <pc:sldMk cId="3894162686" sldId="262"/>
            <ac:spMk id="2" creationId="{09269488-DA7B-96CC-364B-3144B7596067}"/>
          </ac:spMkLst>
        </pc:spChg>
        <pc:spChg chg="del">
          <ac:chgData name="Utkarsh Srivastava" userId="69face7ce0470b62" providerId="LiveId" clId="{99300271-C552-4225-AECE-E0865E02BCF2}" dt="2022-08-24T09:50:51.777" v="2819" actId="478"/>
          <ac:spMkLst>
            <pc:docMk/>
            <pc:sldMk cId="3894162686" sldId="262"/>
            <ac:spMk id="3" creationId="{9D2CAE1F-B3B4-1630-2820-68D62FDEC9F7}"/>
          </ac:spMkLst>
        </pc:spChg>
        <pc:spChg chg="add mod">
          <ac:chgData name="Utkarsh Srivastava" userId="69face7ce0470b62" providerId="LiveId" clId="{99300271-C552-4225-AECE-E0865E02BCF2}" dt="2022-08-24T09:59:57.955" v="3056" actId="1076"/>
          <ac:spMkLst>
            <pc:docMk/>
            <pc:sldMk cId="3894162686" sldId="262"/>
            <ac:spMk id="4" creationId="{5489BC8B-E552-6002-93A2-014CC9B8ED1D}"/>
          </ac:spMkLst>
        </pc:spChg>
        <pc:spChg chg="add mod">
          <ac:chgData name="Utkarsh Srivastava" userId="69face7ce0470b62" providerId="LiveId" clId="{99300271-C552-4225-AECE-E0865E02BCF2}" dt="2022-08-24T09:55:20.272" v="2885" actId="20577"/>
          <ac:spMkLst>
            <pc:docMk/>
            <pc:sldMk cId="3894162686" sldId="262"/>
            <ac:spMk id="5" creationId="{302D1175-9032-4C88-B64F-73A9B7AE12CF}"/>
          </ac:spMkLst>
        </pc:spChg>
        <pc:spChg chg="add mod">
          <ac:chgData name="Utkarsh Srivastava" userId="69face7ce0470b62" providerId="LiveId" clId="{99300271-C552-4225-AECE-E0865E02BCF2}" dt="2022-08-24T10:00:03.177" v="3057" actId="1076"/>
          <ac:spMkLst>
            <pc:docMk/>
            <pc:sldMk cId="3894162686" sldId="262"/>
            <ac:spMk id="6" creationId="{C74D0B6E-8311-8185-EE33-F853C2EFD22F}"/>
          </ac:spMkLst>
        </pc:spChg>
        <pc:spChg chg="add mod">
          <ac:chgData name="Utkarsh Srivastava" userId="69face7ce0470b62" providerId="LiveId" clId="{99300271-C552-4225-AECE-E0865E02BCF2}" dt="2022-08-24T09:59:36.062" v="3054" actId="1076"/>
          <ac:spMkLst>
            <pc:docMk/>
            <pc:sldMk cId="3894162686" sldId="262"/>
            <ac:spMk id="7" creationId="{BE1A344B-29B9-22CB-5985-6C616D6EA47F}"/>
          </ac:spMkLst>
        </pc:spChg>
        <pc:spChg chg="add mod">
          <ac:chgData name="Utkarsh Srivastava" userId="69face7ce0470b62" providerId="LiveId" clId="{99300271-C552-4225-AECE-E0865E02BCF2}" dt="2022-08-24T09:56:13.966" v="2945" actId="20577"/>
          <ac:spMkLst>
            <pc:docMk/>
            <pc:sldMk cId="3894162686" sldId="262"/>
            <ac:spMk id="8" creationId="{68F4A754-E966-1B79-640E-59A6AF03FE21}"/>
          </ac:spMkLst>
        </pc:spChg>
        <pc:spChg chg="add mod">
          <ac:chgData name="Utkarsh Srivastava" userId="69face7ce0470b62" providerId="LiveId" clId="{99300271-C552-4225-AECE-E0865E02BCF2}" dt="2022-08-24T13:49:12.975" v="5265" actId="20577"/>
          <ac:spMkLst>
            <pc:docMk/>
            <pc:sldMk cId="3894162686" sldId="262"/>
            <ac:spMk id="9" creationId="{AC12723D-A13B-ADA1-7279-2A2F085D34FE}"/>
          </ac:spMkLst>
        </pc:spChg>
        <pc:spChg chg="add mod">
          <ac:chgData name="Utkarsh Srivastava" userId="69face7ce0470b62" providerId="LiveId" clId="{99300271-C552-4225-AECE-E0865E02BCF2}" dt="2022-08-24T09:56:47.961" v="2970" actId="1076"/>
          <ac:spMkLst>
            <pc:docMk/>
            <pc:sldMk cId="3894162686" sldId="262"/>
            <ac:spMk id="10" creationId="{9B2F4D48-11FD-B67A-EF3F-E60D9EB4BB39}"/>
          </ac:spMkLst>
        </pc:spChg>
        <pc:spChg chg="add mod">
          <ac:chgData name="Utkarsh Srivastava" userId="69face7ce0470b62" providerId="LiveId" clId="{99300271-C552-4225-AECE-E0865E02BCF2}" dt="2022-08-24T09:58:07.483" v="3045" actId="20577"/>
          <ac:spMkLst>
            <pc:docMk/>
            <pc:sldMk cId="3894162686" sldId="262"/>
            <ac:spMk id="11" creationId="{D0CC5A4F-1C5F-B36E-BCA0-B1758CD072F1}"/>
          </ac:spMkLst>
        </pc:spChg>
        <pc:spChg chg="add mod">
          <ac:chgData name="Utkarsh Srivastava" userId="69face7ce0470b62" providerId="LiveId" clId="{99300271-C552-4225-AECE-E0865E02BCF2}" dt="2022-08-24T09:57:43.335" v="3007" actId="1076"/>
          <ac:spMkLst>
            <pc:docMk/>
            <pc:sldMk cId="3894162686" sldId="262"/>
            <ac:spMk id="12" creationId="{6B0AA853-0254-3C05-DEF7-620913419CF1}"/>
          </ac:spMkLst>
        </pc:spChg>
        <pc:spChg chg="add mod">
          <ac:chgData name="Utkarsh Srivastava" userId="69face7ce0470b62" providerId="LiveId" clId="{99300271-C552-4225-AECE-E0865E02BCF2}" dt="2022-08-24T09:59:02.176" v="3048" actId="1076"/>
          <ac:spMkLst>
            <pc:docMk/>
            <pc:sldMk cId="3894162686" sldId="262"/>
            <ac:spMk id="13" creationId="{3F8D7101-E828-93A3-51B7-64258726F054}"/>
          </ac:spMkLst>
        </pc:spChg>
        <pc:spChg chg="add mod">
          <ac:chgData name="Utkarsh Srivastava" userId="69face7ce0470b62" providerId="LiveId" clId="{99300271-C552-4225-AECE-E0865E02BCF2}" dt="2022-08-24T09:59:16.363" v="3050" actId="1076"/>
          <ac:spMkLst>
            <pc:docMk/>
            <pc:sldMk cId="3894162686" sldId="262"/>
            <ac:spMk id="14" creationId="{00828993-AB41-3F58-DE9F-6EE6C76B31B1}"/>
          </ac:spMkLst>
        </pc:spChg>
        <pc:spChg chg="add mod">
          <ac:chgData name="Utkarsh Srivastava" userId="69face7ce0470b62" providerId="LiveId" clId="{99300271-C552-4225-AECE-E0865E02BCF2}" dt="2022-08-24T09:59:42.980" v="3055" actId="1076"/>
          <ac:spMkLst>
            <pc:docMk/>
            <pc:sldMk cId="3894162686" sldId="262"/>
            <ac:spMk id="15" creationId="{6B3203EE-6FF7-7949-7D41-83D55062B752}"/>
          </ac:spMkLst>
        </pc:spChg>
        <pc:spChg chg="add mod">
          <ac:chgData name="Utkarsh Srivastava" userId="69face7ce0470b62" providerId="LiveId" clId="{99300271-C552-4225-AECE-E0865E02BCF2}" dt="2022-08-24T10:01:49.808" v="3071" actId="1036"/>
          <ac:spMkLst>
            <pc:docMk/>
            <pc:sldMk cId="3894162686" sldId="262"/>
            <ac:spMk id="16" creationId="{B7D82636-AB9B-1B51-02FB-42E63A3BE0B9}"/>
          </ac:spMkLst>
        </pc:spChg>
        <pc:spChg chg="add mod">
          <ac:chgData name="Utkarsh Srivastava" userId="69face7ce0470b62" providerId="LiveId" clId="{99300271-C552-4225-AECE-E0865E02BCF2}" dt="2022-08-24T10:01:44.667" v="3068" actId="1076"/>
          <ac:spMkLst>
            <pc:docMk/>
            <pc:sldMk cId="3894162686" sldId="262"/>
            <ac:spMk id="17" creationId="{BC790C31-6566-70D2-BA22-F2D7C24508F3}"/>
          </ac:spMkLst>
        </pc:spChg>
        <pc:spChg chg="add del mod">
          <ac:chgData name="Utkarsh Srivastava" userId="69face7ce0470b62" providerId="LiveId" clId="{99300271-C552-4225-AECE-E0865E02BCF2}" dt="2022-08-24T10:03:52.018" v="3085" actId="478"/>
          <ac:spMkLst>
            <pc:docMk/>
            <pc:sldMk cId="3894162686" sldId="262"/>
            <ac:spMk id="18" creationId="{1A89C613-F3D1-83BE-0ACC-F29D7FF949EB}"/>
          </ac:spMkLst>
        </pc:spChg>
        <pc:spChg chg="add mod">
          <ac:chgData name="Utkarsh Srivastava" userId="69face7ce0470b62" providerId="LiveId" clId="{99300271-C552-4225-AECE-E0865E02BCF2}" dt="2022-08-24T10:04:56.104" v="3095" actId="14100"/>
          <ac:spMkLst>
            <pc:docMk/>
            <pc:sldMk cId="3894162686" sldId="262"/>
            <ac:spMk id="19" creationId="{4069CA42-238F-E201-04FA-45634D8BED18}"/>
          </ac:spMkLst>
        </pc:spChg>
        <pc:spChg chg="add mod">
          <ac:chgData name="Utkarsh Srivastava" userId="69face7ce0470b62" providerId="LiveId" clId="{99300271-C552-4225-AECE-E0865E02BCF2}" dt="2022-08-24T10:04:50.296" v="3093" actId="14100"/>
          <ac:spMkLst>
            <pc:docMk/>
            <pc:sldMk cId="3894162686" sldId="262"/>
            <ac:spMk id="20" creationId="{08DF048D-34BB-8A13-E480-51A68F45777E}"/>
          </ac:spMkLst>
        </pc:spChg>
        <pc:spChg chg="add mod">
          <ac:chgData name="Utkarsh Srivastava" userId="69face7ce0470b62" providerId="LiveId" clId="{99300271-C552-4225-AECE-E0865E02BCF2}" dt="2022-08-24T10:06:52.588" v="3159" actId="20577"/>
          <ac:spMkLst>
            <pc:docMk/>
            <pc:sldMk cId="3894162686" sldId="262"/>
            <ac:spMk id="21" creationId="{C95A3A9F-0D9B-BB76-7AD9-8712D4F8CEB3}"/>
          </ac:spMkLst>
        </pc:spChg>
        <pc:spChg chg="add del mod">
          <ac:chgData name="Utkarsh Srivastava" userId="69face7ce0470b62" providerId="LiveId" clId="{99300271-C552-4225-AECE-E0865E02BCF2}" dt="2022-08-24T10:17:33.711" v="3317"/>
          <ac:spMkLst>
            <pc:docMk/>
            <pc:sldMk cId="3894162686" sldId="262"/>
            <ac:spMk id="22" creationId="{C1A071C9-203C-5709-5BB9-207F9FBC16AF}"/>
          </ac:spMkLst>
        </pc:spChg>
        <pc:spChg chg="add del">
          <ac:chgData name="Utkarsh Srivastava" userId="69face7ce0470b62" providerId="LiveId" clId="{99300271-C552-4225-AECE-E0865E02BCF2}" dt="2022-08-24T10:17:40.840" v="3319"/>
          <ac:spMkLst>
            <pc:docMk/>
            <pc:sldMk cId="3894162686" sldId="262"/>
            <ac:spMk id="23" creationId="{9DAD46BE-22F2-4672-A117-092321731C86}"/>
          </ac:spMkLst>
        </pc:spChg>
        <pc:spChg chg="mod">
          <ac:chgData name="Utkarsh Srivastava" userId="69face7ce0470b62" providerId="LiveId" clId="{99300271-C552-4225-AECE-E0865E02BCF2}" dt="2022-08-24T13:24:24.711" v="5189" actId="20577"/>
          <ac:spMkLst>
            <pc:docMk/>
            <pc:sldMk cId="3894162686" sldId="262"/>
            <ac:spMk id="24" creationId="{6038A6A5-3DEC-BADF-A36C-E524D42E4AC4}"/>
          </ac:spMkLst>
        </pc:spChg>
        <pc:spChg chg="add mod">
          <ac:chgData name="Utkarsh Srivastava" userId="69face7ce0470b62" providerId="LiveId" clId="{99300271-C552-4225-AECE-E0865E02BCF2}" dt="2022-08-24T14:06:26.434" v="5360"/>
          <ac:spMkLst>
            <pc:docMk/>
            <pc:sldMk cId="3894162686" sldId="262"/>
            <ac:spMk id="25" creationId="{CAE6D5B1-E4A1-25C2-C3C3-5418CD5F4017}"/>
          </ac:spMkLst>
        </pc:spChg>
        <pc:picChg chg="add mod">
          <ac:chgData name="Utkarsh Srivastava" userId="69face7ce0470b62" providerId="LiveId" clId="{99300271-C552-4225-AECE-E0865E02BCF2}" dt="2022-08-24T10:20:55.813" v="3346" actId="1076"/>
          <ac:picMkLst>
            <pc:docMk/>
            <pc:sldMk cId="3894162686" sldId="262"/>
            <ac:picMk id="3074" creationId="{CA035F2C-1564-DCFF-85BA-17FBEEEA3EED}"/>
          </ac:picMkLst>
        </pc:picChg>
      </pc:sldChg>
      <pc:sldChg chg="new del">
        <pc:chgData name="Utkarsh Srivastava" userId="69face7ce0470b62" providerId="LiveId" clId="{99300271-C552-4225-AECE-E0865E02BCF2}" dt="2022-08-24T07:25:33.011" v="641" actId="680"/>
        <pc:sldMkLst>
          <pc:docMk/>
          <pc:sldMk cId="2771085957" sldId="263"/>
        </pc:sldMkLst>
      </pc:sldChg>
      <pc:sldChg chg="addSp delSp modSp new mod modAnim">
        <pc:chgData name="Utkarsh Srivastava" userId="69face7ce0470b62" providerId="LiveId" clId="{99300271-C552-4225-AECE-E0865E02BCF2}" dt="2022-08-24T14:06:28.905" v="5361"/>
        <pc:sldMkLst>
          <pc:docMk/>
          <pc:sldMk cId="3532466111" sldId="263"/>
        </pc:sldMkLst>
        <pc:spChg chg="mod">
          <ac:chgData name="Utkarsh Srivastava" userId="69face7ce0470b62" providerId="LiveId" clId="{99300271-C552-4225-AECE-E0865E02BCF2}" dt="2022-08-24T07:25:46.395" v="658" actId="20577"/>
          <ac:spMkLst>
            <pc:docMk/>
            <pc:sldMk cId="3532466111" sldId="263"/>
            <ac:spMk id="2" creationId="{D1FA07AC-B3BD-BF29-BA37-8947765BAA29}"/>
          </ac:spMkLst>
        </pc:spChg>
        <pc:spChg chg="del">
          <ac:chgData name="Utkarsh Srivastava" userId="69face7ce0470b62" providerId="LiveId" clId="{99300271-C552-4225-AECE-E0865E02BCF2}" dt="2022-08-24T10:08:30.935" v="3160" actId="478"/>
          <ac:spMkLst>
            <pc:docMk/>
            <pc:sldMk cId="3532466111" sldId="263"/>
            <ac:spMk id="3" creationId="{C56C62C1-C50D-036F-060D-03DF383F4627}"/>
          </ac:spMkLst>
        </pc:spChg>
        <pc:spChg chg="add mod">
          <ac:chgData name="Utkarsh Srivastava" userId="69face7ce0470b62" providerId="LiveId" clId="{99300271-C552-4225-AECE-E0865E02BCF2}" dt="2022-08-24T10:12:43.622" v="3296" actId="20577"/>
          <ac:spMkLst>
            <pc:docMk/>
            <pc:sldMk cId="3532466111" sldId="263"/>
            <ac:spMk id="4" creationId="{13228709-D217-B5A3-852E-8713069A82F2}"/>
          </ac:spMkLst>
        </pc:spChg>
        <pc:spChg chg="add mod">
          <ac:chgData name="Utkarsh Srivastava" userId="69face7ce0470b62" providerId="LiveId" clId="{99300271-C552-4225-AECE-E0865E02BCF2}" dt="2022-08-24T10:14:45.196" v="3300" actId="1076"/>
          <ac:spMkLst>
            <pc:docMk/>
            <pc:sldMk cId="3532466111" sldId="263"/>
            <ac:spMk id="5" creationId="{3DBAA8E1-9B6C-F6FE-F1DE-72DD241B0A56}"/>
          </ac:spMkLst>
        </pc:spChg>
        <pc:spChg chg="add mod">
          <ac:chgData name="Utkarsh Srivastava" userId="69face7ce0470b62" providerId="LiveId" clId="{99300271-C552-4225-AECE-E0865E02BCF2}" dt="2022-08-24T10:14:49.902" v="3301" actId="1076"/>
          <ac:spMkLst>
            <pc:docMk/>
            <pc:sldMk cId="3532466111" sldId="263"/>
            <ac:spMk id="8" creationId="{4914CD9E-A759-50A0-32B0-9367A8E65724}"/>
          </ac:spMkLst>
        </pc:spChg>
        <pc:spChg chg="add mod">
          <ac:chgData name="Utkarsh Srivastava" userId="69face7ce0470b62" providerId="LiveId" clId="{99300271-C552-4225-AECE-E0865E02BCF2}" dt="2022-08-24T10:14:58.016" v="3304" actId="1076"/>
          <ac:spMkLst>
            <pc:docMk/>
            <pc:sldMk cId="3532466111" sldId="263"/>
            <ac:spMk id="9" creationId="{E5EF62AF-BAE0-D945-77F7-99FF354A40A0}"/>
          </ac:spMkLst>
        </pc:spChg>
        <pc:spChg chg="add mod">
          <ac:chgData name="Utkarsh Srivastava" userId="69face7ce0470b62" providerId="LiveId" clId="{99300271-C552-4225-AECE-E0865E02BCF2}" dt="2022-08-24T10:22:11.443" v="3360" actId="1076"/>
          <ac:spMkLst>
            <pc:docMk/>
            <pc:sldMk cId="3532466111" sldId="263"/>
            <ac:spMk id="10" creationId="{9173E1DC-B442-F023-D4E5-7325CB7877C1}"/>
          </ac:spMkLst>
        </pc:spChg>
        <pc:spChg chg="add mod">
          <ac:chgData name="Utkarsh Srivastava" userId="69face7ce0470b62" providerId="LiveId" clId="{99300271-C552-4225-AECE-E0865E02BCF2}" dt="2022-08-24T10:22:51.709" v="3364" actId="208"/>
          <ac:spMkLst>
            <pc:docMk/>
            <pc:sldMk cId="3532466111" sldId="263"/>
            <ac:spMk id="11" creationId="{8C02526A-82EA-DCB7-72F1-8286A2148E25}"/>
          </ac:spMkLst>
        </pc:spChg>
        <pc:spChg chg="mod">
          <ac:chgData name="Utkarsh Srivastava" userId="69face7ce0470b62" providerId="LiveId" clId="{99300271-C552-4225-AECE-E0865E02BCF2}" dt="2022-08-24T13:24:28.581" v="5191" actId="20577"/>
          <ac:spMkLst>
            <pc:docMk/>
            <pc:sldMk cId="3532466111" sldId="263"/>
            <ac:spMk id="12" creationId="{9BF4F7CB-396C-49EF-9573-EBF1EF9A5989}"/>
          </ac:spMkLst>
        </pc:spChg>
        <pc:spChg chg="add mod">
          <ac:chgData name="Utkarsh Srivastava" userId="69face7ce0470b62" providerId="LiveId" clId="{99300271-C552-4225-AECE-E0865E02BCF2}" dt="2022-08-24T14:06:28.905" v="5361"/>
          <ac:spMkLst>
            <pc:docMk/>
            <pc:sldMk cId="3532466111" sldId="263"/>
            <ac:spMk id="13" creationId="{A9F36DB4-32CB-3DF0-B154-EE1DA240C6D6}"/>
          </ac:spMkLst>
        </pc:spChg>
        <pc:picChg chg="add mod">
          <ac:chgData name="Utkarsh Srivastava" userId="69face7ce0470b62" providerId="LiveId" clId="{99300271-C552-4225-AECE-E0865E02BCF2}" dt="2022-08-24T10:14:45.196" v="3300" actId="1076"/>
          <ac:picMkLst>
            <pc:docMk/>
            <pc:sldMk cId="3532466111" sldId="263"/>
            <ac:picMk id="7" creationId="{28955550-8993-A80E-00AB-90E2A78A740C}"/>
          </ac:picMkLst>
        </pc:picChg>
        <pc:picChg chg="add mod">
          <ac:chgData name="Utkarsh Srivastava" userId="69face7ce0470b62" providerId="LiveId" clId="{99300271-C552-4225-AECE-E0865E02BCF2}" dt="2022-08-24T10:16:07.795" v="3310" actId="1076"/>
          <ac:picMkLst>
            <pc:docMk/>
            <pc:sldMk cId="3532466111" sldId="263"/>
            <ac:picMk id="2050" creationId="{9EE5A40E-137F-58CC-D0BB-11DF11E14F07}"/>
          </ac:picMkLst>
        </pc:picChg>
        <pc:picChg chg="add mod">
          <ac:chgData name="Utkarsh Srivastava" userId="69face7ce0470b62" providerId="LiveId" clId="{99300271-C552-4225-AECE-E0865E02BCF2}" dt="2022-08-24T10:20:39.605" v="3344" actId="1076"/>
          <ac:picMkLst>
            <pc:docMk/>
            <pc:sldMk cId="3532466111" sldId="263"/>
            <ac:picMk id="2052" creationId="{3C35FC78-3C07-FC93-677F-FF13A2701CB8}"/>
          </ac:picMkLst>
        </pc:picChg>
      </pc:sldChg>
      <pc:sldChg chg="addSp delSp modSp new mod modAnim">
        <pc:chgData name="Utkarsh Srivastava" userId="69face7ce0470b62" providerId="LiveId" clId="{99300271-C552-4225-AECE-E0865E02BCF2}" dt="2022-08-24T14:06:30.342" v="5362"/>
        <pc:sldMkLst>
          <pc:docMk/>
          <pc:sldMk cId="814575389" sldId="264"/>
        </pc:sldMkLst>
        <pc:spChg chg="mod">
          <ac:chgData name="Utkarsh Srivastava" userId="69face7ce0470b62" providerId="LiveId" clId="{99300271-C552-4225-AECE-E0865E02BCF2}" dt="2022-08-24T07:28:03.518" v="691" actId="20577"/>
          <ac:spMkLst>
            <pc:docMk/>
            <pc:sldMk cId="814575389" sldId="264"/>
            <ac:spMk id="2" creationId="{9125B579-B72F-D6FB-7B74-D4BCEECFF63D}"/>
          </ac:spMkLst>
        </pc:spChg>
        <pc:spChg chg="del mod">
          <ac:chgData name="Utkarsh Srivastava" userId="69face7ce0470b62" providerId="LiveId" clId="{99300271-C552-4225-AECE-E0865E02BCF2}" dt="2022-08-24T10:28:52.807" v="3398" actId="1032"/>
          <ac:spMkLst>
            <pc:docMk/>
            <pc:sldMk cId="814575389" sldId="264"/>
            <ac:spMk id="3" creationId="{C5171D1B-7E82-E8C0-5CC5-14CE47AD65A9}"/>
          </ac:spMkLst>
        </pc:spChg>
        <pc:spChg chg="mod">
          <ac:chgData name="Utkarsh Srivastava" userId="69face7ce0470b62" providerId="LiveId" clId="{99300271-C552-4225-AECE-E0865E02BCF2}" dt="2022-08-24T13:24:32.364" v="5193" actId="20577"/>
          <ac:spMkLst>
            <pc:docMk/>
            <pc:sldMk cId="814575389" sldId="264"/>
            <ac:spMk id="23" creationId="{76485B6B-39FC-664D-91EE-B918EBED172E}"/>
          </ac:spMkLst>
        </pc:spChg>
        <pc:spChg chg="add mod">
          <ac:chgData name="Utkarsh Srivastava" userId="69face7ce0470b62" providerId="LiveId" clId="{99300271-C552-4225-AECE-E0865E02BCF2}" dt="2022-08-24T14:06:30.342" v="5362"/>
          <ac:spMkLst>
            <pc:docMk/>
            <pc:sldMk cId="814575389" sldId="264"/>
            <ac:spMk id="24" creationId="{776353D3-3261-CA35-8CCD-B4CCA0E8AA68}"/>
          </ac:spMkLst>
        </pc:spChg>
        <pc:graphicFrameChg chg="add mod modGraphic">
          <ac:chgData name="Utkarsh Srivastava" userId="69face7ce0470b62" providerId="LiveId" clId="{99300271-C552-4225-AECE-E0865E02BCF2}" dt="2022-08-24T10:41:36.989" v="3730" actId="12269"/>
          <ac:graphicFrameMkLst>
            <pc:docMk/>
            <pc:sldMk cId="814575389" sldId="264"/>
            <ac:graphicFrameMk id="8" creationId="{5C2B79F2-4598-A76C-2E32-9280010EE774}"/>
          </ac:graphicFrameMkLst>
        </pc:graphicFrameChg>
        <pc:picChg chg="add mod">
          <ac:chgData name="Utkarsh Srivastava" userId="69face7ce0470b62" providerId="LiveId" clId="{99300271-C552-4225-AECE-E0865E02BCF2}" dt="2022-08-24T10:48:44.163" v="3833" actId="1035"/>
          <ac:picMkLst>
            <pc:docMk/>
            <pc:sldMk cId="814575389" sldId="264"/>
            <ac:picMk id="10" creationId="{8583F9D0-B203-C001-6850-39C4EA88926C}"/>
          </ac:picMkLst>
        </pc:picChg>
        <pc:picChg chg="add mod">
          <ac:chgData name="Utkarsh Srivastava" userId="69face7ce0470b62" providerId="LiveId" clId="{99300271-C552-4225-AECE-E0865E02BCF2}" dt="2022-08-24T10:47:48.692" v="3799" actId="1036"/>
          <ac:picMkLst>
            <pc:docMk/>
            <pc:sldMk cId="814575389" sldId="264"/>
            <ac:picMk id="12" creationId="{A0EDA358-24CB-8981-13AA-8D60FCB03DC5}"/>
          </ac:picMkLst>
        </pc:picChg>
        <pc:picChg chg="add mod">
          <ac:chgData name="Utkarsh Srivastava" userId="69face7ce0470b62" providerId="LiveId" clId="{99300271-C552-4225-AECE-E0865E02BCF2}" dt="2022-08-24T10:47:42.263" v="3794" actId="1035"/>
          <ac:picMkLst>
            <pc:docMk/>
            <pc:sldMk cId="814575389" sldId="264"/>
            <ac:picMk id="14" creationId="{1DEE80AF-814C-D494-E7A4-AB6A65C0C202}"/>
          </ac:picMkLst>
        </pc:picChg>
        <pc:picChg chg="add mod">
          <ac:chgData name="Utkarsh Srivastava" userId="69face7ce0470b62" providerId="LiveId" clId="{99300271-C552-4225-AECE-E0865E02BCF2}" dt="2022-08-24T10:47:56.144" v="3810" actId="1038"/>
          <ac:picMkLst>
            <pc:docMk/>
            <pc:sldMk cId="814575389" sldId="264"/>
            <ac:picMk id="16" creationId="{5B79DE0E-5DD4-2F87-CEC9-43D8EEE09067}"/>
          </ac:picMkLst>
        </pc:picChg>
        <pc:picChg chg="add mod">
          <ac:chgData name="Utkarsh Srivastava" userId="69face7ce0470b62" providerId="LiveId" clId="{99300271-C552-4225-AECE-E0865E02BCF2}" dt="2022-08-24T10:48:02.940" v="3815" actId="1035"/>
          <ac:picMkLst>
            <pc:docMk/>
            <pc:sldMk cId="814575389" sldId="264"/>
            <ac:picMk id="18" creationId="{5531742D-8907-BB9E-3B90-D1E403C656CC}"/>
          </ac:picMkLst>
        </pc:picChg>
        <pc:picChg chg="add mod">
          <ac:chgData name="Utkarsh Srivastava" userId="69face7ce0470b62" providerId="LiveId" clId="{99300271-C552-4225-AECE-E0865E02BCF2}" dt="2022-08-24T10:48:06.943" v="3817" actId="1037"/>
          <ac:picMkLst>
            <pc:docMk/>
            <pc:sldMk cId="814575389" sldId="264"/>
            <ac:picMk id="20" creationId="{E794EF10-176A-D0F7-A077-B7CF3BB6C528}"/>
          </ac:picMkLst>
        </pc:picChg>
        <pc:picChg chg="add mod">
          <ac:chgData name="Utkarsh Srivastava" userId="69face7ce0470b62" providerId="LiveId" clId="{99300271-C552-4225-AECE-E0865E02BCF2}" dt="2022-08-24T10:48:12.651" v="3820" actId="1035"/>
          <ac:picMkLst>
            <pc:docMk/>
            <pc:sldMk cId="814575389" sldId="264"/>
            <ac:picMk id="22" creationId="{175B4EB3-2973-F5DD-DB57-718BB19FD663}"/>
          </ac:picMkLst>
        </pc:picChg>
        <pc:picChg chg="add mod">
          <ac:chgData name="Utkarsh Srivastava" userId="69face7ce0470b62" providerId="LiveId" clId="{99300271-C552-4225-AECE-E0865E02BCF2}" dt="2022-08-24T10:33:07.092" v="3432" actId="208"/>
          <ac:picMkLst>
            <pc:docMk/>
            <pc:sldMk cId="814575389" sldId="264"/>
            <ac:picMk id="5122" creationId="{275F850C-79B6-9409-5A6F-4B87E335AC00}"/>
          </ac:picMkLst>
        </pc:picChg>
      </pc:sldChg>
      <pc:sldChg chg="addSp modSp new mod modAnim">
        <pc:chgData name="Utkarsh Srivastava" userId="69face7ce0470b62" providerId="LiveId" clId="{99300271-C552-4225-AECE-E0865E02BCF2}" dt="2022-08-24T14:06:33.963" v="5363"/>
        <pc:sldMkLst>
          <pc:docMk/>
          <pc:sldMk cId="2383711200" sldId="265"/>
        </pc:sldMkLst>
        <pc:spChg chg="mod">
          <ac:chgData name="Utkarsh Srivastava" userId="69face7ce0470b62" providerId="LiveId" clId="{99300271-C552-4225-AECE-E0865E02BCF2}" dt="2022-08-24T07:28:34.112" v="713" actId="20577"/>
          <ac:spMkLst>
            <pc:docMk/>
            <pc:sldMk cId="2383711200" sldId="265"/>
            <ac:spMk id="2" creationId="{5267B398-AD8A-835E-4873-9BE90E407EF8}"/>
          </ac:spMkLst>
        </pc:spChg>
        <pc:spChg chg="mod">
          <ac:chgData name="Utkarsh Srivastava" userId="69face7ce0470b62" providerId="LiveId" clId="{99300271-C552-4225-AECE-E0865E02BCF2}" dt="2022-08-24T11:00:04.042" v="4497" actId="27636"/>
          <ac:spMkLst>
            <pc:docMk/>
            <pc:sldMk cId="2383711200" sldId="265"/>
            <ac:spMk id="3" creationId="{0FEE7659-14F2-E6E8-D17A-BA16EAC45240}"/>
          </ac:spMkLst>
        </pc:spChg>
        <pc:spChg chg="mod">
          <ac:chgData name="Utkarsh Srivastava" userId="69face7ce0470b62" providerId="LiveId" clId="{99300271-C552-4225-AECE-E0865E02BCF2}" dt="2022-08-24T13:24:36.400" v="5195" actId="20577"/>
          <ac:spMkLst>
            <pc:docMk/>
            <pc:sldMk cId="2383711200" sldId="265"/>
            <ac:spMk id="4" creationId="{E7A076C7-EDD6-595D-3A98-1AB410E691A8}"/>
          </ac:spMkLst>
        </pc:spChg>
        <pc:spChg chg="add mod">
          <ac:chgData name="Utkarsh Srivastava" userId="69face7ce0470b62" providerId="LiveId" clId="{99300271-C552-4225-AECE-E0865E02BCF2}" dt="2022-08-24T14:06:33.963" v="5363"/>
          <ac:spMkLst>
            <pc:docMk/>
            <pc:sldMk cId="2383711200" sldId="265"/>
            <ac:spMk id="5" creationId="{B983FB89-D971-8CA2-9BEC-13A01CCAFD2C}"/>
          </ac:spMkLst>
        </pc:spChg>
        <pc:picChg chg="add mod">
          <ac:chgData name="Utkarsh Srivastava" userId="69face7ce0470b62" providerId="LiveId" clId="{99300271-C552-4225-AECE-E0865E02BCF2}" dt="2022-08-24T10:50:44.312" v="3844" actId="1076"/>
          <ac:picMkLst>
            <pc:docMk/>
            <pc:sldMk cId="2383711200" sldId="265"/>
            <ac:picMk id="6146" creationId="{503A381F-BF12-18DC-B9DD-B087AEC5E05C}"/>
          </ac:picMkLst>
        </pc:picChg>
      </pc:sldChg>
      <pc:sldChg chg="addSp delSp modSp new mod modAnim">
        <pc:chgData name="Utkarsh Srivastava" userId="69face7ce0470b62" providerId="LiveId" clId="{99300271-C552-4225-AECE-E0865E02BCF2}" dt="2022-08-24T14:06:35.526" v="5364"/>
        <pc:sldMkLst>
          <pc:docMk/>
          <pc:sldMk cId="2079001515" sldId="266"/>
        </pc:sldMkLst>
        <pc:spChg chg="mod">
          <ac:chgData name="Utkarsh Srivastava" userId="69face7ce0470b62" providerId="LiveId" clId="{99300271-C552-4225-AECE-E0865E02BCF2}" dt="2022-08-24T11:03:19.411" v="4499" actId="20577"/>
          <ac:spMkLst>
            <pc:docMk/>
            <pc:sldMk cId="2079001515" sldId="266"/>
            <ac:spMk id="2" creationId="{84E4BB72-078C-77F7-8838-D2B8037B77FF}"/>
          </ac:spMkLst>
        </pc:spChg>
        <pc:spChg chg="del">
          <ac:chgData name="Utkarsh Srivastava" userId="69face7ce0470b62" providerId="LiveId" clId="{99300271-C552-4225-AECE-E0865E02BCF2}" dt="2022-08-24T11:01:41.623" v="4498" actId="478"/>
          <ac:spMkLst>
            <pc:docMk/>
            <pc:sldMk cId="2079001515" sldId="266"/>
            <ac:spMk id="3" creationId="{2023992B-C3E4-0312-D562-790B52A09423}"/>
          </ac:spMkLst>
        </pc:spChg>
        <pc:spChg chg="mod">
          <ac:chgData name="Utkarsh Srivastava" userId="69face7ce0470b62" providerId="LiveId" clId="{99300271-C552-4225-AECE-E0865E02BCF2}" dt="2022-08-24T13:24:44.591" v="5200" actId="20577"/>
          <ac:spMkLst>
            <pc:docMk/>
            <pc:sldMk cId="2079001515" sldId="266"/>
            <ac:spMk id="6" creationId="{B9745B17-EADA-B64B-0162-16E20D4292FE}"/>
          </ac:spMkLst>
        </pc:spChg>
        <pc:spChg chg="add mod">
          <ac:chgData name="Utkarsh Srivastava" userId="69face7ce0470b62" providerId="LiveId" clId="{99300271-C552-4225-AECE-E0865E02BCF2}" dt="2022-08-24T14:06:35.526" v="5364"/>
          <ac:spMkLst>
            <pc:docMk/>
            <pc:sldMk cId="2079001515" sldId="266"/>
            <ac:spMk id="9" creationId="{948948FB-F4D2-6D58-5615-ED3A6580D64D}"/>
          </ac:spMkLst>
        </pc:spChg>
        <pc:picChg chg="add del mod modCrop">
          <ac:chgData name="Utkarsh Srivastava" userId="69face7ce0470b62" providerId="LiveId" clId="{99300271-C552-4225-AECE-E0865E02BCF2}" dt="2022-08-24T13:27:08.643" v="5208" actId="478"/>
          <ac:picMkLst>
            <pc:docMk/>
            <pc:sldMk cId="2079001515" sldId="266"/>
            <ac:picMk id="5" creationId="{0AD34B6C-9CEB-9A7D-CE0F-9C5F4141E608}"/>
          </ac:picMkLst>
        </pc:picChg>
        <pc:picChg chg="add mod">
          <ac:chgData name="Utkarsh Srivastava" userId="69face7ce0470b62" providerId="LiveId" clId="{99300271-C552-4225-AECE-E0865E02BCF2}" dt="2022-08-24T13:27:31.914" v="5211" actId="1076"/>
          <ac:picMkLst>
            <pc:docMk/>
            <pc:sldMk cId="2079001515" sldId="266"/>
            <ac:picMk id="8" creationId="{62434DB5-D8E0-842C-E875-2F82F4F954D4}"/>
          </ac:picMkLst>
        </pc:picChg>
      </pc:sldChg>
      <pc:sldChg chg="new del">
        <pc:chgData name="Utkarsh Srivastava" userId="69face7ce0470b62" providerId="LiveId" clId="{99300271-C552-4225-AECE-E0865E02BCF2}" dt="2022-08-24T07:29:25.769" v="736" actId="47"/>
        <pc:sldMkLst>
          <pc:docMk/>
          <pc:sldMk cId="1280027650" sldId="267"/>
        </pc:sldMkLst>
      </pc:sldChg>
      <pc:sldChg chg="addSp delSp modSp new mod modAnim">
        <pc:chgData name="Utkarsh Srivastava" userId="69face7ce0470b62" providerId="LiveId" clId="{99300271-C552-4225-AECE-E0865E02BCF2}" dt="2022-08-24T13:55:32.549" v="5282"/>
        <pc:sldMkLst>
          <pc:docMk/>
          <pc:sldMk cId="3196059022" sldId="267"/>
        </pc:sldMkLst>
        <pc:spChg chg="add mod">
          <ac:chgData name="Utkarsh Srivastava" userId="69face7ce0470b62" providerId="LiveId" clId="{99300271-C552-4225-AECE-E0865E02BCF2}" dt="2022-08-24T07:31:33.016" v="752" actId="1076"/>
          <ac:spMkLst>
            <pc:docMk/>
            <pc:sldMk cId="3196059022" sldId="267"/>
            <ac:spMk id="2" creationId="{D2A5BBF8-5826-AB20-40A1-BE330264E0A5}"/>
          </ac:spMkLst>
        </pc:spChg>
        <pc:spChg chg="del mod">
          <ac:chgData name="Utkarsh Srivastava" userId="69face7ce0470b62" providerId="LiveId" clId="{99300271-C552-4225-AECE-E0865E02BCF2}" dt="2022-08-24T13:25:04.264" v="5202" actId="478"/>
          <ac:spMkLst>
            <pc:docMk/>
            <pc:sldMk cId="3196059022" sldId="267"/>
            <ac:spMk id="3" creationId="{CCCB8CC3-F088-596D-B791-668F0DF62AB6}"/>
          </ac:spMkLst>
        </pc:spChg>
      </pc:sldChg>
      <pc:sldChg chg="addSp delSp modSp new mod modAnim">
        <pc:chgData name="Utkarsh Srivastava" userId="69face7ce0470b62" providerId="LiveId" clId="{99300271-C552-4225-AECE-E0865E02BCF2}" dt="2022-08-24T14:06:19.790" v="5358"/>
        <pc:sldMkLst>
          <pc:docMk/>
          <pc:sldMk cId="2845870171" sldId="268"/>
        </pc:sldMkLst>
        <pc:spChg chg="mod">
          <ac:chgData name="Utkarsh Srivastava" userId="69face7ce0470b62" providerId="LiveId" clId="{99300271-C552-4225-AECE-E0865E02BCF2}" dt="2022-08-24T12:45:31.906" v="4608" actId="20577"/>
          <ac:spMkLst>
            <pc:docMk/>
            <pc:sldMk cId="2845870171" sldId="268"/>
            <ac:spMk id="2" creationId="{1934374A-4432-CCDF-4D1B-EED5FDC01E1C}"/>
          </ac:spMkLst>
        </pc:spChg>
        <pc:spChg chg="del mod">
          <ac:chgData name="Utkarsh Srivastava" userId="69face7ce0470b62" providerId="LiveId" clId="{99300271-C552-4225-AECE-E0865E02BCF2}" dt="2022-08-24T13:06:04.173" v="4994" actId="478"/>
          <ac:spMkLst>
            <pc:docMk/>
            <pc:sldMk cId="2845870171" sldId="268"/>
            <ac:spMk id="3" creationId="{F157AC0B-2FC7-A23E-B807-1935299DC531}"/>
          </ac:spMkLst>
        </pc:spChg>
        <pc:spChg chg="add del mod">
          <ac:chgData name="Utkarsh Srivastava" userId="69face7ce0470b62" providerId="LiveId" clId="{99300271-C552-4225-AECE-E0865E02BCF2}" dt="2022-08-24T13:08:39.818" v="5098" actId="478"/>
          <ac:spMkLst>
            <pc:docMk/>
            <pc:sldMk cId="2845870171" sldId="268"/>
            <ac:spMk id="4" creationId="{CD189825-023D-4DD7-C6C9-04FFE5B6FBB6}"/>
          </ac:spMkLst>
        </pc:spChg>
        <pc:spChg chg="add del mod">
          <ac:chgData name="Utkarsh Srivastava" userId="69face7ce0470b62" providerId="LiveId" clId="{99300271-C552-4225-AECE-E0865E02BCF2}" dt="2022-08-24T13:02:11.601" v="4889" actId="478"/>
          <ac:spMkLst>
            <pc:docMk/>
            <pc:sldMk cId="2845870171" sldId="268"/>
            <ac:spMk id="5" creationId="{46AC6BAF-E2C8-3708-EAFC-A2DE3A939A65}"/>
          </ac:spMkLst>
        </pc:spChg>
        <pc:spChg chg="add del mod">
          <ac:chgData name="Utkarsh Srivastava" userId="69face7ce0470b62" providerId="LiveId" clId="{99300271-C552-4225-AECE-E0865E02BCF2}" dt="2022-08-24T13:02:15.519" v="4890" actId="478"/>
          <ac:spMkLst>
            <pc:docMk/>
            <pc:sldMk cId="2845870171" sldId="268"/>
            <ac:spMk id="6" creationId="{F5D3A2AF-3F20-64B8-71A7-B66D4A3D35B3}"/>
          </ac:spMkLst>
        </pc:spChg>
        <pc:spChg chg="add del mod">
          <ac:chgData name="Utkarsh Srivastava" userId="69face7ce0470b62" providerId="LiveId" clId="{99300271-C552-4225-AECE-E0865E02BCF2}" dt="2022-08-24T13:06:07.765" v="4995" actId="478"/>
          <ac:spMkLst>
            <pc:docMk/>
            <pc:sldMk cId="2845870171" sldId="268"/>
            <ac:spMk id="10" creationId="{FA99CA5A-407E-4A8F-23A6-5A487B38BEE2}"/>
          </ac:spMkLst>
        </pc:spChg>
        <pc:spChg chg="add mod">
          <ac:chgData name="Utkarsh Srivastava" userId="69face7ce0470b62" providerId="LiveId" clId="{99300271-C552-4225-AECE-E0865E02BCF2}" dt="2022-08-24T13:19:42.416" v="5147" actId="12"/>
          <ac:spMkLst>
            <pc:docMk/>
            <pc:sldMk cId="2845870171" sldId="268"/>
            <ac:spMk id="12" creationId="{05E576BE-7B85-45FB-0A24-489E6342A37C}"/>
          </ac:spMkLst>
        </pc:spChg>
        <pc:spChg chg="add mod">
          <ac:chgData name="Utkarsh Srivastava" userId="69face7ce0470b62" providerId="LiveId" clId="{99300271-C552-4225-AECE-E0865E02BCF2}" dt="2022-08-24T13:20:00.710" v="5166" actId="20577"/>
          <ac:spMkLst>
            <pc:docMk/>
            <pc:sldMk cId="2845870171" sldId="268"/>
            <ac:spMk id="13" creationId="{18BA09B2-6F96-BDDD-5C2E-3F216471E422}"/>
          </ac:spMkLst>
        </pc:spChg>
        <pc:spChg chg="mod">
          <ac:chgData name="Utkarsh Srivastava" userId="69face7ce0470b62" providerId="LiveId" clId="{99300271-C552-4225-AECE-E0865E02BCF2}" dt="2022-08-24T13:24:17.263" v="5185" actId="20577"/>
          <ac:spMkLst>
            <pc:docMk/>
            <pc:sldMk cId="2845870171" sldId="268"/>
            <ac:spMk id="14" creationId="{AB2F4372-7686-B16B-DAC9-41C1976C4B8F}"/>
          </ac:spMkLst>
        </pc:spChg>
        <pc:spChg chg="add mod">
          <ac:chgData name="Utkarsh Srivastava" userId="69face7ce0470b62" providerId="LiveId" clId="{99300271-C552-4225-AECE-E0865E02BCF2}" dt="2022-08-24T14:06:19.790" v="5358"/>
          <ac:spMkLst>
            <pc:docMk/>
            <pc:sldMk cId="2845870171" sldId="268"/>
            <ac:spMk id="15" creationId="{7D234441-9AF4-5BCF-EEF3-5977A270290D}"/>
          </ac:spMkLst>
        </pc:spChg>
        <pc:graphicFrameChg chg="add del modGraphic">
          <ac:chgData name="Utkarsh Srivastava" userId="69face7ce0470b62" providerId="LiveId" clId="{99300271-C552-4225-AECE-E0865E02BCF2}" dt="2022-08-24T13:02:04.860" v="4887" actId="1032"/>
          <ac:graphicFrameMkLst>
            <pc:docMk/>
            <pc:sldMk cId="2845870171" sldId="268"/>
            <ac:graphicFrameMk id="7" creationId="{8CBD6836-F1AA-11D9-C8F3-6FEB1936C4A3}"/>
          </ac:graphicFrameMkLst>
        </pc:graphicFrameChg>
        <pc:graphicFrameChg chg="add mod modGraphic">
          <ac:chgData name="Utkarsh Srivastava" userId="69face7ce0470b62" providerId="LiveId" clId="{99300271-C552-4225-AECE-E0865E02BCF2}" dt="2022-08-24T13:18:57.296" v="5132" actId="14100"/>
          <ac:graphicFrameMkLst>
            <pc:docMk/>
            <pc:sldMk cId="2845870171" sldId="268"/>
            <ac:graphicFrameMk id="8" creationId="{18FDAD64-836F-A72B-A246-4397E48CD64C}"/>
          </ac:graphicFrameMkLst>
        </pc:graphicFrameChg>
        <pc:graphicFrameChg chg="add mod">
          <ac:chgData name="Utkarsh Srivastava" userId="69face7ce0470b62" providerId="LiveId" clId="{99300271-C552-4225-AECE-E0865E02BCF2}" dt="2022-08-24T13:19:02.077" v="5133" actId="14100"/>
          <ac:graphicFrameMkLst>
            <pc:docMk/>
            <pc:sldMk cId="2845870171" sldId="268"/>
            <ac:graphicFrameMk id="11" creationId="{96327A9E-2442-36E4-8742-73DF15D87B99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216EA-C6BF-4D25-BA44-E042480572C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57E5ED-61AC-4779-94A9-D06051925F0B}">
      <dgm:prSet phldrT="[Text]" custT="1"/>
      <dgm:spPr/>
      <dgm:t>
        <a:bodyPr/>
        <a:lstStyle/>
        <a:p>
          <a:r>
            <a:rPr lang="en-IN" sz="1800" b="1" dirty="0"/>
            <a:t>Frontend</a:t>
          </a:r>
          <a:endParaRPr lang="en-IN" sz="2000" b="1" dirty="0"/>
        </a:p>
      </dgm:t>
    </dgm:pt>
    <dgm:pt modelId="{2A39A961-CB7C-43C0-A469-9EEE89709D55}" type="parTrans" cxnId="{49286B8A-5A77-4294-A884-03C303240300}">
      <dgm:prSet/>
      <dgm:spPr/>
      <dgm:t>
        <a:bodyPr/>
        <a:lstStyle/>
        <a:p>
          <a:endParaRPr lang="en-IN"/>
        </a:p>
      </dgm:t>
    </dgm:pt>
    <dgm:pt modelId="{357F2509-B57B-4BE2-8A36-AA98B462F672}" type="sibTrans" cxnId="{49286B8A-5A77-4294-A884-03C303240300}">
      <dgm:prSet/>
      <dgm:spPr/>
      <dgm:t>
        <a:bodyPr/>
        <a:lstStyle/>
        <a:p>
          <a:endParaRPr lang="en-IN"/>
        </a:p>
      </dgm:t>
    </dgm:pt>
    <dgm:pt modelId="{E6349D65-482B-493F-BFA6-2E342175BCF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Creating UI using Angular</a:t>
          </a:r>
        </a:p>
      </dgm:t>
    </dgm:pt>
    <dgm:pt modelId="{4232EF49-4DE8-499A-ABC4-8A6B90D5C35C}" type="parTrans" cxnId="{A9CC291B-BD36-4681-AA63-D32A03867D8A}">
      <dgm:prSet/>
      <dgm:spPr/>
      <dgm:t>
        <a:bodyPr/>
        <a:lstStyle/>
        <a:p>
          <a:endParaRPr lang="en-IN"/>
        </a:p>
      </dgm:t>
    </dgm:pt>
    <dgm:pt modelId="{38CF3C1C-DB62-4248-8013-D902481F7934}" type="sibTrans" cxnId="{A9CC291B-BD36-4681-AA63-D32A03867D8A}">
      <dgm:prSet/>
      <dgm:spPr/>
      <dgm:t>
        <a:bodyPr/>
        <a:lstStyle/>
        <a:p>
          <a:endParaRPr lang="en-IN"/>
        </a:p>
      </dgm:t>
    </dgm:pt>
    <dgm:pt modelId="{026392E5-677B-472C-B64B-8F17AAC1F1F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Running on Local Host</a:t>
          </a:r>
        </a:p>
      </dgm:t>
    </dgm:pt>
    <dgm:pt modelId="{977D9015-7B71-4AE6-904B-8FF4459CDB66}" type="parTrans" cxnId="{5F635BD8-71A4-43ED-8756-A904D5C18F57}">
      <dgm:prSet/>
      <dgm:spPr/>
      <dgm:t>
        <a:bodyPr/>
        <a:lstStyle/>
        <a:p>
          <a:endParaRPr lang="en-IN"/>
        </a:p>
      </dgm:t>
    </dgm:pt>
    <dgm:pt modelId="{BBD3C2EB-546C-436F-AD29-CED06B1CE2FC}" type="sibTrans" cxnId="{5F635BD8-71A4-43ED-8756-A904D5C18F57}">
      <dgm:prSet/>
      <dgm:spPr/>
      <dgm:t>
        <a:bodyPr/>
        <a:lstStyle/>
        <a:p>
          <a:endParaRPr lang="en-IN"/>
        </a:p>
      </dgm:t>
    </dgm:pt>
    <dgm:pt modelId="{AB793CA8-5015-4C36-9213-962B44DF9250}">
      <dgm:prSet phldrT="[Text]" custT="1"/>
      <dgm:spPr/>
      <dgm:t>
        <a:bodyPr/>
        <a:lstStyle/>
        <a:p>
          <a:r>
            <a:rPr lang="en-IN" sz="1800" b="1" dirty="0"/>
            <a:t>Backend</a:t>
          </a:r>
          <a:endParaRPr lang="en-IN" sz="2000" b="1" dirty="0"/>
        </a:p>
      </dgm:t>
    </dgm:pt>
    <dgm:pt modelId="{CE2034BC-ECCC-465F-A056-D6187D068F97}" type="parTrans" cxnId="{632DB288-8C8D-43A2-A72F-124DC141E702}">
      <dgm:prSet/>
      <dgm:spPr/>
      <dgm:t>
        <a:bodyPr/>
        <a:lstStyle/>
        <a:p>
          <a:endParaRPr lang="en-IN"/>
        </a:p>
      </dgm:t>
    </dgm:pt>
    <dgm:pt modelId="{1A6B8C61-10A9-4E78-B11A-27308D0B6699}" type="sibTrans" cxnId="{632DB288-8C8D-43A2-A72F-124DC141E702}">
      <dgm:prSet/>
      <dgm:spPr/>
      <dgm:t>
        <a:bodyPr/>
        <a:lstStyle/>
        <a:p>
          <a:endParaRPr lang="en-IN"/>
        </a:p>
      </dgm:t>
    </dgm:pt>
    <dgm:pt modelId="{D8C95F29-83E4-48DE-A4CD-869C784C4FF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Microservices using Spring Boot </a:t>
          </a:r>
        </a:p>
      </dgm:t>
    </dgm:pt>
    <dgm:pt modelId="{0881CC73-2792-4A99-BFAC-F017E25CAB05}" type="parTrans" cxnId="{C45E2FEC-3C89-476C-AFA2-0547F7116157}">
      <dgm:prSet/>
      <dgm:spPr/>
      <dgm:t>
        <a:bodyPr/>
        <a:lstStyle/>
        <a:p>
          <a:endParaRPr lang="en-IN"/>
        </a:p>
      </dgm:t>
    </dgm:pt>
    <dgm:pt modelId="{F23BE8A3-BA98-49AE-82DA-01DC745396A4}" type="sibTrans" cxnId="{C45E2FEC-3C89-476C-AFA2-0547F7116157}">
      <dgm:prSet/>
      <dgm:spPr/>
      <dgm:t>
        <a:bodyPr/>
        <a:lstStyle/>
        <a:p>
          <a:endParaRPr lang="en-IN"/>
        </a:p>
      </dgm:t>
    </dgm:pt>
    <dgm:pt modelId="{7F873918-7022-439C-9F4D-A728F228D90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Running on Local host</a:t>
          </a:r>
        </a:p>
      </dgm:t>
    </dgm:pt>
    <dgm:pt modelId="{6B097805-8A18-47C0-9ABF-C76535E50482}" type="parTrans" cxnId="{44C20558-E5E6-48FE-9780-2F16308E0DB6}">
      <dgm:prSet/>
      <dgm:spPr/>
      <dgm:t>
        <a:bodyPr/>
        <a:lstStyle/>
        <a:p>
          <a:endParaRPr lang="en-IN"/>
        </a:p>
      </dgm:t>
    </dgm:pt>
    <dgm:pt modelId="{C960CAED-FEA5-464C-A41A-0B46034E39C8}" type="sibTrans" cxnId="{44C20558-E5E6-48FE-9780-2F16308E0DB6}">
      <dgm:prSet/>
      <dgm:spPr/>
      <dgm:t>
        <a:bodyPr/>
        <a:lstStyle/>
        <a:p>
          <a:endParaRPr lang="en-IN"/>
        </a:p>
      </dgm:t>
    </dgm:pt>
    <dgm:pt modelId="{3E4A0C44-13E0-4C2E-8468-70259F0E0569}">
      <dgm:prSet phldrT="[Text]" custT="1"/>
      <dgm:spPr/>
      <dgm:t>
        <a:bodyPr/>
        <a:lstStyle/>
        <a:p>
          <a:r>
            <a:rPr lang="en-IN" sz="1800" b="1" dirty="0"/>
            <a:t>Database</a:t>
          </a:r>
        </a:p>
      </dgm:t>
    </dgm:pt>
    <dgm:pt modelId="{060F86F8-6ABA-4BA5-8D62-49CB0F52D5B9}" type="parTrans" cxnId="{56D1FEFF-A039-4AF8-A299-9FE12E596F39}">
      <dgm:prSet/>
      <dgm:spPr/>
      <dgm:t>
        <a:bodyPr/>
        <a:lstStyle/>
        <a:p>
          <a:endParaRPr lang="en-IN"/>
        </a:p>
      </dgm:t>
    </dgm:pt>
    <dgm:pt modelId="{6434C057-FFC1-4CAA-AB11-89A5DD79DB56}" type="sibTrans" cxnId="{56D1FEFF-A039-4AF8-A299-9FE12E596F39}">
      <dgm:prSet/>
      <dgm:spPr/>
      <dgm:t>
        <a:bodyPr/>
        <a:lstStyle/>
        <a:p>
          <a:endParaRPr lang="en-IN"/>
        </a:p>
      </dgm:t>
    </dgm:pt>
    <dgm:pt modelId="{651B0177-671D-4800-9FBB-9207D8B81F5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Creating a schema</a:t>
          </a:r>
        </a:p>
      </dgm:t>
    </dgm:pt>
    <dgm:pt modelId="{404B4659-007F-4A9A-8173-4D6F189707FF}" type="parTrans" cxnId="{EE50E9CA-2361-4A0B-92FD-0350754191A8}">
      <dgm:prSet/>
      <dgm:spPr/>
      <dgm:t>
        <a:bodyPr/>
        <a:lstStyle/>
        <a:p>
          <a:endParaRPr lang="en-IN"/>
        </a:p>
      </dgm:t>
    </dgm:pt>
    <dgm:pt modelId="{0DC6125D-8F2D-4805-B311-C258ECA05253}" type="sibTrans" cxnId="{EE50E9CA-2361-4A0B-92FD-0350754191A8}">
      <dgm:prSet/>
      <dgm:spPr/>
      <dgm:t>
        <a:bodyPr/>
        <a:lstStyle/>
        <a:p>
          <a:endParaRPr lang="en-IN"/>
        </a:p>
      </dgm:t>
    </dgm:pt>
    <dgm:pt modelId="{A6B2A2F0-7EEB-41DE-A203-222BD291B0F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Linking it to Backend</a:t>
          </a:r>
        </a:p>
      </dgm:t>
    </dgm:pt>
    <dgm:pt modelId="{69D1E6CC-7A8A-4E8A-B274-2CA29AA1D08B}" type="parTrans" cxnId="{EB4EA92E-0C25-4283-816E-56B2E53AADDA}">
      <dgm:prSet/>
      <dgm:spPr/>
      <dgm:t>
        <a:bodyPr/>
        <a:lstStyle/>
        <a:p>
          <a:endParaRPr lang="en-IN"/>
        </a:p>
      </dgm:t>
    </dgm:pt>
    <dgm:pt modelId="{ABBDAA4A-22E1-42BB-A46E-6645F66F778B}" type="sibTrans" cxnId="{EB4EA92E-0C25-4283-816E-56B2E53AADDA}">
      <dgm:prSet/>
      <dgm:spPr/>
      <dgm:t>
        <a:bodyPr/>
        <a:lstStyle/>
        <a:p>
          <a:endParaRPr lang="en-IN"/>
        </a:p>
      </dgm:t>
    </dgm:pt>
    <dgm:pt modelId="{9FD66C32-EC2B-4588-905D-344728E1ED4B}">
      <dgm:prSet phldrT="[Text]" custT="1"/>
      <dgm:spPr/>
      <dgm:t>
        <a:bodyPr/>
        <a:lstStyle/>
        <a:p>
          <a:r>
            <a:rPr lang="en-IN" sz="1800" b="1" dirty="0"/>
            <a:t>Deployment</a:t>
          </a:r>
        </a:p>
      </dgm:t>
    </dgm:pt>
    <dgm:pt modelId="{EADCD517-6465-4EDB-BC41-819444A99EE3}" type="parTrans" cxnId="{9CD94440-A855-483C-A839-6C65524DF8D3}">
      <dgm:prSet/>
      <dgm:spPr/>
      <dgm:t>
        <a:bodyPr/>
        <a:lstStyle/>
        <a:p>
          <a:endParaRPr lang="en-IN"/>
        </a:p>
      </dgm:t>
    </dgm:pt>
    <dgm:pt modelId="{FB9D59AE-B17E-4982-BFB6-7E630A9678F4}" type="sibTrans" cxnId="{9CD94440-A855-483C-A839-6C65524DF8D3}">
      <dgm:prSet/>
      <dgm:spPr/>
      <dgm:t>
        <a:bodyPr/>
        <a:lstStyle/>
        <a:p>
          <a:endParaRPr lang="en-IN"/>
        </a:p>
      </dgm:t>
    </dgm:pt>
    <dgm:pt modelId="{DA809C38-D3D7-48A8-BAD2-DB59C042ADE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Hosting on Web</a:t>
          </a:r>
        </a:p>
      </dgm:t>
    </dgm:pt>
    <dgm:pt modelId="{6F86077F-94EE-4F4B-B6E8-2C9971CED91B}" type="parTrans" cxnId="{B43414EA-50C2-45E8-BFC7-4DC57F5A0332}">
      <dgm:prSet/>
      <dgm:spPr/>
      <dgm:t>
        <a:bodyPr/>
        <a:lstStyle/>
        <a:p>
          <a:endParaRPr lang="en-IN"/>
        </a:p>
      </dgm:t>
    </dgm:pt>
    <dgm:pt modelId="{78C3F01E-3829-498C-B9BF-3D2E920A4E36}" type="sibTrans" cxnId="{B43414EA-50C2-45E8-BFC7-4DC57F5A0332}">
      <dgm:prSet/>
      <dgm:spPr/>
      <dgm:t>
        <a:bodyPr/>
        <a:lstStyle/>
        <a:p>
          <a:endParaRPr lang="en-IN"/>
        </a:p>
      </dgm:t>
    </dgm:pt>
    <dgm:pt modelId="{D27E60A0-56D5-4A79-A82E-6CB964717CB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Building Container images</a:t>
          </a:r>
        </a:p>
      </dgm:t>
    </dgm:pt>
    <dgm:pt modelId="{CCE23F15-47F3-4DC4-B3F2-874B453D7874}" type="sibTrans" cxnId="{A8A9B660-1EBB-4B6E-ADEA-123A5F8ABF40}">
      <dgm:prSet/>
      <dgm:spPr/>
      <dgm:t>
        <a:bodyPr/>
        <a:lstStyle/>
        <a:p>
          <a:endParaRPr lang="en-IN"/>
        </a:p>
      </dgm:t>
    </dgm:pt>
    <dgm:pt modelId="{BA4FB499-6EC3-40A9-A0DF-28B8981F0E97}" type="parTrans" cxnId="{A8A9B660-1EBB-4B6E-ADEA-123A5F8ABF40}">
      <dgm:prSet/>
      <dgm:spPr/>
      <dgm:t>
        <a:bodyPr/>
        <a:lstStyle/>
        <a:p>
          <a:endParaRPr lang="en-IN"/>
        </a:p>
      </dgm:t>
    </dgm:pt>
    <dgm:pt modelId="{C3D1EE3E-C5E8-4690-8509-E2120A4F4177}" type="pres">
      <dgm:prSet presAssocID="{2F3216EA-C6BF-4D25-BA44-E042480572C9}" presName="Name0" presStyleCnt="0">
        <dgm:presLayoutVars>
          <dgm:dir/>
          <dgm:animLvl val="lvl"/>
          <dgm:resizeHandles val="exact"/>
        </dgm:presLayoutVars>
      </dgm:prSet>
      <dgm:spPr/>
    </dgm:pt>
    <dgm:pt modelId="{302682E7-09CC-4268-84DF-0AEC55C021D1}" type="pres">
      <dgm:prSet presAssocID="{2F3216EA-C6BF-4D25-BA44-E042480572C9}" presName="tSp" presStyleCnt="0"/>
      <dgm:spPr/>
    </dgm:pt>
    <dgm:pt modelId="{8A5FF689-C26D-4D45-AB73-4BD80B3946DC}" type="pres">
      <dgm:prSet presAssocID="{2F3216EA-C6BF-4D25-BA44-E042480572C9}" presName="bSp" presStyleCnt="0"/>
      <dgm:spPr/>
    </dgm:pt>
    <dgm:pt modelId="{99C40790-7080-423D-9620-98F8164FBA51}" type="pres">
      <dgm:prSet presAssocID="{2F3216EA-C6BF-4D25-BA44-E042480572C9}" presName="process" presStyleCnt="0"/>
      <dgm:spPr/>
    </dgm:pt>
    <dgm:pt modelId="{91EFA6D7-4CB2-4A48-8600-8264040FC4E1}" type="pres">
      <dgm:prSet presAssocID="{2C57E5ED-61AC-4779-94A9-D06051925F0B}" presName="composite1" presStyleCnt="0"/>
      <dgm:spPr/>
    </dgm:pt>
    <dgm:pt modelId="{B604803A-09FF-430D-B9D2-D38435A6C897}" type="pres">
      <dgm:prSet presAssocID="{2C57E5ED-61AC-4779-94A9-D06051925F0B}" presName="dummyNode1" presStyleLbl="node1" presStyleIdx="0" presStyleCnt="4"/>
      <dgm:spPr/>
    </dgm:pt>
    <dgm:pt modelId="{F663B51A-BDDF-4B5F-A6A0-582B99BD7565}" type="pres">
      <dgm:prSet presAssocID="{2C57E5ED-61AC-4779-94A9-D06051925F0B}" presName="childNode1" presStyleLbl="bgAcc1" presStyleIdx="0" presStyleCnt="4">
        <dgm:presLayoutVars>
          <dgm:bulletEnabled val="1"/>
        </dgm:presLayoutVars>
      </dgm:prSet>
      <dgm:spPr/>
    </dgm:pt>
    <dgm:pt modelId="{B1894F3E-34B6-49F0-8EF7-91B530DF4B8D}" type="pres">
      <dgm:prSet presAssocID="{2C57E5ED-61AC-4779-94A9-D06051925F0B}" presName="childNode1tx" presStyleLbl="bgAcc1" presStyleIdx="0" presStyleCnt="4">
        <dgm:presLayoutVars>
          <dgm:bulletEnabled val="1"/>
        </dgm:presLayoutVars>
      </dgm:prSet>
      <dgm:spPr/>
    </dgm:pt>
    <dgm:pt modelId="{13229733-D7B7-4AAA-865A-0E6DEAD44381}" type="pres">
      <dgm:prSet presAssocID="{2C57E5ED-61AC-4779-94A9-D06051925F0B}" presName="parentNode1" presStyleLbl="node1" presStyleIdx="0" presStyleCnt="4" custLinFactNeighborX="-473" custLinFactNeighborY="-7136">
        <dgm:presLayoutVars>
          <dgm:chMax val="1"/>
          <dgm:bulletEnabled val="1"/>
        </dgm:presLayoutVars>
      </dgm:prSet>
      <dgm:spPr/>
    </dgm:pt>
    <dgm:pt modelId="{290AF212-8B76-4FF2-9D4D-0737376C0D2B}" type="pres">
      <dgm:prSet presAssocID="{2C57E5ED-61AC-4779-94A9-D06051925F0B}" presName="connSite1" presStyleCnt="0"/>
      <dgm:spPr/>
    </dgm:pt>
    <dgm:pt modelId="{C3160E22-A91B-4BEC-AE36-9232DD871103}" type="pres">
      <dgm:prSet presAssocID="{357F2509-B57B-4BE2-8A36-AA98B462F672}" presName="Name9" presStyleLbl="sibTrans2D1" presStyleIdx="0" presStyleCnt="3"/>
      <dgm:spPr/>
    </dgm:pt>
    <dgm:pt modelId="{919B82FC-5BEA-41B1-A8A2-E1DFF5C33930}" type="pres">
      <dgm:prSet presAssocID="{AB793CA8-5015-4C36-9213-962B44DF9250}" presName="composite2" presStyleCnt="0"/>
      <dgm:spPr/>
    </dgm:pt>
    <dgm:pt modelId="{46C2A264-1EFE-44F5-8F24-34FFAA1D9FB8}" type="pres">
      <dgm:prSet presAssocID="{AB793CA8-5015-4C36-9213-962B44DF9250}" presName="dummyNode2" presStyleLbl="node1" presStyleIdx="0" presStyleCnt="4"/>
      <dgm:spPr/>
    </dgm:pt>
    <dgm:pt modelId="{45F8B10C-AEFE-4F4A-A96E-26A2763BF6DB}" type="pres">
      <dgm:prSet presAssocID="{AB793CA8-5015-4C36-9213-962B44DF9250}" presName="childNode2" presStyleLbl="bgAcc1" presStyleIdx="1" presStyleCnt="4">
        <dgm:presLayoutVars>
          <dgm:bulletEnabled val="1"/>
        </dgm:presLayoutVars>
      </dgm:prSet>
      <dgm:spPr/>
    </dgm:pt>
    <dgm:pt modelId="{A25615A8-699A-4C25-AA2B-E31EAD7F5982}" type="pres">
      <dgm:prSet presAssocID="{AB793CA8-5015-4C36-9213-962B44DF9250}" presName="childNode2tx" presStyleLbl="bgAcc1" presStyleIdx="1" presStyleCnt="4">
        <dgm:presLayoutVars>
          <dgm:bulletEnabled val="1"/>
        </dgm:presLayoutVars>
      </dgm:prSet>
      <dgm:spPr/>
    </dgm:pt>
    <dgm:pt modelId="{341A4028-95FA-45CB-9810-F2575C839537}" type="pres">
      <dgm:prSet presAssocID="{AB793CA8-5015-4C36-9213-962B44DF9250}" presName="parentNode2" presStyleLbl="node1" presStyleIdx="1" presStyleCnt="4" custLinFactNeighborY="-7003">
        <dgm:presLayoutVars>
          <dgm:chMax val="0"/>
          <dgm:bulletEnabled val="1"/>
        </dgm:presLayoutVars>
      </dgm:prSet>
      <dgm:spPr/>
    </dgm:pt>
    <dgm:pt modelId="{96421EDB-EA4B-492C-92EE-0EF6AC21E944}" type="pres">
      <dgm:prSet presAssocID="{AB793CA8-5015-4C36-9213-962B44DF9250}" presName="connSite2" presStyleCnt="0"/>
      <dgm:spPr/>
    </dgm:pt>
    <dgm:pt modelId="{8B15D4A3-39C0-45A7-BA68-1ED4D693C861}" type="pres">
      <dgm:prSet presAssocID="{1A6B8C61-10A9-4E78-B11A-27308D0B6699}" presName="Name18" presStyleLbl="sibTrans2D1" presStyleIdx="1" presStyleCnt="3"/>
      <dgm:spPr/>
    </dgm:pt>
    <dgm:pt modelId="{4501898A-0C25-431F-8F65-254F8CF5368D}" type="pres">
      <dgm:prSet presAssocID="{3E4A0C44-13E0-4C2E-8468-70259F0E0569}" presName="composite1" presStyleCnt="0"/>
      <dgm:spPr/>
    </dgm:pt>
    <dgm:pt modelId="{BC681EF8-FB71-415A-8AB5-7C3F84A2CDF2}" type="pres">
      <dgm:prSet presAssocID="{3E4A0C44-13E0-4C2E-8468-70259F0E0569}" presName="dummyNode1" presStyleLbl="node1" presStyleIdx="1" presStyleCnt="4"/>
      <dgm:spPr/>
    </dgm:pt>
    <dgm:pt modelId="{35645331-FF31-4865-862A-A81B4059644B}" type="pres">
      <dgm:prSet presAssocID="{3E4A0C44-13E0-4C2E-8468-70259F0E0569}" presName="childNode1" presStyleLbl="bgAcc1" presStyleIdx="2" presStyleCnt="4">
        <dgm:presLayoutVars>
          <dgm:bulletEnabled val="1"/>
        </dgm:presLayoutVars>
      </dgm:prSet>
      <dgm:spPr/>
    </dgm:pt>
    <dgm:pt modelId="{E945378C-749F-405F-9D9E-7195606848D9}" type="pres">
      <dgm:prSet presAssocID="{3E4A0C44-13E0-4C2E-8468-70259F0E0569}" presName="childNode1tx" presStyleLbl="bgAcc1" presStyleIdx="2" presStyleCnt="4">
        <dgm:presLayoutVars>
          <dgm:bulletEnabled val="1"/>
        </dgm:presLayoutVars>
      </dgm:prSet>
      <dgm:spPr/>
    </dgm:pt>
    <dgm:pt modelId="{CBFA7540-E2F5-4342-89AD-6286FB71B283}" type="pres">
      <dgm:prSet presAssocID="{3E4A0C44-13E0-4C2E-8468-70259F0E056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834C462B-1947-4D69-BDC1-08CD48D13046}" type="pres">
      <dgm:prSet presAssocID="{3E4A0C44-13E0-4C2E-8468-70259F0E0569}" presName="connSite1" presStyleCnt="0"/>
      <dgm:spPr/>
    </dgm:pt>
    <dgm:pt modelId="{02B01C1F-ABC1-4A57-B017-9A1EC0D98188}" type="pres">
      <dgm:prSet presAssocID="{6434C057-FFC1-4CAA-AB11-89A5DD79DB56}" presName="Name9" presStyleLbl="sibTrans2D1" presStyleIdx="2" presStyleCnt="3"/>
      <dgm:spPr/>
    </dgm:pt>
    <dgm:pt modelId="{50F2E63B-5E54-4BAD-8FC7-71C965B7F3C1}" type="pres">
      <dgm:prSet presAssocID="{9FD66C32-EC2B-4588-905D-344728E1ED4B}" presName="composite2" presStyleCnt="0"/>
      <dgm:spPr/>
    </dgm:pt>
    <dgm:pt modelId="{0EF81FD9-E661-4D79-9B0D-D3C79D70550E}" type="pres">
      <dgm:prSet presAssocID="{9FD66C32-EC2B-4588-905D-344728E1ED4B}" presName="dummyNode2" presStyleLbl="node1" presStyleIdx="2" presStyleCnt="4"/>
      <dgm:spPr/>
    </dgm:pt>
    <dgm:pt modelId="{DAB9E3FB-21FC-4FCA-8F4E-B73491902059}" type="pres">
      <dgm:prSet presAssocID="{9FD66C32-EC2B-4588-905D-344728E1ED4B}" presName="childNode2" presStyleLbl="bgAcc1" presStyleIdx="3" presStyleCnt="4">
        <dgm:presLayoutVars>
          <dgm:bulletEnabled val="1"/>
        </dgm:presLayoutVars>
      </dgm:prSet>
      <dgm:spPr/>
    </dgm:pt>
    <dgm:pt modelId="{1E8F9689-4949-4F2C-91CE-C67472D2A819}" type="pres">
      <dgm:prSet presAssocID="{9FD66C32-EC2B-4588-905D-344728E1ED4B}" presName="childNode2tx" presStyleLbl="bgAcc1" presStyleIdx="3" presStyleCnt="4">
        <dgm:presLayoutVars>
          <dgm:bulletEnabled val="1"/>
        </dgm:presLayoutVars>
      </dgm:prSet>
      <dgm:spPr/>
    </dgm:pt>
    <dgm:pt modelId="{120350A1-19F2-4E96-9B5A-F8F297A7A70F}" type="pres">
      <dgm:prSet presAssocID="{9FD66C32-EC2B-4588-905D-344728E1ED4B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D201B92-7C79-4EDC-B8E8-684A6E80CDD5}" type="pres">
      <dgm:prSet presAssocID="{9FD66C32-EC2B-4588-905D-344728E1ED4B}" presName="connSite2" presStyleCnt="0"/>
      <dgm:spPr/>
    </dgm:pt>
  </dgm:ptLst>
  <dgm:cxnLst>
    <dgm:cxn modelId="{A9CC291B-BD36-4681-AA63-D32A03867D8A}" srcId="{2C57E5ED-61AC-4779-94A9-D06051925F0B}" destId="{E6349D65-482B-493F-BFA6-2E342175BCF6}" srcOrd="0" destOrd="0" parTransId="{4232EF49-4DE8-499A-ABC4-8A6B90D5C35C}" sibTransId="{38CF3C1C-DB62-4248-8013-D902481F7934}"/>
    <dgm:cxn modelId="{4EE5371F-3D0E-4179-A6CD-C8772D385739}" type="presOf" srcId="{D8C95F29-83E4-48DE-A4CD-869C784C4FFB}" destId="{45F8B10C-AEFE-4F4A-A96E-26A2763BF6DB}" srcOrd="0" destOrd="0" presId="urn:microsoft.com/office/officeart/2005/8/layout/hProcess4"/>
    <dgm:cxn modelId="{EB4EA92E-0C25-4283-816E-56B2E53AADDA}" srcId="{3E4A0C44-13E0-4C2E-8468-70259F0E0569}" destId="{A6B2A2F0-7EEB-41DE-A203-222BD291B0FC}" srcOrd="1" destOrd="0" parTransId="{69D1E6CC-7A8A-4E8A-B274-2CA29AA1D08B}" sibTransId="{ABBDAA4A-22E1-42BB-A46E-6645F66F778B}"/>
    <dgm:cxn modelId="{80E49435-0D22-43F3-ABD9-43748ABB17A3}" type="presOf" srcId="{1A6B8C61-10A9-4E78-B11A-27308D0B6699}" destId="{8B15D4A3-39C0-45A7-BA68-1ED4D693C861}" srcOrd="0" destOrd="0" presId="urn:microsoft.com/office/officeart/2005/8/layout/hProcess4"/>
    <dgm:cxn modelId="{9CD94440-A855-483C-A839-6C65524DF8D3}" srcId="{2F3216EA-C6BF-4D25-BA44-E042480572C9}" destId="{9FD66C32-EC2B-4588-905D-344728E1ED4B}" srcOrd="3" destOrd="0" parTransId="{EADCD517-6465-4EDB-BC41-819444A99EE3}" sibTransId="{FB9D59AE-B17E-4982-BFB6-7E630A9678F4}"/>
    <dgm:cxn modelId="{DFB2205D-73F4-4B99-BD25-3393794FE5D2}" type="presOf" srcId="{3E4A0C44-13E0-4C2E-8468-70259F0E0569}" destId="{CBFA7540-E2F5-4342-89AD-6286FB71B283}" srcOrd="0" destOrd="0" presId="urn:microsoft.com/office/officeart/2005/8/layout/hProcess4"/>
    <dgm:cxn modelId="{A8A9B660-1EBB-4B6E-ADEA-123A5F8ABF40}" srcId="{9FD66C32-EC2B-4588-905D-344728E1ED4B}" destId="{D27E60A0-56D5-4A79-A82E-6CB964717CB9}" srcOrd="0" destOrd="0" parTransId="{BA4FB499-6EC3-40A9-A0DF-28B8981F0E97}" sibTransId="{CCE23F15-47F3-4DC4-B3F2-874B453D7874}"/>
    <dgm:cxn modelId="{B4532B42-2685-4C62-9882-A92FF20E4EC5}" type="presOf" srcId="{A6B2A2F0-7EEB-41DE-A203-222BD291B0FC}" destId="{E945378C-749F-405F-9D9E-7195606848D9}" srcOrd="1" destOrd="1" presId="urn:microsoft.com/office/officeart/2005/8/layout/hProcess4"/>
    <dgm:cxn modelId="{2853946C-BFBE-41EA-B907-A63791CB6C01}" type="presOf" srcId="{6434C057-FFC1-4CAA-AB11-89A5DD79DB56}" destId="{02B01C1F-ABC1-4A57-B017-9A1EC0D98188}" srcOrd="0" destOrd="0" presId="urn:microsoft.com/office/officeart/2005/8/layout/hProcess4"/>
    <dgm:cxn modelId="{31AF1270-47E4-4E46-9986-B0E2C9BB3A74}" type="presOf" srcId="{D27E60A0-56D5-4A79-A82E-6CB964717CB9}" destId="{1E8F9689-4949-4F2C-91CE-C67472D2A819}" srcOrd="1" destOrd="0" presId="urn:microsoft.com/office/officeart/2005/8/layout/hProcess4"/>
    <dgm:cxn modelId="{49376072-D3DC-4E8D-AC44-4D9CA99795FA}" type="presOf" srcId="{2C57E5ED-61AC-4779-94A9-D06051925F0B}" destId="{13229733-D7B7-4AAA-865A-0E6DEAD44381}" srcOrd="0" destOrd="0" presId="urn:microsoft.com/office/officeart/2005/8/layout/hProcess4"/>
    <dgm:cxn modelId="{6969B973-2DD0-4551-AEA2-06AFB0DB31C7}" type="presOf" srcId="{357F2509-B57B-4BE2-8A36-AA98B462F672}" destId="{C3160E22-A91B-4BEC-AE36-9232DD871103}" srcOrd="0" destOrd="0" presId="urn:microsoft.com/office/officeart/2005/8/layout/hProcess4"/>
    <dgm:cxn modelId="{44C20558-E5E6-48FE-9780-2F16308E0DB6}" srcId="{AB793CA8-5015-4C36-9213-962B44DF9250}" destId="{7F873918-7022-439C-9F4D-A728F228D90E}" srcOrd="1" destOrd="0" parTransId="{6B097805-8A18-47C0-9ABF-C76535E50482}" sibTransId="{C960CAED-FEA5-464C-A41A-0B46034E39C8}"/>
    <dgm:cxn modelId="{632DB288-8C8D-43A2-A72F-124DC141E702}" srcId="{2F3216EA-C6BF-4D25-BA44-E042480572C9}" destId="{AB793CA8-5015-4C36-9213-962B44DF9250}" srcOrd="1" destOrd="0" parTransId="{CE2034BC-ECCC-465F-A056-D6187D068F97}" sibTransId="{1A6B8C61-10A9-4E78-B11A-27308D0B6699}"/>
    <dgm:cxn modelId="{49286B8A-5A77-4294-A884-03C303240300}" srcId="{2F3216EA-C6BF-4D25-BA44-E042480572C9}" destId="{2C57E5ED-61AC-4779-94A9-D06051925F0B}" srcOrd="0" destOrd="0" parTransId="{2A39A961-CB7C-43C0-A469-9EEE89709D55}" sibTransId="{357F2509-B57B-4BE2-8A36-AA98B462F672}"/>
    <dgm:cxn modelId="{58C3FA8F-B252-44CE-893A-F144462F4830}" type="presOf" srcId="{651B0177-671D-4800-9FBB-9207D8B81F57}" destId="{E945378C-749F-405F-9D9E-7195606848D9}" srcOrd="1" destOrd="0" presId="urn:microsoft.com/office/officeart/2005/8/layout/hProcess4"/>
    <dgm:cxn modelId="{AE63EC98-7FE3-419F-A2B1-EE630DFD749C}" type="presOf" srcId="{D8C95F29-83E4-48DE-A4CD-869C784C4FFB}" destId="{A25615A8-699A-4C25-AA2B-E31EAD7F5982}" srcOrd="1" destOrd="0" presId="urn:microsoft.com/office/officeart/2005/8/layout/hProcess4"/>
    <dgm:cxn modelId="{2AF597A1-66B0-49E4-B84B-EAE492F8875C}" type="presOf" srcId="{E6349D65-482B-493F-BFA6-2E342175BCF6}" destId="{F663B51A-BDDF-4B5F-A6A0-582B99BD7565}" srcOrd="0" destOrd="0" presId="urn:microsoft.com/office/officeart/2005/8/layout/hProcess4"/>
    <dgm:cxn modelId="{4DFAD7AD-0D8D-4ADC-877C-C22656213D47}" type="presOf" srcId="{DA809C38-D3D7-48A8-BAD2-DB59C042ADEA}" destId="{DAB9E3FB-21FC-4FCA-8F4E-B73491902059}" srcOrd="0" destOrd="1" presId="urn:microsoft.com/office/officeart/2005/8/layout/hProcess4"/>
    <dgm:cxn modelId="{10A2F8B6-8587-4760-8124-62C59C679846}" type="presOf" srcId="{026392E5-677B-472C-B64B-8F17AAC1F1F3}" destId="{F663B51A-BDDF-4B5F-A6A0-582B99BD7565}" srcOrd="0" destOrd="1" presId="urn:microsoft.com/office/officeart/2005/8/layout/hProcess4"/>
    <dgm:cxn modelId="{948C8DB7-18E9-4682-8B0B-C2CE66C7750C}" type="presOf" srcId="{026392E5-677B-472C-B64B-8F17AAC1F1F3}" destId="{B1894F3E-34B6-49F0-8EF7-91B530DF4B8D}" srcOrd="1" destOrd="1" presId="urn:microsoft.com/office/officeart/2005/8/layout/hProcess4"/>
    <dgm:cxn modelId="{E584C2BC-C080-4CA8-B2B8-F795CD9BA669}" type="presOf" srcId="{9FD66C32-EC2B-4588-905D-344728E1ED4B}" destId="{120350A1-19F2-4E96-9B5A-F8F297A7A70F}" srcOrd="0" destOrd="0" presId="urn:microsoft.com/office/officeart/2005/8/layout/hProcess4"/>
    <dgm:cxn modelId="{427C91BF-E4C5-4D4D-B7EA-301F4974C8E7}" type="presOf" srcId="{7F873918-7022-439C-9F4D-A728F228D90E}" destId="{45F8B10C-AEFE-4F4A-A96E-26A2763BF6DB}" srcOrd="0" destOrd="1" presId="urn:microsoft.com/office/officeart/2005/8/layout/hProcess4"/>
    <dgm:cxn modelId="{8C271BC7-F997-4CE8-9D84-F68410321FA4}" type="presOf" srcId="{A6B2A2F0-7EEB-41DE-A203-222BD291B0FC}" destId="{35645331-FF31-4865-862A-A81B4059644B}" srcOrd="0" destOrd="1" presId="urn:microsoft.com/office/officeart/2005/8/layout/hProcess4"/>
    <dgm:cxn modelId="{C7A5EEC8-14AA-4335-BE4A-D67119106B47}" type="presOf" srcId="{7F873918-7022-439C-9F4D-A728F228D90E}" destId="{A25615A8-699A-4C25-AA2B-E31EAD7F5982}" srcOrd="1" destOrd="1" presId="urn:microsoft.com/office/officeart/2005/8/layout/hProcess4"/>
    <dgm:cxn modelId="{EE50E9CA-2361-4A0B-92FD-0350754191A8}" srcId="{3E4A0C44-13E0-4C2E-8468-70259F0E0569}" destId="{651B0177-671D-4800-9FBB-9207D8B81F57}" srcOrd="0" destOrd="0" parTransId="{404B4659-007F-4A9A-8173-4D6F189707FF}" sibTransId="{0DC6125D-8F2D-4805-B311-C258ECA05253}"/>
    <dgm:cxn modelId="{763AE3CE-C62E-44C7-928D-4DB4EDC90518}" type="presOf" srcId="{DA809C38-D3D7-48A8-BAD2-DB59C042ADEA}" destId="{1E8F9689-4949-4F2C-91CE-C67472D2A819}" srcOrd="1" destOrd="1" presId="urn:microsoft.com/office/officeart/2005/8/layout/hProcess4"/>
    <dgm:cxn modelId="{3FDB0ECF-17F3-4A5A-AF3E-890FAF870C53}" type="presOf" srcId="{AB793CA8-5015-4C36-9213-962B44DF9250}" destId="{341A4028-95FA-45CB-9810-F2575C839537}" srcOrd="0" destOrd="0" presId="urn:microsoft.com/office/officeart/2005/8/layout/hProcess4"/>
    <dgm:cxn modelId="{5F635BD8-71A4-43ED-8756-A904D5C18F57}" srcId="{2C57E5ED-61AC-4779-94A9-D06051925F0B}" destId="{026392E5-677B-472C-B64B-8F17AAC1F1F3}" srcOrd="1" destOrd="0" parTransId="{977D9015-7B71-4AE6-904B-8FF4459CDB66}" sibTransId="{BBD3C2EB-546C-436F-AD29-CED06B1CE2FC}"/>
    <dgm:cxn modelId="{57587CDA-AFEA-4469-9522-429C3669B29D}" type="presOf" srcId="{651B0177-671D-4800-9FBB-9207D8B81F57}" destId="{35645331-FF31-4865-862A-A81B4059644B}" srcOrd="0" destOrd="0" presId="urn:microsoft.com/office/officeart/2005/8/layout/hProcess4"/>
    <dgm:cxn modelId="{231846DB-D799-4456-8D18-60D9D4E8685E}" type="presOf" srcId="{2F3216EA-C6BF-4D25-BA44-E042480572C9}" destId="{C3D1EE3E-C5E8-4690-8509-E2120A4F4177}" srcOrd="0" destOrd="0" presId="urn:microsoft.com/office/officeart/2005/8/layout/hProcess4"/>
    <dgm:cxn modelId="{85E590E2-B3AE-4AC2-929E-1C35A9B86C19}" type="presOf" srcId="{D27E60A0-56D5-4A79-A82E-6CB964717CB9}" destId="{DAB9E3FB-21FC-4FCA-8F4E-B73491902059}" srcOrd="0" destOrd="0" presId="urn:microsoft.com/office/officeart/2005/8/layout/hProcess4"/>
    <dgm:cxn modelId="{B43414EA-50C2-45E8-BFC7-4DC57F5A0332}" srcId="{9FD66C32-EC2B-4588-905D-344728E1ED4B}" destId="{DA809C38-D3D7-48A8-BAD2-DB59C042ADEA}" srcOrd="1" destOrd="0" parTransId="{6F86077F-94EE-4F4B-B6E8-2C9971CED91B}" sibTransId="{78C3F01E-3829-498C-B9BF-3D2E920A4E36}"/>
    <dgm:cxn modelId="{C45E2FEC-3C89-476C-AFA2-0547F7116157}" srcId="{AB793CA8-5015-4C36-9213-962B44DF9250}" destId="{D8C95F29-83E4-48DE-A4CD-869C784C4FFB}" srcOrd="0" destOrd="0" parTransId="{0881CC73-2792-4A99-BFAC-F017E25CAB05}" sibTransId="{F23BE8A3-BA98-49AE-82DA-01DC745396A4}"/>
    <dgm:cxn modelId="{08F7FAEC-3DCD-4550-8F4B-118359AF2A96}" type="presOf" srcId="{E6349D65-482B-493F-BFA6-2E342175BCF6}" destId="{B1894F3E-34B6-49F0-8EF7-91B530DF4B8D}" srcOrd="1" destOrd="0" presId="urn:microsoft.com/office/officeart/2005/8/layout/hProcess4"/>
    <dgm:cxn modelId="{56D1FEFF-A039-4AF8-A299-9FE12E596F39}" srcId="{2F3216EA-C6BF-4D25-BA44-E042480572C9}" destId="{3E4A0C44-13E0-4C2E-8468-70259F0E0569}" srcOrd="2" destOrd="0" parTransId="{060F86F8-6ABA-4BA5-8D62-49CB0F52D5B9}" sibTransId="{6434C057-FFC1-4CAA-AB11-89A5DD79DB56}"/>
    <dgm:cxn modelId="{ACDAFF99-49FC-4B20-A631-3AEE5E3BBAE3}" type="presParOf" srcId="{C3D1EE3E-C5E8-4690-8509-E2120A4F4177}" destId="{302682E7-09CC-4268-84DF-0AEC55C021D1}" srcOrd="0" destOrd="0" presId="urn:microsoft.com/office/officeart/2005/8/layout/hProcess4"/>
    <dgm:cxn modelId="{101DEB76-4BF0-484B-B08C-5FD10D4972FF}" type="presParOf" srcId="{C3D1EE3E-C5E8-4690-8509-E2120A4F4177}" destId="{8A5FF689-C26D-4D45-AB73-4BD80B3946DC}" srcOrd="1" destOrd="0" presId="urn:microsoft.com/office/officeart/2005/8/layout/hProcess4"/>
    <dgm:cxn modelId="{8DDC6CB7-7F43-43E7-B161-06FE2F0045E6}" type="presParOf" srcId="{C3D1EE3E-C5E8-4690-8509-E2120A4F4177}" destId="{99C40790-7080-423D-9620-98F8164FBA51}" srcOrd="2" destOrd="0" presId="urn:microsoft.com/office/officeart/2005/8/layout/hProcess4"/>
    <dgm:cxn modelId="{0ECE80DC-4143-4683-82AB-40F91A6B411A}" type="presParOf" srcId="{99C40790-7080-423D-9620-98F8164FBA51}" destId="{91EFA6D7-4CB2-4A48-8600-8264040FC4E1}" srcOrd="0" destOrd="0" presId="urn:microsoft.com/office/officeart/2005/8/layout/hProcess4"/>
    <dgm:cxn modelId="{426ECE80-0558-4D7A-9D14-6C54D8A4DFFB}" type="presParOf" srcId="{91EFA6D7-4CB2-4A48-8600-8264040FC4E1}" destId="{B604803A-09FF-430D-B9D2-D38435A6C897}" srcOrd="0" destOrd="0" presId="urn:microsoft.com/office/officeart/2005/8/layout/hProcess4"/>
    <dgm:cxn modelId="{53A0DFC7-B03E-4DC6-9569-ED52E0159BBB}" type="presParOf" srcId="{91EFA6D7-4CB2-4A48-8600-8264040FC4E1}" destId="{F663B51A-BDDF-4B5F-A6A0-582B99BD7565}" srcOrd="1" destOrd="0" presId="urn:microsoft.com/office/officeart/2005/8/layout/hProcess4"/>
    <dgm:cxn modelId="{C4777584-9CCB-449C-9EC6-23FE59558FA0}" type="presParOf" srcId="{91EFA6D7-4CB2-4A48-8600-8264040FC4E1}" destId="{B1894F3E-34B6-49F0-8EF7-91B530DF4B8D}" srcOrd="2" destOrd="0" presId="urn:microsoft.com/office/officeart/2005/8/layout/hProcess4"/>
    <dgm:cxn modelId="{37928C2B-A1AF-47C3-923E-E65DF1D3D239}" type="presParOf" srcId="{91EFA6D7-4CB2-4A48-8600-8264040FC4E1}" destId="{13229733-D7B7-4AAA-865A-0E6DEAD44381}" srcOrd="3" destOrd="0" presId="urn:microsoft.com/office/officeart/2005/8/layout/hProcess4"/>
    <dgm:cxn modelId="{98387354-C8EC-41CC-B1D4-9F38A0D73B22}" type="presParOf" srcId="{91EFA6D7-4CB2-4A48-8600-8264040FC4E1}" destId="{290AF212-8B76-4FF2-9D4D-0737376C0D2B}" srcOrd="4" destOrd="0" presId="urn:microsoft.com/office/officeart/2005/8/layout/hProcess4"/>
    <dgm:cxn modelId="{127ADC11-19F5-4472-A12A-30512719A5C4}" type="presParOf" srcId="{99C40790-7080-423D-9620-98F8164FBA51}" destId="{C3160E22-A91B-4BEC-AE36-9232DD871103}" srcOrd="1" destOrd="0" presId="urn:microsoft.com/office/officeart/2005/8/layout/hProcess4"/>
    <dgm:cxn modelId="{F337C5F5-487E-4D17-AFD5-F71EE81745E9}" type="presParOf" srcId="{99C40790-7080-423D-9620-98F8164FBA51}" destId="{919B82FC-5BEA-41B1-A8A2-E1DFF5C33930}" srcOrd="2" destOrd="0" presId="urn:microsoft.com/office/officeart/2005/8/layout/hProcess4"/>
    <dgm:cxn modelId="{3F5D6FF6-5BB2-413A-A491-80650CF768C6}" type="presParOf" srcId="{919B82FC-5BEA-41B1-A8A2-E1DFF5C33930}" destId="{46C2A264-1EFE-44F5-8F24-34FFAA1D9FB8}" srcOrd="0" destOrd="0" presId="urn:microsoft.com/office/officeart/2005/8/layout/hProcess4"/>
    <dgm:cxn modelId="{B63E41D1-725C-422E-A5F8-DD380EA5E496}" type="presParOf" srcId="{919B82FC-5BEA-41B1-A8A2-E1DFF5C33930}" destId="{45F8B10C-AEFE-4F4A-A96E-26A2763BF6DB}" srcOrd="1" destOrd="0" presId="urn:microsoft.com/office/officeart/2005/8/layout/hProcess4"/>
    <dgm:cxn modelId="{213793C6-99F7-4BBA-B68E-67D77EB6D1C6}" type="presParOf" srcId="{919B82FC-5BEA-41B1-A8A2-E1DFF5C33930}" destId="{A25615A8-699A-4C25-AA2B-E31EAD7F5982}" srcOrd="2" destOrd="0" presId="urn:microsoft.com/office/officeart/2005/8/layout/hProcess4"/>
    <dgm:cxn modelId="{AD15795C-F291-49A9-ADCD-245B24ED67C1}" type="presParOf" srcId="{919B82FC-5BEA-41B1-A8A2-E1DFF5C33930}" destId="{341A4028-95FA-45CB-9810-F2575C839537}" srcOrd="3" destOrd="0" presId="urn:microsoft.com/office/officeart/2005/8/layout/hProcess4"/>
    <dgm:cxn modelId="{62706D94-74E7-461E-9639-6C38718964F4}" type="presParOf" srcId="{919B82FC-5BEA-41B1-A8A2-E1DFF5C33930}" destId="{96421EDB-EA4B-492C-92EE-0EF6AC21E944}" srcOrd="4" destOrd="0" presId="urn:microsoft.com/office/officeart/2005/8/layout/hProcess4"/>
    <dgm:cxn modelId="{C92FDE79-2313-468B-8A7D-B1A17D8BB74B}" type="presParOf" srcId="{99C40790-7080-423D-9620-98F8164FBA51}" destId="{8B15D4A3-39C0-45A7-BA68-1ED4D693C861}" srcOrd="3" destOrd="0" presId="urn:microsoft.com/office/officeart/2005/8/layout/hProcess4"/>
    <dgm:cxn modelId="{BBE5FFEC-D273-4DFC-AA4B-F4CBD8573102}" type="presParOf" srcId="{99C40790-7080-423D-9620-98F8164FBA51}" destId="{4501898A-0C25-431F-8F65-254F8CF5368D}" srcOrd="4" destOrd="0" presId="urn:microsoft.com/office/officeart/2005/8/layout/hProcess4"/>
    <dgm:cxn modelId="{A030D786-3205-4A48-AC0A-C6B2CE3EAF99}" type="presParOf" srcId="{4501898A-0C25-431F-8F65-254F8CF5368D}" destId="{BC681EF8-FB71-415A-8AB5-7C3F84A2CDF2}" srcOrd="0" destOrd="0" presId="urn:microsoft.com/office/officeart/2005/8/layout/hProcess4"/>
    <dgm:cxn modelId="{E02C524B-887E-4C5F-848C-BC9097A8A241}" type="presParOf" srcId="{4501898A-0C25-431F-8F65-254F8CF5368D}" destId="{35645331-FF31-4865-862A-A81B4059644B}" srcOrd="1" destOrd="0" presId="urn:microsoft.com/office/officeart/2005/8/layout/hProcess4"/>
    <dgm:cxn modelId="{87ECEBDD-1062-40A6-8251-19F66FD39B07}" type="presParOf" srcId="{4501898A-0C25-431F-8F65-254F8CF5368D}" destId="{E945378C-749F-405F-9D9E-7195606848D9}" srcOrd="2" destOrd="0" presId="urn:microsoft.com/office/officeart/2005/8/layout/hProcess4"/>
    <dgm:cxn modelId="{92F3577B-E980-4BDF-9CD0-D98F48C5531D}" type="presParOf" srcId="{4501898A-0C25-431F-8F65-254F8CF5368D}" destId="{CBFA7540-E2F5-4342-89AD-6286FB71B283}" srcOrd="3" destOrd="0" presId="urn:microsoft.com/office/officeart/2005/8/layout/hProcess4"/>
    <dgm:cxn modelId="{B359CD4A-9651-4087-A312-45C3F3536AED}" type="presParOf" srcId="{4501898A-0C25-431F-8F65-254F8CF5368D}" destId="{834C462B-1947-4D69-BDC1-08CD48D13046}" srcOrd="4" destOrd="0" presId="urn:microsoft.com/office/officeart/2005/8/layout/hProcess4"/>
    <dgm:cxn modelId="{1DAEB4D6-9F04-4B15-83F8-4916482A3F03}" type="presParOf" srcId="{99C40790-7080-423D-9620-98F8164FBA51}" destId="{02B01C1F-ABC1-4A57-B017-9A1EC0D98188}" srcOrd="5" destOrd="0" presId="urn:microsoft.com/office/officeart/2005/8/layout/hProcess4"/>
    <dgm:cxn modelId="{D0A56C33-1C2B-44B1-9017-83928F3A7F10}" type="presParOf" srcId="{99C40790-7080-423D-9620-98F8164FBA51}" destId="{50F2E63B-5E54-4BAD-8FC7-71C965B7F3C1}" srcOrd="6" destOrd="0" presId="urn:microsoft.com/office/officeart/2005/8/layout/hProcess4"/>
    <dgm:cxn modelId="{62133BC9-7707-4C6E-B71B-508958BF149F}" type="presParOf" srcId="{50F2E63B-5E54-4BAD-8FC7-71C965B7F3C1}" destId="{0EF81FD9-E661-4D79-9B0D-D3C79D70550E}" srcOrd="0" destOrd="0" presId="urn:microsoft.com/office/officeart/2005/8/layout/hProcess4"/>
    <dgm:cxn modelId="{EC01F9DF-8C1A-4010-9CBE-950CB58BBBC4}" type="presParOf" srcId="{50F2E63B-5E54-4BAD-8FC7-71C965B7F3C1}" destId="{DAB9E3FB-21FC-4FCA-8F4E-B73491902059}" srcOrd="1" destOrd="0" presId="urn:microsoft.com/office/officeart/2005/8/layout/hProcess4"/>
    <dgm:cxn modelId="{822AE890-F6A8-4842-874D-62BBEF2D5E67}" type="presParOf" srcId="{50F2E63B-5E54-4BAD-8FC7-71C965B7F3C1}" destId="{1E8F9689-4949-4F2C-91CE-C67472D2A819}" srcOrd="2" destOrd="0" presId="urn:microsoft.com/office/officeart/2005/8/layout/hProcess4"/>
    <dgm:cxn modelId="{AB77CAA5-8BF6-409A-B0C3-229D4605E0A1}" type="presParOf" srcId="{50F2E63B-5E54-4BAD-8FC7-71C965B7F3C1}" destId="{120350A1-19F2-4E96-9B5A-F8F297A7A70F}" srcOrd="3" destOrd="0" presId="urn:microsoft.com/office/officeart/2005/8/layout/hProcess4"/>
    <dgm:cxn modelId="{C9CA3C7A-AA8D-4E1D-9632-8D4B01B85409}" type="presParOf" srcId="{50F2E63B-5E54-4BAD-8FC7-71C965B7F3C1}" destId="{4D201B92-7C79-4EDC-B8E8-684A6E80CDD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076D4D-F75B-4995-B6CB-E0FEBCC1776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2EA3970-3D73-4406-AF40-7BD0808AB644}">
      <dgm:prSet phldrT="[Text]"/>
      <dgm:spPr/>
      <dgm:t>
        <a:bodyPr/>
        <a:lstStyle/>
        <a:p>
          <a:r>
            <a:rPr lang="en-IN" dirty="0"/>
            <a:t>Cross Platform</a:t>
          </a:r>
        </a:p>
      </dgm:t>
    </dgm:pt>
    <dgm:pt modelId="{1502667F-2098-415B-82EB-346649897EB8}" type="parTrans" cxnId="{A3405EE8-1BC7-4D0C-BA11-08F1EB2F6515}">
      <dgm:prSet/>
      <dgm:spPr/>
      <dgm:t>
        <a:bodyPr/>
        <a:lstStyle/>
        <a:p>
          <a:endParaRPr lang="en-IN"/>
        </a:p>
      </dgm:t>
    </dgm:pt>
    <dgm:pt modelId="{B780CFE9-49AE-4AA5-9DB7-522AB7ACCBAC}" type="sibTrans" cxnId="{A3405EE8-1BC7-4D0C-BA11-08F1EB2F6515}">
      <dgm:prSet/>
      <dgm:spPr/>
      <dgm:t>
        <a:bodyPr/>
        <a:lstStyle/>
        <a:p>
          <a:endParaRPr lang="en-IN"/>
        </a:p>
      </dgm:t>
    </dgm:pt>
    <dgm:pt modelId="{BA7B5D0A-AB4C-430A-BFFD-243639B4FF91}">
      <dgm:prSet phldrT="[Text]"/>
      <dgm:spPr/>
      <dgm:t>
        <a:bodyPr/>
        <a:lstStyle/>
        <a:p>
          <a:r>
            <a:rPr lang="en-US" dirty="0"/>
            <a:t>Easy to learn, Use and Test</a:t>
          </a:r>
          <a:endParaRPr lang="en-IN" dirty="0"/>
        </a:p>
      </dgm:t>
    </dgm:pt>
    <dgm:pt modelId="{1578806A-DB18-4FD3-ACAC-49A9ECC12FBA}" type="parTrans" cxnId="{BF70BB03-AD02-44EA-A364-2E42CF56442E}">
      <dgm:prSet/>
      <dgm:spPr/>
      <dgm:t>
        <a:bodyPr/>
        <a:lstStyle/>
        <a:p>
          <a:endParaRPr lang="en-IN"/>
        </a:p>
      </dgm:t>
    </dgm:pt>
    <dgm:pt modelId="{100BAB4F-F2D2-4CA5-AD6E-4B471BF4F660}" type="sibTrans" cxnId="{BF70BB03-AD02-44EA-A364-2E42CF56442E}">
      <dgm:prSet/>
      <dgm:spPr/>
      <dgm:t>
        <a:bodyPr/>
        <a:lstStyle/>
        <a:p>
          <a:endParaRPr lang="en-IN"/>
        </a:p>
      </dgm:t>
    </dgm:pt>
    <dgm:pt modelId="{8374A1E3-4BD5-4C87-B670-2D7DBC0F25AF}">
      <dgm:prSet phldrT="[Text]" custT="1"/>
      <dgm:spPr/>
      <dgm:t>
        <a:bodyPr/>
        <a:lstStyle/>
        <a:p>
          <a:r>
            <a:rPr lang="en-US" sz="1800" dirty="0"/>
            <a:t>SPA-Oriented</a:t>
          </a:r>
          <a:endParaRPr lang="en-IN" sz="1800" dirty="0"/>
        </a:p>
      </dgm:t>
    </dgm:pt>
    <dgm:pt modelId="{27EAB678-704E-4037-8EA9-3BC7A672A41A}" type="parTrans" cxnId="{9A7C2074-7DD2-48E4-B434-FD43BAD9FE38}">
      <dgm:prSet/>
      <dgm:spPr/>
      <dgm:t>
        <a:bodyPr/>
        <a:lstStyle/>
        <a:p>
          <a:endParaRPr lang="en-IN"/>
        </a:p>
      </dgm:t>
    </dgm:pt>
    <dgm:pt modelId="{9DD98FEA-5BDF-4AF6-BC3F-7F3EB45F24CF}" type="sibTrans" cxnId="{9A7C2074-7DD2-48E4-B434-FD43BAD9FE38}">
      <dgm:prSet/>
      <dgm:spPr/>
      <dgm:t>
        <a:bodyPr/>
        <a:lstStyle/>
        <a:p>
          <a:endParaRPr lang="en-IN"/>
        </a:p>
      </dgm:t>
    </dgm:pt>
    <dgm:pt modelId="{CE153BD7-B42B-40B3-A2A9-8737872D4623}">
      <dgm:prSet phldrT="[Text]" custT="1"/>
      <dgm:spPr/>
      <dgm:t>
        <a:bodyPr/>
        <a:lstStyle/>
        <a:p>
          <a:r>
            <a:rPr lang="en-US" sz="1800"/>
            <a:t>Two–way Data Binding</a:t>
          </a:r>
          <a:endParaRPr lang="en-IN" sz="1800" dirty="0"/>
        </a:p>
      </dgm:t>
    </dgm:pt>
    <dgm:pt modelId="{35AD5B47-8269-4239-B101-25D387D2893E}" type="parTrans" cxnId="{255375D8-8038-42DB-B6AA-E1478DFC3DF8}">
      <dgm:prSet/>
      <dgm:spPr/>
      <dgm:t>
        <a:bodyPr/>
        <a:lstStyle/>
        <a:p>
          <a:endParaRPr lang="en-IN"/>
        </a:p>
      </dgm:t>
    </dgm:pt>
    <dgm:pt modelId="{025928A1-AE2E-408F-8197-08AE8092CAB3}" type="sibTrans" cxnId="{255375D8-8038-42DB-B6AA-E1478DFC3DF8}">
      <dgm:prSet/>
      <dgm:spPr/>
      <dgm:t>
        <a:bodyPr/>
        <a:lstStyle/>
        <a:p>
          <a:endParaRPr lang="en-IN"/>
        </a:p>
      </dgm:t>
    </dgm:pt>
    <dgm:pt modelId="{26E407BA-5F18-4F32-8F83-6492F590D404}">
      <dgm:prSet phldrT="[Text]" custT="1"/>
      <dgm:spPr/>
      <dgm:t>
        <a:bodyPr/>
        <a:lstStyle/>
        <a:p>
          <a:r>
            <a:rPr lang="en-IN" sz="1800" dirty="0"/>
            <a:t>Angular CLI</a:t>
          </a:r>
        </a:p>
      </dgm:t>
    </dgm:pt>
    <dgm:pt modelId="{ECFA2351-5889-4F26-BD03-4B7B08DEE457}" type="parTrans" cxnId="{7F2C3283-6405-4714-8F21-BC2ADB593F39}">
      <dgm:prSet/>
      <dgm:spPr/>
      <dgm:t>
        <a:bodyPr/>
        <a:lstStyle/>
        <a:p>
          <a:endParaRPr lang="en-IN"/>
        </a:p>
      </dgm:t>
    </dgm:pt>
    <dgm:pt modelId="{8101ADE0-D050-44A3-8A21-27C8F6EFD5CE}" type="sibTrans" cxnId="{7F2C3283-6405-4714-8F21-BC2ADB593F39}">
      <dgm:prSet/>
      <dgm:spPr/>
      <dgm:t>
        <a:bodyPr/>
        <a:lstStyle/>
        <a:p>
          <a:endParaRPr lang="en-IN"/>
        </a:p>
      </dgm:t>
    </dgm:pt>
    <dgm:pt modelId="{A5F4B2C4-2FA7-48FE-ABD4-67B7E89553A5}" type="pres">
      <dgm:prSet presAssocID="{B4076D4D-F75B-4995-B6CB-E0FEBCC1776D}" presName="linearFlow" presStyleCnt="0">
        <dgm:presLayoutVars>
          <dgm:dir/>
          <dgm:resizeHandles val="exact"/>
        </dgm:presLayoutVars>
      </dgm:prSet>
      <dgm:spPr/>
    </dgm:pt>
    <dgm:pt modelId="{A8B64015-1007-487F-9C87-EBBCC475C6A5}" type="pres">
      <dgm:prSet presAssocID="{52EA3970-3D73-4406-AF40-7BD0808AB644}" presName="composite" presStyleCnt="0"/>
      <dgm:spPr/>
    </dgm:pt>
    <dgm:pt modelId="{6B23E9FE-B229-45D0-B09F-E38587AB7E87}" type="pres">
      <dgm:prSet presAssocID="{52EA3970-3D73-4406-AF40-7BD0808AB644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37A8128-0A40-43CC-BF76-FB85A327B081}" type="pres">
      <dgm:prSet presAssocID="{52EA3970-3D73-4406-AF40-7BD0808AB644}" presName="txShp" presStyleLbl="node1" presStyleIdx="0" presStyleCnt="5">
        <dgm:presLayoutVars>
          <dgm:bulletEnabled val="1"/>
        </dgm:presLayoutVars>
      </dgm:prSet>
      <dgm:spPr/>
    </dgm:pt>
    <dgm:pt modelId="{81FD3731-E41A-42F7-B4E7-3BDA8DB761E1}" type="pres">
      <dgm:prSet presAssocID="{B780CFE9-49AE-4AA5-9DB7-522AB7ACCBAC}" presName="spacing" presStyleCnt="0"/>
      <dgm:spPr/>
    </dgm:pt>
    <dgm:pt modelId="{F85F8EC3-7467-4C6E-A05F-7156E11DDA9D}" type="pres">
      <dgm:prSet presAssocID="{BA7B5D0A-AB4C-430A-BFFD-243639B4FF91}" presName="composite" presStyleCnt="0"/>
      <dgm:spPr/>
    </dgm:pt>
    <dgm:pt modelId="{10CDE665-6DC8-4EE9-9380-39E189A74B63}" type="pres">
      <dgm:prSet presAssocID="{BA7B5D0A-AB4C-430A-BFFD-243639B4FF91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DA8ED02-EB1D-4257-8C0B-AFC708955059}" type="pres">
      <dgm:prSet presAssocID="{BA7B5D0A-AB4C-430A-BFFD-243639B4FF91}" presName="txShp" presStyleLbl="node1" presStyleIdx="1" presStyleCnt="5">
        <dgm:presLayoutVars>
          <dgm:bulletEnabled val="1"/>
        </dgm:presLayoutVars>
      </dgm:prSet>
      <dgm:spPr/>
    </dgm:pt>
    <dgm:pt modelId="{90360ED0-96E5-40E4-A0AD-45CDE2CBA783}" type="pres">
      <dgm:prSet presAssocID="{100BAB4F-F2D2-4CA5-AD6E-4B471BF4F660}" presName="spacing" presStyleCnt="0"/>
      <dgm:spPr/>
    </dgm:pt>
    <dgm:pt modelId="{928F4239-86D4-4673-955B-5BDE654A891F}" type="pres">
      <dgm:prSet presAssocID="{8374A1E3-4BD5-4C87-B670-2D7DBC0F25AF}" presName="composite" presStyleCnt="0"/>
      <dgm:spPr/>
    </dgm:pt>
    <dgm:pt modelId="{AE5CA3D5-E451-4E41-81B9-9E124ED5E7CB}" type="pres">
      <dgm:prSet presAssocID="{8374A1E3-4BD5-4C87-B670-2D7DBC0F25AF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788013F-DB4D-433C-AAA8-5F9451352C1A}" type="pres">
      <dgm:prSet presAssocID="{8374A1E3-4BD5-4C87-B670-2D7DBC0F25AF}" presName="txShp" presStyleLbl="node1" presStyleIdx="2" presStyleCnt="5">
        <dgm:presLayoutVars>
          <dgm:bulletEnabled val="1"/>
        </dgm:presLayoutVars>
      </dgm:prSet>
      <dgm:spPr/>
    </dgm:pt>
    <dgm:pt modelId="{325AD8F3-2632-4553-B5AD-A3DC7708A6B2}" type="pres">
      <dgm:prSet presAssocID="{9DD98FEA-5BDF-4AF6-BC3F-7F3EB45F24CF}" presName="spacing" presStyleCnt="0"/>
      <dgm:spPr/>
    </dgm:pt>
    <dgm:pt modelId="{C26C25B2-961A-469E-90BC-A905ECC45CE5}" type="pres">
      <dgm:prSet presAssocID="{CE153BD7-B42B-40B3-A2A9-8737872D4623}" presName="composite" presStyleCnt="0"/>
      <dgm:spPr/>
    </dgm:pt>
    <dgm:pt modelId="{2BE948D8-9DD9-4C9D-8D7C-40A363FD282C}" type="pres">
      <dgm:prSet presAssocID="{CE153BD7-B42B-40B3-A2A9-8737872D4623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98F08E-FAEE-49F5-BFB7-A23C3D951A2C}" type="pres">
      <dgm:prSet presAssocID="{CE153BD7-B42B-40B3-A2A9-8737872D4623}" presName="txShp" presStyleLbl="node1" presStyleIdx="3" presStyleCnt="5">
        <dgm:presLayoutVars>
          <dgm:bulletEnabled val="1"/>
        </dgm:presLayoutVars>
      </dgm:prSet>
      <dgm:spPr/>
    </dgm:pt>
    <dgm:pt modelId="{D8C5C108-E9DB-4F78-85AC-30F7C8312636}" type="pres">
      <dgm:prSet presAssocID="{025928A1-AE2E-408F-8197-08AE8092CAB3}" presName="spacing" presStyleCnt="0"/>
      <dgm:spPr/>
    </dgm:pt>
    <dgm:pt modelId="{A4BB1281-3195-470E-8C52-E486A901C7C5}" type="pres">
      <dgm:prSet presAssocID="{26E407BA-5F18-4F32-8F83-6492F590D404}" presName="composite" presStyleCnt="0"/>
      <dgm:spPr/>
    </dgm:pt>
    <dgm:pt modelId="{EF172D37-453A-4103-BE03-B29C46F2DACE}" type="pres">
      <dgm:prSet presAssocID="{26E407BA-5F18-4F32-8F83-6492F590D404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8FB8D52-B5DB-4C07-AC86-36B563EA6E63}" type="pres">
      <dgm:prSet presAssocID="{26E407BA-5F18-4F32-8F83-6492F590D40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F70BB03-AD02-44EA-A364-2E42CF56442E}" srcId="{B4076D4D-F75B-4995-B6CB-E0FEBCC1776D}" destId="{BA7B5D0A-AB4C-430A-BFFD-243639B4FF91}" srcOrd="1" destOrd="0" parTransId="{1578806A-DB18-4FD3-ACAC-49A9ECC12FBA}" sibTransId="{100BAB4F-F2D2-4CA5-AD6E-4B471BF4F660}"/>
    <dgm:cxn modelId="{A4891630-FF9C-42C5-821A-4749A36149B2}" type="presOf" srcId="{52EA3970-3D73-4406-AF40-7BD0808AB644}" destId="{737A8128-0A40-43CC-BF76-FB85A327B081}" srcOrd="0" destOrd="0" presId="urn:microsoft.com/office/officeart/2005/8/layout/vList3"/>
    <dgm:cxn modelId="{F6FB513A-5B76-430B-BD0D-163786A20DCC}" type="presOf" srcId="{BA7B5D0A-AB4C-430A-BFFD-243639B4FF91}" destId="{2DA8ED02-EB1D-4257-8C0B-AFC708955059}" srcOrd="0" destOrd="0" presId="urn:microsoft.com/office/officeart/2005/8/layout/vList3"/>
    <dgm:cxn modelId="{68387340-15DA-4981-AA44-4233E64CAA5B}" type="presOf" srcId="{B4076D4D-F75B-4995-B6CB-E0FEBCC1776D}" destId="{A5F4B2C4-2FA7-48FE-ABD4-67B7E89553A5}" srcOrd="0" destOrd="0" presId="urn:microsoft.com/office/officeart/2005/8/layout/vList3"/>
    <dgm:cxn modelId="{6E5A4462-6F17-44F4-B58D-17DDFDC1B888}" type="presOf" srcId="{8374A1E3-4BD5-4C87-B670-2D7DBC0F25AF}" destId="{A788013F-DB4D-433C-AAA8-5F9451352C1A}" srcOrd="0" destOrd="0" presId="urn:microsoft.com/office/officeart/2005/8/layout/vList3"/>
    <dgm:cxn modelId="{515D766F-03F3-46BE-BB6D-4E004EBFFB74}" type="presOf" srcId="{26E407BA-5F18-4F32-8F83-6492F590D404}" destId="{C8FB8D52-B5DB-4C07-AC86-36B563EA6E63}" srcOrd="0" destOrd="0" presId="urn:microsoft.com/office/officeart/2005/8/layout/vList3"/>
    <dgm:cxn modelId="{9A7C2074-7DD2-48E4-B434-FD43BAD9FE38}" srcId="{B4076D4D-F75B-4995-B6CB-E0FEBCC1776D}" destId="{8374A1E3-4BD5-4C87-B670-2D7DBC0F25AF}" srcOrd="2" destOrd="0" parTransId="{27EAB678-704E-4037-8EA9-3BC7A672A41A}" sibTransId="{9DD98FEA-5BDF-4AF6-BC3F-7F3EB45F24CF}"/>
    <dgm:cxn modelId="{7F2C3283-6405-4714-8F21-BC2ADB593F39}" srcId="{B4076D4D-F75B-4995-B6CB-E0FEBCC1776D}" destId="{26E407BA-5F18-4F32-8F83-6492F590D404}" srcOrd="4" destOrd="0" parTransId="{ECFA2351-5889-4F26-BD03-4B7B08DEE457}" sibTransId="{8101ADE0-D050-44A3-8A21-27C8F6EFD5CE}"/>
    <dgm:cxn modelId="{4F4BC3B0-96A3-4042-B187-AE404E5A9403}" type="presOf" srcId="{CE153BD7-B42B-40B3-A2A9-8737872D4623}" destId="{0F98F08E-FAEE-49F5-BFB7-A23C3D951A2C}" srcOrd="0" destOrd="0" presId="urn:microsoft.com/office/officeart/2005/8/layout/vList3"/>
    <dgm:cxn modelId="{255375D8-8038-42DB-B6AA-E1478DFC3DF8}" srcId="{B4076D4D-F75B-4995-B6CB-E0FEBCC1776D}" destId="{CE153BD7-B42B-40B3-A2A9-8737872D4623}" srcOrd="3" destOrd="0" parTransId="{35AD5B47-8269-4239-B101-25D387D2893E}" sibTransId="{025928A1-AE2E-408F-8197-08AE8092CAB3}"/>
    <dgm:cxn modelId="{A3405EE8-1BC7-4D0C-BA11-08F1EB2F6515}" srcId="{B4076D4D-F75B-4995-B6CB-E0FEBCC1776D}" destId="{52EA3970-3D73-4406-AF40-7BD0808AB644}" srcOrd="0" destOrd="0" parTransId="{1502667F-2098-415B-82EB-346649897EB8}" sibTransId="{B780CFE9-49AE-4AA5-9DB7-522AB7ACCBAC}"/>
    <dgm:cxn modelId="{C0DF27C6-15B7-4F5A-8333-058E8A4F1EF8}" type="presParOf" srcId="{A5F4B2C4-2FA7-48FE-ABD4-67B7E89553A5}" destId="{A8B64015-1007-487F-9C87-EBBCC475C6A5}" srcOrd="0" destOrd="0" presId="urn:microsoft.com/office/officeart/2005/8/layout/vList3"/>
    <dgm:cxn modelId="{87438595-AEC1-4D67-9FD8-81B9C9EEFFDD}" type="presParOf" srcId="{A8B64015-1007-487F-9C87-EBBCC475C6A5}" destId="{6B23E9FE-B229-45D0-B09F-E38587AB7E87}" srcOrd="0" destOrd="0" presId="urn:microsoft.com/office/officeart/2005/8/layout/vList3"/>
    <dgm:cxn modelId="{94BD6A7F-0C81-4B88-8054-A28D0ED4FDA5}" type="presParOf" srcId="{A8B64015-1007-487F-9C87-EBBCC475C6A5}" destId="{737A8128-0A40-43CC-BF76-FB85A327B081}" srcOrd="1" destOrd="0" presId="urn:microsoft.com/office/officeart/2005/8/layout/vList3"/>
    <dgm:cxn modelId="{5FA8DAE3-02A3-4D40-ACEB-682B7478F4A0}" type="presParOf" srcId="{A5F4B2C4-2FA7-48FE-ABD4-67B7E89553A5}" destId="{81FD3731-E41A-42F7-B4E7-3BDA8DB761E1}" srcOrd="1" destOrd="0" presId="urn:microsoft.com/office/officeart/2005/8/layout/vList3"/>
    <dgm:cxn modelId="{CD586BA7-673F-4AAD-AE2A-A662FE795D4E}" type="presParOf" srcId="{A5F4B2C4-2FA7-48FE-ABD4-67B7E89553A5}" destId="{F85F8EC3-7467-4C6E-A05F-7156E11DDA9D}" srcOrd="2" destOrd="0" presId="urn:microsoft.com/office/officeart/2005/8/layout/vList3"/>
    <dgm:cxn modelId="{ECF766D6-7774-4B8F-B673-D123B2889395}" type="presParOf" srcId="{F85F8EC3-7467-4C6E-A05F-7156E11DDA9D}" destId="{10CDE665-6DC8-4EE9-9380-39E189A74B63}" srcOrd="0" destOrd="0" presId="urn:microsoft.com/office/officeart/2005/8/layout/vList3"/>
    <dgm:cxn modelId="{4522FA29-3A61-4EF9-8BE6-B53B950A1E96}" type="presParOf" srcId="{F85F8EC3-7467-4C6E-A05F-7156E11DDA9D}" destId="{2DA8ED02-EB1D-4257-8C0B-AFC708955059}" srcOrd="1" destOrd="0" presId="urn:microsoft.com/office/officeart/2005/8/layout/vList3"/>
    <dgm:cxn modelId="{F7D9B289-E13F-4812-8BF0-3760BC43DCD4}" type="presParOf" srcId="{A5F4B2C4-2FA7-48FE-ABD4-67B7E89553A5}" destId="{90360ED0-96E5-40E4-A0AD-45CDE2CBA783}" srcOrd="3" destOrd="0" presId="urn:microsoft.com/office/officeart/2005/8/layout/vList3"/>
    <dgm:cxn modelId="{39FEC7AB-A967-4B0F-B6DD-E51932845167}" type="presParOf" srcId="{A5F4B2C4-2FA7-48FE-ABD4-67B7E89553A5}" destId="{928F4239-86D4-4673-955B-5BDE654A891F}" srcOrd="4" destOrd="0" presId="urn:microsoft.com/office/officeart/2005/8/layout/vList3"/>
    <dgm:cxn modelId="{9E3F46FE-1D97-45A2-BBDB-6F2C49017214}" type="presParOf" srcId="{928F4239-86D4-4673-955B-5BDE654A891F}" destId="{AE5CA3D5-E451-4E41-81B9-9E124ED5E7CB}" srcOrd="0" destOrd="0" presId="urn:microsoft.com/office/officeart/2005/8/layout/vList3"/>
    <dgm:cxn modelId="{74FAA31E-0F78-4604-8717-3B97B3E2C88C}" type="presParOf" srcId="{928F4239-86D4-4673-955B-5BDE654A891F}" destId="{A788013F-DB4D-433C-AAA8-5F9451352C1A}" srcOrd="1" destOrd="0" presId="urn:microsoft.com/office/officeart/2005/8/layout/vList3"/>
    <dgm:cxn modelId="{D1598045-07C0-450B-95CC-3D1670B351E0}" type="presParOf" srcId="{A5F4B2C4-2FA7-48FE-ABD4-67B7E89553A5}" destId="{325AD8F3-2632-4553-B5AD-A3DC7708A6B2}" srcOrd="5" destOrd="0" presId="urn:microsoft.com/office/officeart/2005/8/layout/vList3"/>
    <dgm:cxn modelId="{C0CFD3D1-6FEC-4BF4-AC73-38D82C6E10F5}" type="presParOf" srcId="{A5F4B2C4-2FA7-48FE-ABD4-67B7E89553A5}" destId="{C26C25B2-961A-469E-90BC-A905ECC45CE5}" srcOrd="6" destOrd="0" presId="urn:microsoft.com/office/officeart/2005/8/layout/vList3"/>
    <dgm:cxn modelId="{CEE62E2A-02D3-47A2-838B-5095089CB5B1}" type="presParOf" srcId="{C26C25B2-961A-469E-90BC-A905ECC45CE5}" destId="{2BE948D8-9DD9-4C9D-8D7C-40A363FD282C}" srcOrd="0" destOrd="0" presId="urn:microsoft.com/office/officeart/2005/8/layout/vList3"/>
    <dgm:cxn modelId="{3BCA7E2F-9F36-4E69-A165-F9A55F61D1DA}" type="presParOf" srcId="{C26C25B2-961A-469E-90BC-A905ECC45CE5}" destId="{0F98F08E-FAEE-49F5-BFB7-A23C3D951A2C}" srcOrd="1" destOrd="0" presId="urn:microsoft.com/office/officeart/2005/8/layout/vList3"/>
    <dgm:cxn modelId="{99A054C1-96ED-48ED-9D15-60BADEF630CC}" type="presParOf" srcId="{A5F4B2C4-2FA7-48FE-ABD4-67B7E89553A5}" destId="{D8C5C108-E9DB-4F78-85AC-30F7C8312636}" srcOrd="7" destOrd="0" presId="urn:microsoft.com/office/officeart/2005/8/layout/vList3"/>
    <dgm:cxn modelId="{D7D129A3-BB1E-49D3-B157-8E8CB98E1C51}" type="presParOf" srcId="{A5F4B2C4-2FA7-48FE-ABD4-67B7E89553A5}" destId="{A4BB1281-3195-470E-8C52-E486A901C7C5}" srcOrd="8" destOrd="0" presId="urn:microsoft.com/office/officeart/2005/8/layout/vList3"/>
    <dgm:cxn modelId="{A3F92057-9113-4FCB-8706-97484E2CB5D7}" type="presParOf" srcId="{A4BB1281-3195-470E-8C52-E486A901C7C5}" destId="{EF172D37-453A-4103-BE03-B29C46F2DACE}" srcOrd="0" destOrd="0" presId="urn:microsoft.com/office/officeart/2005/8/layout/vList3"/>
    <dgm:cxn modelId="{0CB65F93-7FB0-469D-B400-603877845867}" type="presParOf" srcId="{A4BB1281-3195-470E-8C52-E486A901C7C5}" destId="{C8FB8D52-B5DB-4C07-AC86-36B563EA6E6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076D4D-F75B-4995-B6CB-E0FEBCC1776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2EA3970-3D73-4406-AF40-7BD0808AB644}">
      <dgm:prSet phldrT="[Text]" custT="1"/>
      <dgm:spPr/>
      <dgm:t>
        <a:bodyPr/>
        <a:lstStyle/>
        <a:p>
          <a:r>
            <a:rPr lang="en-IN" sz="1800" dirty="0"/>
            <a:t>Spring Application</a:t>
          </a:r>
        </a:p>
      </dgm:t>
    </dgm:pt>
    <dgm:pt modelId="{1502667F-2098-415B-82EB-346649897EB8}" type="parTrans" cxnId="{A3405EE8-1BC7-4D0C-BA11-08F1EB2F6515}">
      <dgm:prSet/>
      <dgm:spPr/>
      <dgm:t>
        <a:bodyPr/>
        <a:lstStyle/>
        <a:p>
          <a:endParaRPr lang="en-IN"/>
        </a:p>
      </dgm:t>
    </dgm:pt>
    <dgm:pt modelId="{B780CFE9-49AE-4AA5-9DB7-522AB7ACCBAC}" type="sibTrans" cxnId="{A3405EE8-1BC7-4D0C-BA11-08F1EB2F6515}">
      <dgm:prSet/>
      <dgm:spPr/>
      <dgm:t>
        <a:bodyPr/>
        <a:lstStyle/>
        <a:p>
          <a:endParaRPr lang="en-IN"/>
        </a:p>
      </dgm:t>
    </dgm:pt>
    <dgm:pt modelId="{BA7B5D0A-AB4C-430A-BFFD-243639B4FF91}">
      <dgm:prSet phldrT="[Text]" custT="1"/>
      <dgm:spPr/>
      <dgm:t>
        <a:bodyPr/>
        <a:lstStyle/>
        <a:p>
          <a:r>
            <a:rPr lang="en-IN" sz="1800" dirty="0"/>
            <a:t>Admin Features</a:t>
          </a:r>
        </a:p>
      </dgm:t>
    </dgm:pt>
    <dgm:pt modelId="{1578806A-DB18-4FD3-ACAC-49A9ECC12FBA}" type="parTrans" cxnId="{BF70BB03-AD02-44EA-A364-2E42CF56442E}">
      <dgm:prSet/>
      <dgm:spPr/>
      <dgm:t>
        <a:bodyPr/>
        <a:lstStyle/>
        <a:p>
          <a:endParaRPr lang="en-IN"/>
        </a:p>
      </dgm:t>
    </dgm:pt>
    <dgm:pt modelId="{100BAB4F-F2D2-4CA5-AD6E-4B471BF4F660}" type="sibTrans" cxnId="{BF70BB03-AD02-44EA-A364-2E42CF56442E}">
      <dgm:prSet/>
      <dgm:spPr/>
      <dgm:t>
        <a:bodyPr/>
        <a:lstStyle/>
        <a:p>
          <a:endParaRPr lang="en-IN"/>
        </a:p>
      </dgm:t>
    </dgm:pt>
    <dgm:pt modelId="{8374A1E3-4BD5-4C87-B670-2D7DBC0F25AF}">
      <dgm:prSet phldrT="[Text]" custT="1"/>
      <dgm:spPr/>
      <dgm:t>
        <a:bodyPr/>
        <a:lstStyle/>
        <a:p>
          <a:r>
            <a:rPr lang="en-IN" sz="1800" dirty="0"/>
            <a:t>YAML Support</a:t>
          </a:r>
        </a:p>
      </dgm:t>
    </dgm:pt>
    <dgm:pt modelId="{27EAB678-704E-4037-8EA9-3BC7A672A41A}" type="parTrans" cxnId="{9A7C2074-7DD2-48E4-B434-FD43BAD9FE38}">
      <dgm:prSet/>
      <dgm:spPr/>
      <dgm:t>
        <a:bodyPr/>
        <a:lstStyle/>
        <a:p>
          <a:endParaRPr lang="en-IN"/>
        </a:p>
      </dgm:t>
    </dgm:pt>
    <dgm:pt modelId="{9DD98FEA-5BDF-4AF6-BC3F-7F3EB45F24CF}" type="sibTrans" cxnId="{9A7C2074-7DD2-48E4-B434-FD43BAD9FE38}">
      <dgm:prSet/>
      <dgm:spPr/>
      <dgm:t>
        <a:bodyPr/>
        <a:lstStyle/>
        <a:p>
          <a:endParaRPr lang="en-IN"/>
        </a:p>
      </dgm:t>
    </dgm:pt>
    <dgm:pt modelId="{E55983A5-DDE7-4724-9BC1-ED574DB32B1B}">
      <dgm:prSet phldrT="[Text]" custT="1"/>
      <dgm:spPr/>
      <dgm:t>
        <a:bodyPr/>
        <a:lstStyle/>
        <a:p>
          <a:r>
            <a:rPr lang="en-IN" sz="1800" dirty="0"/>
            <a:t>Security</a:t>
          </a:r>
        </a:p>
      </dgm:t>
    </dgm:pt>
    <dgm:pt modelId="{CB095D3C-8C01-4B62-BE8E-54ADBC17A4C4}" type="parTrans" cxnId="{C1F8B41B-03CE-40DA-907B-77C87567D2E7}">
      <dgm:prSet/>
      <dgm:spPr/>
      <dgm:t>
        <a:bodyPr/>
        <a:lstStyle/>
        <a:p>
          <a:endParaRPr lang="en-IN"/>
        </a:p>
      </dgm:t>
    </dgm:pt>
    <dgm:pt modelId="{0DE8423A-6EC5-458C-BC46-BE3D30CB12B5}" type="sibTrans" cxnId="{C1F8B41B-03CE-40DA-907B-77C87567D2E7}">
      <dgm:prSet/>
      <dgm:spPr/>
      <dgm:t>
        <a:bodyPr/>
        <a:lstStyle/>
        <a:p>
          <a:endParaRPr lang="en-IN"/>
        </a:p>
      </dgm:t>
    </dgm:pt>
    <dgm:pt modelId="{B8F1AB08-D380-44F7-8EBE-F636949894D4}">
      <dgm:prSet phldrT="[Text]" custT="1"/>
      <dgm:spPr/>
      <dgm:t>
        <a:bodyPr/>
        <a:lstStyle/>
        <a:p>
          <a:r>
            <a:rPr lang="en-IN" sz="1800" dirty="0"/>
            <a:t>Properties Files</a:t>
          </a:r>
        </a:p>
      </dgm:t>
    </dgm:pt>
    <dgm:pt modelId="{8A23A6A0-8626-4E35-8A8E-CC3033F25EC6}" type="parTrans" cxnId="{0C8ECE8A-D16A-4FAC-B8DA-6A07F1CA75FD}">
      <dgm:prSet/>
      <dgm:spPr/>
      <dgm:t>
        <a:bodyPr/>
        <a:lstStyle/>
        <a:p>
          <a:endParaRPr lang="en-IN"/>
        </a:p>
      </dgm:t>
    </dgm:pt>
    <dgm:pt modelId="{7C6FA812-0C7C-4806-AA66-4A55745B9BC0}" type="sibTrans" cxnId="{0C8ECE8A-D16A-4FAC-B8DA-6A07F1CA75FD}">
      <dgm:prSet/>
      <dgm:spPr/>
      <dgm:t>
        <a:bodyPr/>
        <a:lstStyle/>
        <a:p>
          <a:endParaRPr lang="en-IN"/>
        </a:p>
      </dgm:t>
    </dgm:pt>
    <dgm:pt modelId="{A5F4B2C4-2FA7-48FE-ABD4-67B7E89553A5}" type="pres">
      <dgm:prSet presAssocID="{B4076D4D-F75B-4995-B6CB-E0FEBCC1776D}" presName="linearFlow" presStyleCnt="0">
        <dgm:presLayoutVars>
          <dgm:dir/>
          <dgm:resizeHandles val="exact"/>
        </dgm:presLayoutVars>
      </dgm:prSet>
      <dgm:spPr/>
    </dgm:pt>
    <dgm:pt modelId="{A8B64015-1007-487F-9C87-EBBCC475C6A5}" type="pres">
      <dgm:prSet presAssocID="{52EA3970-3D73-4406-AF40-7BD0808AB644}" presName="composite" presStyleCnt="0"/>
      <dgm:spPr/>
    </dgm:pt>
    <dgm:pt modelId="{6B23E9FE-B229-45D0-B09F-E38587AB7E87}" type="pres">
      <dgm:prSet presAssocID="{52EA3970-3D73-4406-AF40-7BD0808AB644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737A8128-0A40-43CC-BF76-FB85A327B081}" type="pres">
      <dgm:prSet presAssocID="{52EA3970-3D73-4406-AF40-7BD0808AB644}" presName="txShp" presStyleLbl="node1" presStyleIdx="0" presStyleCnt="5">
        <dgm:presLayoutVars>
          <dgm:bulletEnabled val="1"/>
        </dgm:presLayoutVars>
      </dgm:prSet>
      <dgm:spPr/>
    </dgm:pt>
    <dgm:pt modelId="{81FD3731-E41A-42F7-B4E7-3BDA8DB761E1}" type="pres">
      <dgm:prSet presAssocID="{B780CFE9-49AE-4AA5-9DB7-522AB7ACCBAC}" presName="spacing" presStyleCnt="0"/>
      <dgm:spPr/>
    </dgm:pt>
    <dgm:pt modelId="{F85F8EC3-7467-4C6E-A05F-7156E11DDA9D}" type="pres">
      <dgm:prSet presAssocID="{BA7B5D0A-AB4C-430A-BFFD-243639B4FF91}" presName="composite" presStyleCnt="0"/>
      <dgm:spPr/>
    </dgm:pt>
    <dgm:pt modelId="{10CDE665-6DC8-4EE9-9380-39E189A74B63}" type="pres">
      <dgm:prSet presAssocID="{BA7B5D0A-AB4C-430A-BFFD-243639B4FF91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2DA8ED02-EB1D-4257-8C0B-AFC708955059}" type="pres">
      <dgm:prSet presAssocID="{BA7B5D0A-AB4C-430A-BFFD-243639B4FF91}" presName="txShp" presStyleLbl="node1" presStyleIdx="1" presStyleCnt="5">
        <dgm:presLayoutVars>
          <dgm:bulletEnabled val="1"/>
        </dgm:presLayoutVars>
      </dgm:prSet>
      <dgm:spPr/>
    </dgm:pt>
    <dgm:pt modelId="{90360ED0-96E5-40E4-A0AD-45CDE2CBA783}" type="pres">
      <dgm:prSet presAssocID="{100BAB4F-F2D2-4CA5-AD6E-4B471BF4F660}" presName="spacing" presStyleCnt="0"/>
      <dgm:spPr/>
    </dgm:pt>
    <dgm:pt modelId="{928F4239-86D4-4673-955B-5BDE654A891F}" type="pres">
      <dgm:prSet presAssocID="{8374A1E3-4BD5-4C87-B670-2D7DBC0F25AF}" presName="composite" presStyleCnt="0"/>
      <dgm:spPr/>
    </dgm:pt>
    <dgm:pt modelId="{AE5CA3D5-E451-4E41-81B9-9E124ED5E7CB}" type="pres">
      <dgm:prSet presAssocID="{8374A1E3-4BD5-4C87-B670-2D7DBC0F25AF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A788013F-DB4D-433C-AAA8-5F9451352C1A}" type="pres">
      <dgm:prSet presAssocID="{8374A1E3-4BD5-4C87-B670-2D7DBC0F25AF}" presName="txShp" presStyleLbl="node1" presStyleIdx="2" presStyleCnt="5">
        <dgm:presLayoutVars>
          <dgm:bulletEnabled val="1"/>
        </dgm:presLayoutVars>
      </dgm:prSet>
      <dgm:spPr/>
    </dgm:pt>
    <dgm:pt modelId="{A2B3C2F2-1AFD-485D-9919-DE4B37DE9D34}" type="pres">
      <dgm:prSet presAssocID="{9DD98FEA-5BDF-4AF6-BC3F-7F3EB45F24CF}" presName="spacing" presStyleCnt="0"/>
      <dgm:spPr/>
    </dgm:pt>
    <dgm:pt modelId="{843DBD3F-9276-49CF-9B6E-137C607FF2CC}" type="pres">
      <dgm:prSet presAssocID="{B8F1AB08-D380-44F7-8EBE-F636949894D4}" presName="composite" presStyleCnt="0"/>
      <dgm:spPr/>
    </dgm:pt>
    <dgm:pt modelId="{4EBE2102-677A-4242-A142-0599951A9C5E}" type="pres">
      <dgm:prSet presAssocID="{B8F1AB08-D380-44F7-8EBE-F636949894D4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5B8603D-D364-485D-BCF3-6EF1820DD511}" type="pres">
      <dgm:prSet presAssocID="{B8F1AB08-D380-44F7-8EBE-F636949894D4}" presName="txShp" presStyleLbl="node1" presStyleIdx="3" presStyleCnt="5">
        <dgm:presLayoutVars>
          <dgm:bulletEnabled val="1"/>
        </dgm:presLayoutVars>
      </dgm:prSet>
      <dgm:spPr/>
    </dgm:pt>
    <dgm:pt modelId="{E9443287-A531-40A3-9FCC-3E9259BAB922}" type="pres">
      <dgm:prSet presAssocID="{7C6FA812-0C7C-4806-AA66-4A55745B9BC0}" presName="spacing" presStyleCnt="0"/>
      <dgm:spPr/>
    </dgm:pt>
    <dgm:pt modelId="{F417E1AA-BC4E-44E8-8108-B6CA181AB6DA}" type="pres">
      <dgm:prSet presAssocID="{E55983A5-DDE7-4724-9BC1-ED574DB32B1B}" presName="composite" presStyleCnt="0"/>
      <dgm:spPr/>
    </dgm:pt>
    <dgm:pt modelId="{CAFD9113-50A8-4D31-A5CE-29A8F6EF68D0}" type="pres">
      <dgm:prSet presAssocID="{E55983A5-DDE7-4724-9BC1-ED574DB32B1B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D3BC16A-E902-4A47-BB56-D2630FFFFDD3}" type="pres">
      <dgm:prSet presAssocID="{E55983A5-DDE7-4724-9BC1-ED574DB32B1B}" presName="txShp" presStyleLbl="node1" presStyleIdx="4" presStyleCnt="5">
        <dgm:presLayoutVars>
          <dgm:bulletEnabled val="1"/>
        </dgm:presLayoutVars>
      </dgm:prSet>
      <dgm:spPr/>
    </dgm:pt>
  </dgm:ptLst>
  <dgm:cxnLst>
    <dgm:cxn modelId="{BF70BB03-AD02-44EA-A364-2E42CF56442E}" srcId="{B4076D4D-F75B-4995-B6CB-E0FEBCC1776D}" destId="{BA7B5D0A-AB4C-430A-BFFD-243639B4FF91}" srcOrd="1" destOrd="0" parTransId="{1578806A-DB18-4FD3-ACAC-49A9ECC12FBA}" sibTransId="{100BAB4F-F2D2-4CA5-AD6E-4B471BF4F660}"/>
    <dgm:cxn modelId="{C1F8B41B-03CE-40DA-907B-77C87567D2E7}" srcId="{B4076D4D-F75B-4995-B6CB-E0FEBCC1776D}" destId="{E55983A5-DDE7-4724-9BC1-ED574DB32B1B}" srcOrd="4" destOrd="0" parTransId="{CB095D3C-8C01-4B62-BE8E-54ADBC17A4C4}" sibTransId="{0DE8423A-6EC5-458C-BC46-BE3D30CB12B5}"/>
    <dgm:cxn modelId="{A4891630-FF9C-42C5-821A-4749A36149B2}" type="presOf" srcId="{52EA3970-3D73-4406-AF40-7BD0808AB644}" destId="{737A8128-0A40-43CC-BF76-FB85A327B081}" srcOrd="0" destOrd="0" presId="urn:microsoft.com/office/officeart/2005/8/layout/vList3"/>
    <dgm:cxn modelId="{F6FB513A-5B76-430B-BD0D-163786A20DCC}" type="presOf" srcId="{BA7B5D0A-AB4C-430A-BFFD-243639B4FF91}" destId="{2DA8ED02-EB1D-4257-8C0B-AFC708955059}" srcOrd="0" destOrd="0" presId="urn:microsoft.com/office/officeart/2005/8/layout/vList3"/>
    <dgm:cxn modelId="{68387340-15DA-4981-AA44-4233E64CAA5B}" type="presOf" srcId="{B4076D4D-F75B-4995-B6CB-E0FEBCC1776D}" destId="{A5F4B2C4-2FA7-48FE-ABD4-67B7E89553A5}" srcOrd="0" destOrd="0" presId="urn:microsoft.com/office/officeart/2005/8/layout/vList3"/>
    <dgm:cxn modelId="{85BCEF41-7C3C-4648-BC68-918C69FB8918}" type="presOf" srcId="{B8F1AB08-D380-44F7-8EBE-F636949894D4}" destId="{05B8603D-D364-485D-BCF3-6EF1820DD511}" srcOrd="0" destOrd="0" presId="urn:microsoft.com/office/officeart/2005/8/layout/vList3"/>
    <dgm:cxn modelId="{6E5A4462-6F17-44F4-B58D-17DDFDC1B888}" type="presOf" srcId="{8374A1E3-4BD5-4C87-B670-2D7DBC0F25AF}" destId="{A788013F-DB4D-433C-AAA8-5F9451352C1A}" srcOrd="0" destOrd="0" presId="urn:microsoft.com/office/officeart/2005/8/layout/vList3"/>
    <dgm:cxn modelId="{FE226C50-DDEE-42B0-A418-AD76B1B7D773}" type="presOf" srcId="{E55983A5-DDE7-4724-9BC1-ED574DB32B1B}" destId="{3D3BC16A-E902-4A47-BB56-D2630FFFFDD3}" srcOrd="0" destOrd="0" presId="urn:microsoft.com/office/officeart/2005/8/layout/vList3"/>
    <dgm:cxn modelId="{9A7C2074-7DD2-48E4-B434-FD43BAD9FE38}" srcId="{B4076D4D-F75B-4995-B6CB-E0FEBCC1776D}" destId="{8374A1E3-4BD5-4C87-B670-2D7DBC0F25AF}" srcOrd="2" destOrd="0" parTransId="{27EAB678-704E-4037-8EA9-3BC7A672A41A}" sibTransId="{9DD98FEA-5BDF-4AF6-BC3F-7F3EB45F24CF}"/>
    <dgm:cxn modelId="{0C8ECE8A-D16A-4FAC-B8DA-6A07F1CA75FD}" srcId="{B4076D4D-F75B-4995-B6CB-E0FEBCC1776D}" destId="{B8F1AB08-D380-44F7-8EBE-F636949894D4}" srcOrd="3" destOrd="0" parTransId="{8A23A6A0-8626-4E35-8A8E-CC3033F25EC6}" sibTransId="{7C6FA812-0C7C-4806-AA66-4A55745B9BC0}"/>
    <dgm:cxn modelId="{A3405EE8-1BC7-4D0C-BA11-08F1EB2F6515}" srcId="{B4076D4D-F75B-4995-B6CB-E0FEBCC1776D}" destId="{52EA3970-3D73-4406-AF40-7BD0808AB644}" srcOrd="0" destOrd="0" parTransId="{1502667F-2098-415B-82EB-346649897EB8}" sibTransId="{B780CFE9-49AE-4AA5-9DB7-522AB7ACCBAC}"/>
    <dgm:cxn modelId="{C0DF27C6-15B7-4F5A-8333-058E8A4F1EF8}" type="presParOf" srcId="{A5F4B2C4-2FA7-48FE-ABD4-67B7E89553A5}" destId="{A8B64015-1007-487F-9C87-EBBCC475C6A5}" srcOrd="0" destOrd="0" presId="urn:microsoft.com/office/officeart/2005/8/layout/vList3"/>
    <dgm:cxn modelId="{87438595-AEC1-4D67-9FD8-81B9C9EEFFDD}" type="presParOf" srcId="{A8B64015-1007-487F-9C87-EBBCC475C6A5}" destId="{6B23E9FE-B229-45D0-B09F-E38587AB7E87}" srcOrd="0" destOrd="0" presId="urn:microsoft.com/office/officeart/2005/8/layout/vList3"/>
    <dgm:cxn modelId="{94BD6A7F-0C81-4B88-8054-A28D0ED4FDA5}" type="presParOf" srcId="{A8B64015-1007-487F-9C87-EBBCC475C6A5}" destId="{737A8128-0A40-43CC-BF76-FB85A327B081}" srcOrd="1" destOrd="0" presId="urn:microsoft.com/office/officeart/2005/8/layout/vList3"/>
    <dgm:cxn modelId="{5FA8DAE3-02A3-4D40-ACEB-682B7478F4A0}" type="presParOf" srcId="{A5F4B2C4-2FA7-48FE-ABD4-67B7E89553A5}" destId="{81FD3731-E41A-42F7-B4E7-3BDA8DB761E1}" srcOrd="1" destOrd="0" presId="urn:microsoft.com/office/officeart/2005/8/layout/vList3"/>
    <dgm:cxn modelId="{CD586BA7-673F-4AAD-AE2A-A662FE795D4E}" type="presParOf" srcId="{A5F4B2C4-2FA7-48FE-ABD4-67B7E89553A5}" destId="{F85F8EC3-7467-4C6E-A05F-7156E11DDA9D}" srcOrd="2" destOrd="0" presId="urn:microsoft.com/office/officeart/2005/8/layout/vList3"/>
    <dgm:cxn modelId="{ECF766D6-7774-4B8F-B673-D123B2889395}" type="presParOf" srcId="{F85F8EC3-7467-4C6E-A05F-7156E11DDA9D}" destId="{10CDE665-6DC8-4EE9-9380-39E189A74B63}" srcOrd="0" destOrd="0" presId="urn:microsoft.com/office/officeart/2005/8/layout/vList3"/>
    <dgm:cxn modelId="{4522FA29-3A61-4EF9-8BE6-B53B950A1E96}" type="presParOf" srcId="{F85F8EC3-7467-4C6E-A05F-7156E11DDA9D}" destId="{2DA8ED02-EB1D-4257-8C0B-AFC708955059}" srcOrd="1" destOrd="0" presId="urn:microsoft.com/office/officeart/2005/8/layout/vList3"/>
    <dgm:cxn modelId="{F7D9B289-E13F-4812-8BF0-3760BC43DCD4}" type="presParOf" srcId="{A5F4B2C4-2FA7-48FE-ABD4-67B7E89553A5}" destId="{90360ED0-96E5-40E4-A0AD-45CDE2CBA783}" srcOrd="3" destOrd="0" presId="urn:microsoft.com/office/officeart/2005/8/layout/vList3"/>
    <dgm:cxn modelId="{39FEC7AB-A967-4B0F-B6DD-E51932845167}" type="presParOf" srcId="{A5F4B2C4-2FA7-48FE-ABD4-67B7E89553A5}" destId="{928F4239-86D4-4673-955B-5BDE654A891F}" srcOrd="4" destOrd="0" presId="urn:microsoft.com/office/officeart/2005/8/layout/vList3"/>
    <dgm:cxn modelId="{9E3F46FE-1D97-45A2-BBDB-6F2C49017214}" type="presParOf" srcId="{928F4239-86D4-4673-955B-5BDE654A891F}" destId="{AE5CA3D5-E451-4E41-81B9-9E124ED5E7CB}" srcOrd="0" destOrd="0" presId="urn:microsoft.com/office/officeart/2005/8/layout/vList3"/>
    <dgm:cxn modelId="{74FAA31E-0F78-4604-8717-3B97B3E2C88C}" type="presParOf" srcId="{928F4239-86D4-4673-955B-5BDE654A891F}" destId="{A788013F-DB4D-433C-AAA8-5F9451352C1A}" srcOrd="1" destOrd="0" presId="urn:microsoft.com/office/officeart/2005/8/layout/vList3"/>
    <dgm:cxn modelId="{E1BC22D8-8879-4365-85E0-08F751DBFD8C}" type="presParOf" srcId="{A5F4B2C4-2FA7-48FE-ABD4-67B7E89553A5}" destId="{A2B3C2F2-1AFD-485D-9919-DE4B37DE9D34}" srcOrd="5" destOrd="0" presId="urn:microsoft.com/office/officeart/2005/8/layout/vList3"/>
    <dgm:cxn modelId="{B8DD125E-E5DD-4708-AF7F-81362240AA50}" type="presParOf" srcId="{A5F4B2C4-2FA7-48FE-ABD4-67B7E89553A5}" destId="{843DBD3F-9276-49CF-9B6E-137C607FF2CC}" srcOrd="6" destOrd="0" presId="urn:microsoft.com/office/officeart/2005/8/layout/vList3"/>
    <dgm:cxn modelId="{A3E6BACA-21B0-4EE0-8C68-65E115ABD287}" type="presParOf" srcId="{843DBD3F-9276-49CF-9B6E-137C607FF2CC}" destId="{4EBE2102-677A-4242-A142-0599951A9C5E}" srcOrd="0" destOrd="0" presId="urn:microsoft.com/office/officeart/2005/8/layout/vList3"/>
    <dgm:cxn modelId="{AC891D1C-1033-4216-BB44-0360400C32DA}" type="presParOf" srcId="{843DBD3F-9276-49CF-9B6E-137C607FF2CC}" destId="{05B8603D-D364-485D-BCF3-6EF1820DD511}" srcOrd="1" destOrd="0" presId="urn:microsoft.com/office/officeart/2005/8/layout/vList3"/>
    <dgm:cxn modelId="{10578879-4A3A-417D-8277-EDDCA71463A1}" type="presParOf" srcId="{A5F4B2C4-2FA7-48FE-ABD4-67B7E89553A5}" destId="{E9443287-A531-40A3-9FCC-3E9259BAB922}" srcOrd="7" destOrd="0" presId="urn:microsoft.com/office/officeart/2005/8/layout/vList3"/>
    <dgm:cxn modelId="{6292E67A-C901-4339-9E2C-BE1873D707AF}" type="presParOf" srcId="{A5F4B2C4-2FA7-48FE-ABD4-67B7E89553A5}" destId="{F417E1AA-BC4E-44E8-8108-B6CA181AB6DA}" srcOrd="8" destOrd="0" presId="urn:microsoft.com/office/officeart/2005/8/layout/vList3"/>
    <dgm:cxn modelId="{5A81F0EE-6282-4F0E-A86E-7D176659BD8A}" type="presParOf" srcId="{F417E1AA-BC4E-44E8-8108-B6CA181AB6DA}" destId="{CAFD9113-50A8-4D31-A5CE-29A8F6EF68D0}" srcOrd="0" destOrd="0" presId="urn:microsoft.com/office/officeart/2005/8/layout/vList3"/>
    <dgm:cxn modelId="{31340E3A-F480-4CA3-A7A4-927328F92912}" type="presParOf" srcId="{F417E1AA-BC4E-44E8-8108-B6CA181AB6DA}" destId="{3D3BC16A-E902-4A47-BB56-D2630FFFFDD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044080-577C-4144-8CD5-51B2300D586E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F15C84-29D4-4D27-8B3D-43B361C439A6}">
      <dgm:prSet phldrT="[Text]"/>
      <dgm:spPr/>
      <dgm:t>
        <a:bodyPr/>
        <a:lstStyle/>
        <a:p>
          <a:r>
            <a:rPr lang="en-IN" dirty="0"/>
            <a:t>Visual Studio Code</a:t>
          </a:r>
        </a:p>
      </dgm:t>
    </dgm:pt>
    <dgm:pt modelId="{A4743F64-182B-4B42-9FCD-0B4947DB9903}" type="parTrans" cxnId="{F3B02899-FA60-41EC-9C9D-02EC289EB782}">
      <dgm:prSet/>
      <dgm:spPr/>
      <dgm:t>
        <a:bodyPr/>
        <a:lstStyle/>
        <a:p>
          <a:endParaRPr lang="en-IN"/>
        </a:p>
      </dgm:t>
    </dgm:pt>
    <dgm:pt modelId="{8DC267FE-9437-4410-9DCD-52BEC1BFE31C}" type="sibTrans" cxnId="{F3B02899-FA60-41EC-9C9D-02EC289EB782}">
      <dgm:prSet/>
      <dgm:spPr/>
      <dgm:t>
        <a:bodyPr/>
        <a:lstStyle/>
        <a:p>
          <a:endParaRPr lang="en-IN"/>
        </a:p>
      </dgm:t>
    </dgm:pt>
    <dgm:pt modelId="{C4A10276-4A96-427C-A05F-DAE92C47CF44}">
      <dgm:prSet phldrT="[Text]"/>
      <dgm:spPr/>
      <dgm:t>
        <a:bodyPr/>
        <a:lstStyle/>
        <a:p>
          <a:r>
            <a:rPr lang="en-IN" dirty="0"/>
            <a:t>Eclipse IDE</a:t>
          </a:r>
        </a:p>
      </dgm:t>
    </dgm:pt>
    <dgm:pt modelId="{E5267254-5179-4E23-9106-CE09BC005F08}" type="parTrans" cxnId="{CBF05D19-0F79-470E-B24A-82C8CB6D69BF}">
      <dgm:prSet/>
      <dgm:spPr/>
      <dgm:t>
        <a:bodyPr/>
        <a:lstStyle/>
        <a:p>
          <a:endParaRPr lang="en-IN"/>
        </a:p>
      </dgm:t>
    </dgm:pt>
    <dgm:pt modelId="{5975A487-BAAC-4221-845C-92454FB70494}" type="sibTrans" cxnId="{CBF05D19-0F79-470E-B24A-82C8CB6D69BF}">
      <dgm:prSet/>
      <dgm:spPr/>
      <dgm:t>
        <a:bodyPr/>
        <a:lstStyle/>
        <a:p>
          <a:endParaRPr lang="en-IN"/>
        </a:p>
      </dgm:t>
    </dgm:pt>
    <dgm:pt modelId="{FB516903-7240-4F8B-AE52-6C6224B56EC6}">
      <dgm:prSet phldrT="[Text]"/>
      <dgm:spPr/>
      <dgm:t>
        <a:bodyPr/>
        <a:lstStyle/>
        <a:p>
          <a:r>
            <a:rPr lang="en-IN" dirty="0"/>
            <a:t>MySQL Workbench 8.0 CE</a:t>
          </a:r>
        </a:p>
      </dgm:t>
    </dgm:pt>
    <dgm:pt modelId="{839641D5-7FFA-49E5-B258-3703CBCEE771}" type="parTrans" cxnId="{72859EE1-66EE-472D-9780-4B21EBA3B124}">
      <dgm:prSet/>
      <dgm:spPr/>
      <dgm:t>
        <a:bodyPr/>
        <a:lstStyle/>
        <a:p>
          <a:endParaRPr lang="en-IN"/>
        </a:p>
      </dgm:t>
    </dgm:pt>
    <dgm:pt modelId="{0910F9F5-9DBE-4464-A97A-5687932BD7C6}" type="sibTrans" cxnId="{72859EE1-66EE-472D-9780-4B21EBA3B124}">
      <dgm:prSet/>
      <dgm:spPr/>
      <dgm:t>
        <a:bodyPr/>
        <a:lstStyle/>
        <a:p>
          <a:endParaRPr lang="en-IN"/>
        </a:p>
      </dgm:t>
    </dgm:pt>
    <dgm:pt modelId="{10198540-1ED7-4BC3-98ED-526EAF058CA8}">
      <dgm:prSet phldrT="[Text]"/>
      <dgm:spPr/>
      <dgm:t>
        <a:bodyPr/>
        <a:lstStyle/>
        <a:p>
          <a:r>
            <a:rPr lang="en-IN" dirty="0"/>
            <a:t>Postman</a:t>
          </a:r>
        </a:p>
      </dgm:t>
    </dgm:pt>
    <dgm:pt modelId="{2E4AF2D7-45AB-4924-ACD9-537301344580}" type="parTrans" cxnId="{D30BFF0D-C912-4980-A29E-B7E02DC850F0}">
      <dgm:prSet/>
      <dgm:spPr/>
      <dgm:t>
        <a:bodyPr/>
        <a:lstStyle/>
        <a:p>
          <a:endParaRPr lang="en-IN"/>
        </a:p>
      </dgm:t>
    </dgm:pt>
    <dgm:pt modelId="{7748095A-9E37-4A1D-992F-8A1CFCCB0FBB}" type="sibTrans" cxnId="{D30BFF0D-C912-4980-A29E-B7E02DC850F0}">
      <dgm:prSet/>
      <dgm:spPr/>
      <dgm:t>
        <a:bodyPr/>
        <a:lstStyle/>
        <a:p>
          <a:endParaRPr lang="en-IN"/>
        </a:p>
      </dgm:t>
    </dgm:pt>
    <dgm:pt modelId="{87562FFF-6732-40C4-9730-3E70BD71CC1B}">
      <dgm:prSet phldrT="[Text]"/>
      <dgm:spPr/>
      <dgm:t>
        <a:bodyPr/>
        <a:lstStyle/>
        <a:p>
          <a:r>
            <a:rPr lang="en-IN" dirty="0"/>
            <a:t>Google Cloud Platform</a:t>
          </a:r>
        </a:p>
      </dgm:t>
    </dgm:pt>
    <dgm:pt modelId="{9A1A019D-5C23-4C44-B72D-1FAE9D25D775}" type="parTrans" cxnId="{1F0C61CF-353C-4319-B23C-75FBFA2F00FA}">
      <dgm:prSet/>
      <dgm:spPr/>
      <dgm:t>
        <a:bodyPr/>
        <a:lstStyle/>
        <a:p>
          <a:endParaRPr lang="en-IN"/>
        </a:p>
      </dgm:t>
    </dgm:pt>
    <dgm:pt modelId="{0551DE3B-9B6B-433C-AC4F-38F8486B0B75}" type="sibTrans" cxnId="{1F0C61CF-353C-4319-B23C-75FBFA2F00FA}">
      <dgm:prSet/>
      <dgm:spPr/>
      <dgm:t>
        <a:bodyPr/>
        <a:lstStyle/>
        <a:p>
          <a:endParaRPr lang="en-IN"/>
        </a:p>
      </dgm:t>
    </dgm:pt>
    <dgm:pt modelId="{A49243D6-088C-4488-B7A3-F211CC6B33BA}">
      <dgm:prSet phldrT="[Text]"/>
      <dgm:spPr/>
      <dgm:t>
        <a:bodyPr/>
        <a:lstStyle/>
        <a:p>
          <a:r>
            <a:rPr lang="en-IN" dirty="0"/>
            <a:t>GitHub</a:t>
          </a:r>
        </a:p>
      </dgm:t>
    </dgm:pt>
    <dgm:pt modelId="{2A698543-8431-4682-A136-1602FCBDF98A}" type="parTrans" cxnId="{FE85E7CC-D9CD-4FD3-9A1B-4B9313783C6D}">
      <dgm:prSet/>
      <dgm:spPr/>
      <dgm:t>
        <a:bodyPr/>
        <a:lstStyle/>
        <a:p>
          <a:endParaRPr lang="en-IN"/>
        </a:p>
      </dgm:t>
    </dgm:pt>
    <dgm:pt modelId="{AA871DF3-F3F6-4224-A46D-C5B48FA0F279}" type="sibTrans" cxnId="{FE85E7CC-D9CD-4FD3-9A1B-4B9313783C6D}">
      <dgm:prSet/>
      <dgm:spPr/>
      <dgm:t>
        <a:bodyPr/>
        <a:lstStyle/>
        <a:p>
          <a:endParaRPr lang="en-IN"/>
        </a:p>
      </dgm:t>
    </dgm:pt>
    <dgm:pt modelId="{113A590E-B401-40C7-9E1C-29D69109C641}" type="pres">
      <dgm:prSet presAssocID="{83044080-577C-4144-8CD5-51B2300D586E}" presName="linearFlow" presStyleCnt="0">
        <dgm:presLayoutVars>
          <dgm:dir/>
          <dgm:resizeHandles val="exact"/>
        </dgm:presLayoutVars>
      </dgm:prSet>
      <dgm:spPr/>
    </dgm:pt>
    <dgm:pt modelId="{7D2B6A59-BB7A-4567-AFAA-2A5921947240}" type="pres">
      <dgm:prSet presAssocID="{52F15C84-29D4-4D27-8B3D-43B361C439A6}" presName="composite" presStyleCnt="0"/>
      <dgm:spPr/>
    </dgm:pt>
    <dgm:pt modelId="{BFB5CA68-460C-4313-99EF-9A595AFDC529}" type="pres">
      <dgm:prSet presAssocID="{52F15C84-29D4-4D27-8B3D-43B361C439A6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BB6068F-6F1C-44F6-B819-4008102C328F}" type="pres">
      <dgm:prSet presAssocID="{52F15C84-29D4-4D27-8B3D-43B361C439A6}" presName="txShp" presStyleLbl="node1" presStyleIdx="0" presStyleCnt="6">
        <dgm:presLayoutVars>
          <dgm:bulletEnabled val="1"/>
        </dgm:presLayoutVars>
      </dgm:prSet>
      <dgm:spPr/>
    </dgm:pt>
    <dgm:pt modelId="{1F30C401-0875-4C4C-ABF4-2358644A3A36}" type="pres">
      <dgm:prSet presAssocID="{8DC267FE-9437-4410-9DCD-52BEC1BFE31C}" presName="spacing" presStyleCnt="0"/>
      <dgm:spPr/>
    </dgm:pt>
    <dgm:pt modelId="{E1F882AA-3BA4-4EA5-9024-C35DC847EC48}" type="pres">
      <dgm:prSet presAssocID="{C4A10276-4A96-427C-A05F-DAE92C47CF44}" presName="composite" presStyleCnt="0"/>
      <dgm:spPr/>
    </dgm:pt>
    <dgm:pt modelId="{C8DFD510-6766-4435-8596-F51536E89CB4}" type="pres">
      <dgm:prSet presAssocID="{C4A10276-4A96-427C-A05F-DAE92C47CF44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60260D34-1451-40E9-8442-E93C8B927DFD}" type="pres">
      <dgm:prSet presAssocID="{C4A10276-4A96-427C-A05F-DAE92C47CF44}" presName="txShp" presStyleLbl="node1" presStyleIdx="1" presStyleCnt="6">
        <dgm:presLayoutVars>
          <dgm:bulletEnabled val="1"/>
        </dgm:presLayoutVars>
      </dgm:prSet>
      <dgm:spPr/>
    </dgm:pt>
    <dgm:pt modelId="{D5A35ED8-68E1-4CE5-BC5E-5F5ACEF91938}" type="pres">
      <dgm:prSet presAssocID="{5975A487-BAAC-4221-845C-92454FB70494}" presName="spacing" presStyleCnt="0"/>
      <dgm:spPr/>
    </dgm:pt>
    <dgm:pt modelId="{F96DD6C5-9F39-4B74-B5B2-2BA5047103C2}" type="pres">
      <dgm:prSet presAssocID="{FB516903-7240-4F8B-AE52-6C6224B56EC6}" presName="composite" presStyleCnt="0"/>
      <dgm:spPr/>
    </dgm:pt>
    <dgm:pt modelId="{3A6561F5-D771-4B59-8EDE-3376F46FFB02}" type="pres">
      <dgm:prSet presAssocID="{FB516903-7240-4F8B-AE52-6C6224B56EC6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4B16617D-8EBD-483A-87E3-E753E7AB286F}" type="pres">
      <dgm:prSet presAssocID="{FB516903-7240-4F8B-AE52-6C6224B56EC6}" presName="txShp" presStyleLbl="node1" presStyleIdx="2" presStyleCnt="6">
        <dgm:presLayoutVars>
          <dgm:bulletEnabled val="1"/>
        </dgm:presLayoutVars>
      </dgm:prSet>
      <dgm:spPr/>
    </dgm:pt>
    <dgm:pt modelId="{A7F4E7B9-3FDE-43B6-89A9-3D842C8C4819}" type="pres">
      <dgm:prSet presAssocID="{0910F9F5-9DBE-4464-A97A-5687932BD7C6}" presName="spacing" presStyleCnt="0"/>
      <dgm:spPr/>
    </dgm:pt>
    <dgm:pt modelId="{C959C87B-4341-4B9C-98A0-CEE24274AA7E}" type="pres">
      <dgm:prSet presAssocID="{10198540-1ED7-4BC3-98ED-526EAF058CA8}" presName="composite" presStyleCnt="0"/>
      <dgm:spPr/>
    </dgm:pt>
    <dgm:pt modelId="{6A8ABF41-6D53-442A-B9F5-D916115A964D}" type="pres">
      <dgm:prSet presAssocID="{10198540-1ED7-4BC3-98ED-526EAF058CA8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E14F249B-684E-4E3E-851D-E40CE467964C}" type="pres">
      <dgm:prSet presAssocID="{10198540-1ED7-4BC3-98ED-526EAF058CA8}" presName="txShp" presStyleLbl="node1" presStyleIdx="3" presStyleCnt="6">
        <dgm:presLayoutVars>
          <dgm:bulletEnabled val="1"/>
        </dgm:presLayoutVars>
      </dgm:prSet>
      <dgm:spPr/>
    </dgm:pt>
    <dgm:pt modelId="{9145DBB4-905B-4ED4-B77B-A63B314A0EB9}" type="pres">
      <dgm:prSet presAssocID="{7748095A-9E37-4A1D-992F-8A1CFCCB0FBB}" presName="spacing" presStyleCnt="0"/>
      <dgm:spPr/>
    </dgm:pt>
    <dgm:pt modelId="{BC967473-558B-4C28-8EDC-A9B53FE25EF5}" type="pres">
      <dgm:prSet presAssocID="{87562FFF-6732-40C4-9730-3E70BD71CC1B}" presName="composite" presStyleCnt="0"/>
      <dgm:spPr/>
    </dgm:pt>
    <dgm:pt modelId="{072636DF-0EE1-42A7-AE14-20169E6B5AEA}" type="pres">
      <dgm:prSet presAssocID="{87562FFF-6732-40C4-9730-3E70BD71CC1B}" presName="imgShp" presStyleLbl="fgImgPlace1" presStyleIdx="4" presStyleCnt="6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24AB9736-B52E-4610-9E4E-235E70CA395D}" type="pres">
      <dgm:prSet presAssocID="{87562FFF-6732-40C4-9730-3E70BD71CC1B}" presName="txShp" presStyleLbl="node1" presStyleIdx="4" presStyleCnt="6">
        <dgm:presLayoutVars>
          <dgm:bulletEnabled val="1"/>
        </dgm:presLayoutVars>
      </dgm:prSet>
      <dgm:spPr/>
    </dgm:pt>
    <dgm:pt modelId="{81A30560-02E2-4CD4-9844-2DE3698A0FE7}" type="pres">
      <dgm:prSet presAssocID="{0551DE3B-9B6B-433C-AC4F-38F8486B0B75}" presName="spacing" presStyleCnt="0"/>
      <dgm:spPr/>
    </dgm:pt>
    <dgm:pt modelId="{578D4E7E-C070-46B9-8292-3CF775BEE216}" type="pres">
      <dgm:prSet presAssocID="{A49243D6-088C-4488-B7A3-F211CC6B33BA}" presName="composite" presStyleCnt="0"/>
      <dgm:spPr/>
    </dgm:pt>
    <dgm:pt modelId="{8BBB6921-E140-4FB8-A6A9-21253E8D1474}" type="pres">
      <dgm:prSet presAssocID="{A49243D6-088C-4488-B7A3-F211CC6B33BA}" presName="imgShp" presStyleLbl="fgImgPlace1" presStyleIdx="5" presStyleCnt="6"/>
      <dgm:spPr>
        <a:blipFill rotWithShape="1"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1B4C7720-B25C-48ED-9B90-321ADCC203F6}" type="pres">
      <dgm:prSet presAssocID="{A49243D6-088C-4488-B7A3-F211CC6B33BA}" presName="txShp" presStyleLbl="node1" presStyleIdx="5" presStyleCnt="6">
        <dgm:presLayoutVars>
          <dgm:bulletEnabled val="1"/>
        </dgm:presLayoutVars>
      </dgm:prSet>
      <dgm:spPr/>
    </dgm:pt>
  </dgm:ptLst>
  <dgm:cxnLst>
    <dgm:cxn modelId="{D30BFF0D-C912-4980-A29E-B7E02DC850F0}" srcId="{83044080-577C-4144-8CD5-51B2300D586E}" destId="{10198540-1ED7-4BC3-98ED-526EAF058CA8}" srcOrd="3" destOrd="0" parTransId="{2E4AF2D7-45AB-4924-ACD9-537301344580}" sibTransId="{7748095A-9E37-4A1D-992F-8A1CFCCB0FBB}"/>
    <dgm:cxn modelId="{CBF05D19-0F79-470E-B24A-82C8CB6D69BF}" srcId="{83044080-577C-4144-8CD5-51B2300D586E}" destId="{C4A10276-4A96-427C-A05F-DAE92C47CF44}" srcOrd="1" destOrd="0" parTransId="{E5267254-5179-4E23-9106-CE09BC005F08}" sibTransId="{5975A487-BAAC-4221-845C-92454FB70494}"/>
    <dgm:cxn modelId="{F9B4785E-4C8A-48D5-934B-12A1DB85C96B}" type="presOf" srcId="{87562FFF-6732-40C4-9730-3E70BD71CC1B}" destId="{24AB9736-B52E-4610-9E4E-235E70CA395D}" srcOrd="0" destOrd="0" presId="urn:microsoft.com/office/officeart/2005/8/layout/vList3"/>
    <dgm:cxn modelId="{4EA81F6C-78BE-4E59-8AE8-4DEB96C83A14}" type="presOf" srcId="{52F15C84-29D4-4D27-8B3D-43B361C439A6}" destId="{2BB6068F-6F1C-44F6-B819-4008102C328F}" srcOrd="0" destOrd="0" presId="urn:microsoft.com/office/officeart/2005/8/layout/vList3"/>
    <dgm:cxn modelId="{F3B02899-FA60-41EC-9C9D-02EC289EB782}" srcId="{83044080-577C-4144-8CD5-51B2300D586E}" destId="{52F15C84-29D4-4D27-8B3D-43B361C439A6}" srcOrd="0" destOrd="0" parTransId="{A4743F64-182B-4B42-9FCD-0B4947DB9903}" sibTransId="{8DC267FE-9437-4410-9DCD-52BEC1BFE31C}"/>
    <dgm:cxn modelId="{4838679A-AD82-4BD7-A707-64B8C44F239D}" type="presOf" srcId="{C4A10276-4A96-427C-A05F-DAE92C47CF44}" destId="{60260D34-1451-40E9-8442-E93C8B927DFD}" srcOrd="0" destOrd="0" presId="urn:microsoft.com/office/officeart/2005/8/layout/vList3"/>
    <dgm:cxn modelId="{6E1CDCB1-D6DC-4FD5-9F7E-D8ABEF9A2ED9}" type="presOf" srcId="{FB516903-7240-4F8B-AE52-6C6224B56EC6}" destId="{4B16617D-8EBD-483A-87E3-E753E7AB286F}" srcOrd="0" destOrd="0" presId="urn:microsoft.com/office/officeart/2005/8/layout/vList3"/>
    <dgm:cxn modelId="{F2B89BBA-3DFD-4469-B22A-B063D4224304}" type="presOf" srcId="{10198540-1ED7-4BC3-98ED-526EAF058CA8}" destId="{E14F249B-684E-4E3E-851D-E40CE467964C}" srcOrd="0" destOrd="0" presId="urn:microsoft.com/office/officeart/2005/8/layout/vList3"/>
    <dgm:cxn modelId="{FE85E7CC-D9CD-4FD3-9A1B-4B9313783C6D}" srcId="{83044080-577C-4144-8CD5-51B2300D586E}" destId="{A49243D6-088C-4488-B7A3-F211CC6B33BA}" srcOrd="5" destOrd="0" parTransId="{2A698543-8431-4682-A136-1602FCBDF98A}" sibTransId="{AA871DF3-F3F6-4224-A46D-C5B48FA0F279}"/>
    <dgm:cxn modelId="{1F0C61CF-353C-4319-B23C-75FBFA2F00FA}" srcId="{83044080-577C-4144-8CD5-51B2300D586E}" destId="{87562FFF-6732-40C4-9730-3E70BD71CC1B}" srcOrd="4" destOrd="0" parTransId="{9A1A019D-5C23-4C44-B72D-1FAE9D25D775}" sibTransId="{0551DE3B-9B6B-433C-AC4F-38F8486B0B75}"/>
    <dgm:cxn modelId="{72859EE1-66EE-472D-9780-4B21EBA3B124}" srcId="{83044080-577C-4144-8CD5-51B2300D586E}" destId="{FB516903-7240-4F8B-AE52-6C6224B56EC6}" srcOrd="2" destOrd="0" parTransId="{839641D5-7FFA-49E5-B258-3703CBCEE771}" sibTransId="{0910F9F5-9DBE-4464-A97A-5687932BD7C6}"/>
    <dgm:cxn modelId="{DD7D90F4-6D2B-4C23-9C1F-95BD93AC21F1}" type="presOf" srcId="{A49243D6-088C-4488-B7A3-F211CC6B33BA}" destId="{1B4C7720-B25C-48ED-9B90-321ADCC203F6}" srcOrd="0" destOrd="0" presId="urn:microsoft.com/office/officeart/2005/8/layout/vList3"/>
    <dgm:cxn modelId="{DC6A53F9-0C56-43C7-83BB-9A2D25C7E805}" type="presOf" srcId="{83044080-577C-4144-8CD5-51B2300D586E}" destId="{113A590E-B401-40C7-9E1C-29D69109C641}" srcOrd="0" destOrd="0" presId="urn:microsoft.com/office/officeart/2005/8/layout/vList3"/>
    <dgm:cxn modelId="{4F3DDF3B-1B55-4E7D-947D-9750410403E7}" type="presParOf" srcId="{113A590E-B401-40C7-9E1C-29D69109C641}" destId="{7D2B6A59-BB7A-4567-AFAA-2A5921947240}" srcOrd="0" destOrd="0" presId="urn:microsoft.com/office/officeart/2005/8/layout/vList3"/>
    <dgm:cxn modelId="{A67B148E-1FC0-4695-B64C-53433810A6A4}" type="presParOf" srcId="{7D2B6A59-BB7A-4567-AFAA-2A5921947240}" destId="{BFB5CA68-460C-4313-99EF-9A595AFDC529}" srcOrd="0" destOrd="0" presId="urn:microsoft.com/office/officeart/2005/8/layout/vList3"/>
    <dgm:cxn modelId="{E4699C75-2F60-4721-86A9-485482F07000}" type="presParOf" srcId="{7D2B6A59-BB7A-4567-AFAA-2A5921947240}" destId="{2BB6068F-6F1C-44F6-B819-4008102C328F}" srcOrd="1" destOrd="0" presId="urn:microsoft.com/office/officeart/2005/8/layout/vList3"/>
    <dgm:cxn modelId="{919D7CBA-7C40-4B12-B5E7-F8120FFEA067}" type="presParOf" srcId="{113A590E-B401-40C7-9E1C-29D69109C641}" destId="{1F30C401-0875-4C4C-ABF4-2358644A3A36}" srcOrd="1" destOrd="0" presId="urn:microsoft.com/office/officeart/2005/8/layout/vList3"/>
    <dgm:cxn modelId="{0904E51C-80C9-42B6-8DD8-11703DC56960}" type="presParOf" srcId="{113A590E-B401-40C7-9E1C-29D69109C641}" destId="{E1F882AA-3BA4-4EA5-9024-C35DC847EC48}" srcOrd="2" destOrd="0" presId="urn:microsoft.com/office/officeart/2005/8/layout/vList3"/>
    <dgm:cxn modelId="{51D071F4-2E38-4FCD-97F5-06BC299E71C0}" type="presParOf" srcId="{E1F882AA-3BA4-4EA5-9024-C35DC847EC48}" destId="{C8DFD510-6766-4435-8596-F51536E89CB4}" srcOrd="0" destOrd="0" presId="urn:microsoft.com/office/officeart/2005/8/layout/vList3"/>
    <dgm:cxn modelId="{9285034B-8D20-403D-9F7A-8A38349DE181}" type="presParOf" srcId="{E1F882AA-3BA4-4EA5-9024-C35DC847EC48}" destId="{60260D34-1451-40E9-8442-E93C8B927DFD}" srcOrd="1" destOrd="0" presId="urn:microsoft.com/office/officeart/2005/8/layout/vList3"/>
    <dgm:cxn modelId="{1C6CC0B9-6E2D-4C6D-B35B-E5E6E13B4A31}" type="presParOf" srcId="{113A590E-B401-40C7-9E1C-29D69109C641}" destId="{D5A35ED8-68E1-4CE5-BC5E-5F5ACEF91938}" srcOrd="3" destOrd="0" presId="urn:microsoft.com/office/officeart/2005/8/layout/vList3"/>
    <dgm:cxn modelId="{EA097999-0BB8-4B36-B813-ED3AE34E9B2B}" type="presParOf" srcId="{113A590E-B401-40C7-9E1C-29D69109C641}" destId="{F96DD6C5-9F39-4B74-B5B2-2BA5047103C2}" srcOrd="4" destOrd="0" presId="urn:microsoft.com/office/officeart/2005/8/layout/vList3"/>
    <dgm:cxn modelId="{F1F93992-BADA-4059-B9DB-56B9602D61CC}" type="presParOf" srcId="{F96DD6C5-9F39-4B74-B5B2-2BA5047103C2}" destId="{3A6561F5-D771-4B59-8EDE-3376F46FFB02}" srcOrd="0" destOrd="0" presId="urn:microsoft.com/office/officeart/2005/8/layout/vList3"/>
    <dgm:cxn modelId="{64BE1398-5575-457B-938A-454D5C4977FC}" type="presParOf" srcId="{F96DD6C5-9F39-4B74-B5B2-2BA5047103C2}" destId="{4B16617D-8EBD-483A-87E3-E753E7AB286F}" srcOrd="1" destOrd="0" presId="urn:microsoft.com/office/officeart/2005/8/layout/vList3"/>
    <dgm:cxn modelId="{0961246E-CCD2-4EAA-86A8-7BF16EDFD86E}" type="presParOf" srcId="{113A590E-B401-40C7-9E1C-29D69109C641}" destId="{A7F4E7B9-3FDE-43B6-89A9-3D842C8C4819}" srcOrd="5" destOrd="0" presId="urn:microsoft.com/office/officeart/2005/8/layout/vList3"/>
    <dgm:cxn modelId="{C690D075-8B5F-4A9F-9F4F-B7075833D183}" type="presParOf" srcId="{113A590E-B401-40C7-9E1C-29D69109C641}" destId="{C959C87B-4341-4B9C-98A0-CEE24274AA7E}" srcOrd="6" destOrd="0" presId="urn:microsoft.com/office/officeart/2005/8/layout/vList3"/>
    <dgm:cxn modelId="{E2000DEC-7116-464E-9571-FEBF6336C4DE}" type="presParOf" srcId="{C959C87B-4341-4B9C-98A0-CEE24274AA7E}" destId="{6A8ABF41-6D53-442A-B9F5-D916115A964D}" srcOrd="0" destOrd="0" presId="urn:microsoft.com/office/officeart/2005/8/layout/vList3"/>
    <dgm:cxn modelId="{0B964FB0-CB31-415A-807B-915F8E7EA3F6}" type="presParOf" srcId="{C959C87B-4341-4B9C-98A0-CEE24274AA7E}" destId="{E14F249B-684E-4E3E-851D-E40CE467964C}" srcOrd="1" destOrd="0" presId="urn:microsoft.com/office/officeart/2005/8/layout/vList3"/>
    <dgm:cxn modelId="{22C5641D-B4A5-4249-9520-3575BF17E67D}" type="presParOf" srcId="{113A590E-B401-40C7-9E1C-29D69109C641}" destId="{9145DBB4-905B-4ED4-B77B-A63B314A0EB9}" srcOrd="7" destOrd="0" presId="urn:microsoft.com/office/officeart/2005/8/layout/vList3"/>
    <dgm:cxn modelId="{68E3008A-529A-49C8-8E42-3C109F0B9B7A}" type="presParOf" srcId="{113A590E-B401-40C7-9E1C-29D69109C641}" destId="{BC967473-558B-4C28-8EDC-A9B53FE25EF5}" srcOrd="8" destOrd="0" presId="urn:microsoft.com/office/officeart/2005/8/layout/vList3"/>
    <dgm:cxn modelId="{F21BA272-5ADE-4DEB-9193-9AF6B7185E3E}" type="presParOf" srcId="{BC967473-558B-4C28-8EDC-A9B53FE25EF5}" destId="{072636DF-0EE1-42A7-AE14-20169E6B5AEA}" srcOrd="0" destOrd="0" presId="urn:microsoft.com/office/officeart/2005/8/layout/vList3"/>
    <dgm:cxn modelId="{7CFDE4F8-959A-4819-AD70-C52F48FFEDB6}" type="presParOf" srcId="{BC967473-558B-4C28-8EDC-A9B53FE25EF5}" destId="{24AB9736-B52E-4610-9E4E-235E70CA395D}" srcOrd="1" destOrd="0" presId="urn:microsoft.com/office/officeart/2005/8/layout/vList3"/>
    <dgm:cxn modelId="{7FF0D3D5-B723-4AD3-AEFE-0DFA1B0D2375}" type="presParOf" srcId="{113A590E-B401-40C7-9E1C-29D69109C641}" destId="{81A30560-02E2-4CD4-9844-2DE3698A0FE7}" srcOrd="9" destOrd="0" presId="urn:microsoft.com/office/officeart/2005/8/layout/vList3"/>
    <dgm:cxn modelId="{A4C0939E-0770-4B5A-AAE8-1303E3338B19}" type="presParOf" srcId="{113A590E-B401-40C7-9E1C-29D69109C641}" destId="{578D4E7E-C070-46B9-8292-3CF775BEE216}" srcOrd="10" destOrd="0" presId="urn:microsoft.com/office/officeart/2005/8/layout/vList3"/>
    <dgm:cxn modelId="{65C04492-6838-42B6-88DA-DAB319BB7EDB}" type="presParOf" srcId="{578D4E7E-C070-46B9-8292-3CF775BEE216}" destId="{8BBB6921-E140-4FB8-A6A9-21253E8D1474}" srcOrd="0" destOrd="0" presId="urn:microsoft.com/office/officeart/2005/8/layout/vList3"/>
    <dgm:cxn modelId="{204D1AED-1089-490F-AD35-B3E9A33C5D13}" type="presParOf" srcId="{578D4E7E-C070-46B9-8292-3CF775BEE216}" destId="{1B4C7720-B25C-48ED-9B90-321ADCC203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044080-577C-4144-8CD5-51B2300D586E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2F15C84-29D4-4D27-8B3D-43B361C439A6}">
      <dgm:prSet phldrT="[Text]"/>
      <dgm:spPr/>
      <dgm:t>
        <a:bodyPr/>
        <a:lstStyle/>
        <a:p>
          <a:r>
            <a:rPr lang="en-IN" dirty="0"/>
            <a:t>Angular</a:t>
          </a:r>
          <a:r>
            <a:rPr lang="en-IN" baseline="0" dirty="0"/>
            <a:t> Framework</a:t>
          </a:r>
          <a:endParaRPr lang="en-IN" dirty="0"/>
        </a:p>
      </dgm:t>
    </dgm:pt>
    <dgm:pt modelId="{A4743F64-182B-4B42-9FCD-0B4947DB9903}" type="parTrans" cxnId="{F3B02899-FA60-41EC-9C9D-02EC289EB782}">
      <dgm:prSet/>
      <dgm:spPr/>
      <dgm:t>
        <a:bodyPr/>
        <a:lstStyle/>
        <a:p>
          <a:endParaRPr lang="en-IN"/>
        </a:p>
      </dgm:t>
    </dgm:pt>
    <dgm:pt modelId="{8DC267FE-9437-4410-9DCD-52BEC1BFE31C}" type="sibTrans" cxnId="{F3B02899-FA60-41EC-9C9D-02EC289EB782}">
      <dgm:prSet/>
      <dgm:spPr/>
      <dgm:t>
        <a:bodyPr/>
        <a:lstStyle/>
        <a:p>
          <a:endParaRPr lang="en-IN"/>
        </a:p>
      </dgm:t>
    </dgm:pt>
    <dgm:pt modelId="{C4A10276-4A96-427C-A05F-DAE92C47CF44}">
      <dgm:prSet phldrT="[Text]"/>
      <dgm:spPr/>
      <dgm:t>
        <a:bodyPr/>
        <a:lstStyle/>
        <a:p>
          <a:r>
            <a:rPr lang="en-IN" dirty="0"/>
            <a:t>Bootstrap v5</a:t>
          </a:r>
        </a:p>
      </dgm:t>
    </dgm:pt>
    <dgm:pt modelId="{E5267254-5179-4E23-9106-CE09BC005F08}" type="parTrans" cxnId="{CBF05D19-0F79-470E-B24A-82C8CB6D69BF}">
      <dgm:prSet/>
      <dgm:spPr/>
      <dgm:t>
        <a:bodyPr/>
        <a:lstStyle/>
        <a:p>
          <a:endParaRPr lang="en-IN"/>
        </a:p>
      </dgm:t>
    </dgm:pt>
    <dgm:pt modelId="{5975A487-BAAC-4221-845C-92454FB70494}" type="sibTrans" cxnId="{CBF05D19-0F79-470E-B24A-82C8CB6D69BF}">
      <dgm:prSet/>
      <dgm:spPr/>
      <dgm:t>
        <a:bodyPr/>
        <a:lstStyle/>
        <a:p>
          <a:endParaRPr lang="en-IN"/>
        </a:p>
      </dgm:t>
    </dgm:pt>
    <dgm:pt modelId="{FB516903-7240-4F8B-AE52-6C6224B56EC6}">
      <dgm:prSet phldrT="[Text]"/>
      <dgm:spPr/>
      <dgm:t>
        <a:bodyPr/>
        <a:lstStyle/>
        <a:p>
          <a:r>
            <a:rPr lang="en-IN" dirty="0"/>
            <a:t>Spring boot framework</a:t>
          </a:r>
        </a:p>
      </dgm:t>
    </dgm:pt>
    <dgm:pt modelId="{839641D5-7FFA-49E5-B258-3703CBCEE771}" type="parTrans" cxnId="{72859EE1-66EE-472D-9780-4B21EBA3B124}">
      <dgm:prSet/>
      <dgm:spPr/>
      <dgm:t>
        <a:bodyPr/>
        <a:lstStyle/>
        <a:p>
          <a:endParaRPr lang="en-IN"/>
        </a:p>
      </dgm:t>
    </dgm:pt>
    <dgm:pt modelId="{0910F9F5-9DBE-4464-A97A-5687932BD7C6}" type="sibTrans" cxnId="{72859EE1-66EE-472D-9780-4B21EBA3B124}">
      <dgm:prSet/>
      <dgm:spPr/>
      <dgm:t>
        <a:bodyPr/>
        <a:lstStyle/>
        <a:p>
          <a:endParaRPr lang="en-IN"/>
        </a:p>
      </dgm:t>
    </dgm:pt>
    <dgm:pt modelId="{10198540-1ED7-4BC3-98ED-526EAF058CA8}">
      <dgm:prSet phldrT="[Text]"/>
      <dgm:spPr/>
      <dgm:t>
        <a:bodyPr/>
        <a:lstStyle/>
        <a:p>
          <a:r>
            <a:rPr lang="en-IN" dirty="0"/>
            <a:t>Node JS</a:t>
          </a:r>
        </a:p>
      </dgm:t>
    </dgm:pt>
    <dgm:pt modelId="{2E4AF2D7-45AB-4924-ACD9-537301344580}" type="parTrans" cxnId="{D30BFF0D-C912-4980-A29E-B7E02DC850F0}">
      <dgm:prSet/>
      <dgm:spPr/>
      <dgm:t>
        <a:bodyPr/>
        <a:lstStyle/>
        <a:p>
          <a:endParaRPr lang="en-IN"/>
        </a:p>
      </dgm:t>
    </dgm:pt>
    <dgm:pt modelId="{7748095A-9E37-4A1D-992F-8A1CFCCB0FBB}" type="sibTrans" cxnId="{D30BFF0D-C912-4980-A29E-B7E02DC850F0}">
      <dgm:prSet/>
      <dgm:spPr/>
      <dgm:t>
        <a:bodyPr/>
        <a:lstStyle/>
        <a:p>
          <a:endParaRPr lang="en-IN"/>
        </a:p>
      </dgm:t>
    </dgm:pt>
    <dgm:pt modelId="{87562FFF-6732-40C4-9730-3E70BD71CC1B}">
      <dgm:prSet phldrT="[Text]"/>
      <dgm:spPr/>
      <dgm:t>
        <a:bodyPr/>
        <a:lstStyle/>
        <a:p>
          <a:r>
            <a:rPr lang="en-IN" dirty="0"/>
            <a:t>Java JDK 11</a:t>
          </a:r>
        </a:p>
      </dgm:t>
    </dgm:pt>
    <dgm:pt modelId="{9A1A019D-5C23-4C44-B72D-1FAE9D25D775}" type="parTrans" cxnId="{1F0C61CF-353C-4319-B23C-75FBFA2F00FA}">
      <dgm:prSet/>
      <dgm:spPr/>
      <dgm:t>
        <a:bodyPr/>
        <a:lstStyle/>
        <a:p>
          <a:endParaRPr lang="en-IN"/>
        </a:p>
      </dgm:t>
    </dgm:pt>
    <dgm:pt modelId="{0551DE3B-9B6B-433C-AC4F-38F8486B0B75}" type="sibTrans" cxnId="{1F0C61CF-353C-4319-B23C-75FBFA2F00FA}">
      <dgm:prSet/>
      <dgm:spPr/>
      <dgm:t>
        <a:bodyPr/>
        <a:lstStyle/>
        <a:p>
          <a:endParaRPr lang="en-IN"/>
        </a:p>
      </dgm:t>
    </dgm:pt>
    <dgm:pt modelId="{A49243D6-088C-4488-B7A3-F211CC6B33BA}">
      <dgm:prSet phldrT="[Text]"/>
      <dgm:spPr/>
      <dgm:t>
        <a:bodyPr/>
        <a:lstStyle/>
        <a:p>
          <a:r>
            <a:rPr lang="en-IN" dirty="0"/>
            <a:t>Git</a:t>
          </a:r>
        </a:p>
      </dgm:t>
    </dgm:pt>
    <dgm:pt modelId="{2A698543-8431-4682-A136-1602FCBDF98A}" type="parTrans" cxnId="{FE85E7CC-D9CD-4FD3-9A1B-4B9313783C6D}">
      <dgm:prSet/>
      <dgm:spPr/>
      <dgm:t>
        <a:bodyPr/>
        <a:lstStyle/>
        <a:p>
          <a:endParaRPr lang="en-IN"/>
        </a:p>
      </dgm:t>
    </dgm:pt>
    <dgm:pt modelId="{AA871DF3-F3F6-4224-A46D-C5B48FA0F279}" type="sibTrans" cxnId="{FE85E7CC-D9CD-4FD3-9A1B-4B9313783C6D}">
      <dgm:prSet/>
      <dgm:spPr/>
      <dgm:t>
        <a:bodyPr/>
        <a:lstStyle/>
        <a:p>
          <a:endParaRPr lang="en-IN"/>
        </a:p>
      </dgm:t>
    </dgm:pt>
    <dgm:pt modelId="{113A590E-B401-40C7-9E1C-29D69109C641}" type="pres">
      <dgm:prSet presAssocID="{83044080-577C-4144-8CD5-51B2300D586E}" presName="linearFlow" presStyleCnt="0">
        <dgm:presLayoutVars>
          <dgm:dir/>
          <dgm:resizeHandles val="exact"/>
        </dgm:presLayoutVars>
      </dgm:prSet>
      <dgm:spPr/>
    </dgm:pt>
    <dgm:pt modelId="{7D2B6A59-BB7A-4567-AFAA-2A5921947240}" type="pres">
      <dgm:prSet presAssocID="{52F15C84-29D4-4D27-8B3D-43B361C439A6}" presName="composite" presStyleCnt="0"/>
      <dgm:spPr/>
    </dgm:pt>
    <dgm:pt modelId="{BFB5CA68-460C-4313-99EF-9A595AFDC529}" type="pres">
      <dgm:prSet presAssocID="{52F15C84-29D4-4D27-8B3D-43B361C439A6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 t="-3000" b="-3000"/>
          </a:stretch>
        </a:blipFill>
      </dgm:spPr>
    </dgm:pt>
    <dgm:pt modelId="{2BB6068F-6F1C-44F6-B819-4008102C328F}" type="pres">
      <dgm:prSet presAssocID="{52F15C84-29D4-4D27-8B3D-43B361C439A6}" presName="txShp" presStyleLbl="node1" presStyleIdx="0" presStyleCnt="6">
        <dgm:presLayoutVars>
          <dgm:bulletEnabled val="1"/>
        </dgm:presLayoutVars>
      </dgm:prSet>
      <dgm:spPr/>
    </dgm:pt>
    <dgm:pt modelId="{1F30C401-0875-4C4C-ABF4-2358644A3A36}" type="pres">
      <dgm:prSet presAssocID="{8DC267FE-9437-4410-9DCD-52BEC1BFE31C}" presName="spacing" presStyleCnt="0"/>
      <dgm:spPr/>
    </dgm:pt>
    <dgm:pt modelId="{E1F882AA-3BA4-4EA5-9024-C35DC847EC48}" type="pres">
      <dgm:prSet presAssocID="{C4A10276-4A96-427C-A05F-DAE92C47CF44}" presName="composite" presStyleCnt="0"/>
      <dgm:spPr/>
    </dgm:pt>
    <dgm:pt modelId="{C8DFD510-6766-4435-8596-F51536E89CB4}" type="pres">
      <dgm:prSet presAssocID="{C4A10276-4A96-427C-A05F-DAE92C47CF44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</dgm:spPr>
    </dgm:pt>
    <dgm:pt modelId="{60260D34-1451-40E9-8442-E93C8B927DFD}" type="pres">
      <dgm:prSet presAssocID="{C4A10276-4A96-427C-A05F-DAE92C47CF44}" presName="txShp" presStyleLbl="node1" presStyleIdx="1" presStyleCnt="6">
        <dgm:presLayoutVars>
          <dgm:bulletEnabled val="1"/>
        </dgm:presLayoutVars>
      </dgm:prSet>
      <dgm:spPr/>
    </dgm:pt>
    <dgm:pt modelId="{D5A35ED8-68E1-4CE5-BC5E-5F5ACEF91938}" type="pres">
      <dgm:prSet presAssocID="{5975A487-BAAC-4221-845C-92454FB70494}" presName="spacing" presStyleCnt="0"/>
      <dgm:spPr/>
    </dgm:pt>
    <dgm:pt modelId="{F96DD6C5-9F39-4B74-B5B2-2BA5047103C2}" type="pres">
      <dgm:prSet presAssocID="{FB516903-7240-4F8B-AE52-6C6224B56EC6}" presName="composite" presStyleCnt="0"/>
      <dgm:spPr/>
    </dgm:pt>
    <dgm:pt modelId="{3A6561F5-D771-4B59-8EDE-3376F46FFB02}" type="pres">
      <dgm:prSet presAssocID="{FB516903-7240-4F8B-AE52-6C6224B56EC6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 t="-6000" b="-6000"/>
          </a:stretch>
        </a:blipFill>
      </dgm:spPr>
    </dgm:pt>
    <dgm:pt modelId="{4B16617D-8EBD-483A-87E3-E753E7AB286F}" type="pres">
      <dgm:prSet presAssocID="{FB516903-7240-4F8B-AE52-6C6224B56EC6}" presName="txShp" presStyleLbl="node1" presStyleIdx="2" presStyleCnt="6">
        <dgm:presLayoutVars>
          <dgm:bulletEnabled val="1"/>
        </dgm:presLayoutVars>
      </dgm:prSet>
      <dgm:spPr/>
    </dgm:pt>
    <dgm:pt modelId="{A7F4E7B9-3FDE-43B6-89A9-3D842C8C4819}" type="pres">
      <dgm:prSet presAssocID="{0910F9F5-9DBE-4464-A97A-5687932BD7C6}" presName="spacing" presStyleCnt="0"/>
      <dgm:spPr/>
    </dgm:pt>
    <dgm:pt modelId="{C959C87B-4341-4B9C-98A0-CEE24274AA7E}" type="pres">
      <dgm:prSet presAssocID="{10198540-1ED7-4BC3-98ED-526EAF058CA8}" presName="composite" presStyleCnt="0"/>
      <dgm:spPr/>
    </dgm:pt>
    <dgm:pt modelId="{6A8ABF41-6D53-442A-B9F5-D916115A964D}" type="pres">
      <dgm:prSet presAssocID="{10198540-1ED7-4BC3-98ED-526EAF058CA8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E14F249B-684E-4E3E-851D-E40CE467964C}" type="pres">
      <dgm:prSet presAssocID="{10198540-1ED7-4BC3-98ED-526EAF058CA8}" presName="txShp" presStyleLbl="node1" presStyleIdx="3" presStyleCnt="6">
        <dgm:presLayoutVars>
          <dgm:bulletEnabled val="1"/>
        </dgm:presLayoutVars>
      </dgm:prSet>
      <dgm:spPr/>
    </dgm:pt>
    <dgm:pt modelId="{9145DBB4-905B-4ED4-B77B-A63B314A0EB9}" type="pres">
      <dgm:prSet presAssocID="{7748095A-9E37-4A1D-992F-8A1CFCCB0FBB}" presName="spacing" presStyleCnt="0"/>
      <dgm:spPr/>
    </dgm:pt>
    <dgm:pt modelId="{BC967473-558B-4C28-8EDC-A9B53FE25EF5}" type="pres">
      <dgm:prSet presAssocID="{87562FFF-6732-40C4-9730-3E70BD71CC1B}" presName="composite" presStyleCnt="0"/>
      <dgm:spPr/>
    </dgm:pt>
    <dgm:pt modelId="{072636DF-0EE1-42A7-AE14-20169E6B5AEA}" type="pres">
      <dgm:prSet presAssocID="{87562FFF-6732-40C4-9730-3E70BD71CC1B}" presName="imgShp" presStyleLbl="fgImgPlace1" presStyleIdx="4" presStyleCnt="6"/>
      <dgm:spPr>
        <a:blipFill rotWithShape="1">
          <a:blip xmlns:r="http://schemas.openxmlformats.org/officeDocument/2006/relationships" r:embed="rId5"/>
          <a:srcRect/>
          <a:stretch>
            <a:fillRect l="-7000" r="-7000"/>
          </a:stretch>
        </a:blipFill>
      </dgm:spPr>
    </dgm:pt>
    <dgm:pt modelId="{24AB9736-B52E-4610-9E4E-235E70CA395D}" type="pres">
      <dgm:prSet presAssocID="{87562FFF-6732-40C4-9730-3E70BD71CC1B}" presName="txShp" presStyleLbl="node1" presStyleIdx="4" presStyleCnt="6">
        <dgm:presLayoutVars>
          <dgm:bulletEnabled val="1"/>
        </dgm:presLayoutVars>
      </dgm:prSet>
      <dgm:spPr/>
    </dgm:pt>
    <dgm:pt modelId="{81A30560-02E2-4CD4-9844-2DE3698A0FE7}" type="pres">
      <dgm:prSet presAssocID="{0551DE3B-9B6B-433C-AC4F-38F8486B0B75}" presName="spacing" presStyleCnt="0"/>
      <dgm:spPr/>
    </dgm:pt>
    <dgm:pt modelId="{578D4E7E-C070-46B9-8292-3CF775BEE216}" type="pres">
      <dgm:prSet presAssocID="{A49243D6-088C-4488-B7A3-F211CC6B33BA}" presName="composite" presStyleCnt="0"/>
      <dgm:spPr/>
    </dgm:pt>
    <dgm:pt modelId="{8BBB6921-E140-4FB8-A6A9-21253E8D1474}" type="pres">
      <dgm:prSet presAssocID="{A49243D6-088C-4488-B7A3-F211CC6B33BA}" presName="imgShp" presStyleLbl="fgImgPlace1" presStyleIdx="5" presStyleCnt="6"/>
      <dgm:spPr>
        <a:blipFill rotWithShape="1"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1B4C7720-B25C-48ED-9B90-321ADCC203F6}" type="pres">
      <dgm:prSet presAssocID="{A49243D6-088C-4488-B7A3-F211CC6B33BA}" presName="txShp" presStyleLbl="node1" presStyleIdx="5" presStyleCnt="6">
        <dgm:presLayoutVars>
          <dgm:bulletEnabled val="1"/>
        </dgm:presLayoutVars>
      </dgm:prSet>
      <dgm:spPr/>
    </dgm:pt>
  </dgm:ptLst>
  <dgm:cxnLst>
    <dgm:cxn modelId="{D30BFF0D-C912-4980-A29E-B7E02DC850F0}" srcId="{83044080-577C-4144-8CD5-51B2300D586E}" destId="{10198540-1ED7-4BC3-98ED-526EAF058CA8}" srcOrd="3" destOrd="0" parTransId="{2E4AF2D7-45AB-4924-ACD9-537301344580}" sibTransId="{7748095A-9E37-4A1D-992F-8A1CFCCB0FBB}"/>
    <dgm:cxn modelId="{CBF05D19-0F79-470E-B24A-82C8CB6D69BF}" srcId="{83044080-577C-4144-8CD5-51B2300D586E}" destId="{C4A10276-4A96-427C-A05F-DAE92C47CF44}" srcOrd="1" destOrd="0" parTransId="{E5267254-5179-4E23-9106-CE09BC005F08}" sibTransId="{5975A487-BAAC-4221-845C-92454FB70494}"/>
    <dgm:cxn modelId="{F9B4785E-4C8A-48D5-934B-12A1DB85C96B}" type="presOf" srcId="{87562FFF-6732-40C4-9730-3E70BD71CC1B}" destId="{24AB9736-B52E-4610-9E4E-235E70CA395D}" srcOrd="0" destOrd="0" presId="urn:microsoft.com/office/officeart/2005/8/layout/vList3"/>
    <dgm:cxn modelId="{4EA81F6C-78BE-4E59-8AE8-4DEB96C83A14}" type="presOf" srcId="{52F15C84-29D4-4D27-8B3D-43B361C439A6}" destId="{2BB6068F-6F1C-44F6-B819-4008102C328F}" srcOrd="0" destOrd="0" presId="urn:microsoft.com/office/officeart/2005/8/layout/vList3"/>
    <dgm:cxn modelId="{F3B02899-FA60-41EC-9C9D-02EC289EB782}" srcId="{83044080-577C-4144-8CD5-51B2300D586E}" destId="{52F15C84-29D4-4D27-8B3D-43B361C439A6}" srcOrd="0" destOrd="0" parTransId="{A4743F64-182B-4B42-9FCD-0B4947DB9903}" sibTransId="{8DC267FE-9437-4410-9DCD-52BEC1BFE31C}"/>
    <dgm:cxn modelId="{4838679A-AD82-4BD7-A707-64B8C44F239D}" type="presOf" srcId="{C4A10276-4A96-427C-A05F-DAE92C47CF44}" destId="{60260D34-1451-40E9-8442-E93C8B927DFD}" srcOrd="0" destOrd="0" presId="urn:microsoft.com/office/officeart/2005/8/layout/vList3"/>
    <dgm:cxn modelId="{6E1CDCB1-D6DC-4FD5-9F7E-D8ABEF9A2ED9}" type="presOf" srcId="{FB516903-7240-4F8B-AE52-6C6224B56EC6}" destId="{4B16617D-8EBD-483A-87E3-E753E7AB286F}" srcOrd="0" destOrd="0" presId="urn:microsoft.com/office/officeart/2005/8/layout/vList3"/>
    <dgm:cxn modelId="{F2B89BBA-3DFD-4469-B22A-B063D4224304}" type="presOf" srcId="{10198540-1ED7-4BC3-98ED-526EAF058CA8}" destId="{E14F249B-684E-4E3E-851D-E40CE467964C}" srcOrd="0" destOrd="0" presId="urn:microsoft.com/office/officeart/2005/8/layout/vList3"/>
    <dgm:cxn modelId="{FE85E7CC-D9CD-4FD3-9A1B-4B9313783C6D}" srcId="{83044080-577C-4144-8CD5-51B2300D586E}" destId="{A49243D6-088C-4488-B7A3-F211CC6B33BA}" srcOrd="5" destOrd="0" parTransId="{2A698543-8431-4682-A136-1602FCBDF98A}" sibTransId="{AA871DF3-F3F6-4224-A46D-C5B48FA0F279}"/>
    <dgm:cxn modelId="{1F0C61CF-353C-4319-B23C-75FBFA2F00FA}" srcId="{83044080-577C-4144-8CD5-51B2300D586E}" destId="{87562FFF-6732-40C4-9730-3E70BD71CC1B}" srcOrd="4" destOrd="0" parTransId="{9A1A019D-5C23-4C44-B72D-1FAE9D25D775}" sibTransId="{0551DE3B-9B6B-433C-AC4F-38F8486B0B75}"/>
    <dgm:cxn modelId="{72859EE1-66EE-472D-9780-4B21EBA3B124}" srcId="{83044080-577C-4144-8CD5-51B2300D586E}" destId="{FB516903-7240-4F8B-AE52-6C6224B56EC6}" srcOrd="2" destOrd="0" parTransId="{839641D5-7FFA-49E5-B258-3703CBCEE771}" sibTransId="{0910F9F5-9DBE-4464-A97A-5687932BD7C6}"/>
    <dgm:cxn modelId="{DD7D90F4-6D2B-4C23-9C1F-95BD93AC21F1}" type="presOf" srcId="{A49243D6-088C-4488-B7A3-F211CC6B33BA}" destId="{1B4C7720-B25C-48ED-9B90-321ADCC203F6}" srcOrd="0" destOrd="0" presId="urn:microsoft.com/office/officeart/2005/8/layout/vList3"/>
    <dgm:cxn modelId="{DC6A53F9-0C56-43C7-83BB-9A2D25C7E805}" type="presOf" srcId="{83044080-577C-4144-8CD5-51B2300D586E}" destId="{113A590E-B401-40C7-9E1C-29D69109C641}" srcOrd="0" destOrd="0" presId="urn:microsoft.com/office/officeart/2005/8/layout/vList3"/>
    <dgm:cxn modelId="{4F3DDF3B-1B55-4E7D-947D-9750410403E7}" type="presParOf" srcId="{113A590E-B401-40C7-9E1C-29D69109C641}" destId="{7D2B6A59-BB7A-4567-AFAA-2A5921947240}" srcOrd="0" destOrd="0" presId="urn:microsoft.com/office/officeart/2005/8/layout/vList3"/>
    <dgm:cxn modelId="{A67B148E-1FC0-4695-B64C-53433810A6A4}" type="presParOf" srcId="{7D2B6A59-BB7A-4567-AFAA-2A5921947240}" destId="{BFB5CA68-460C-4313-99EF-9A595AFDC529}" srcOrd="0" destOrd="0" presId="urn:microsoft.com/office/officeart/2005/8/layout/vList3"/>
    <dgm:cxn modelId="{E4699C75-2F60-4721-86A9-485482F07000}" type="presParOf" srcId="{7D2B6A59-BB7A-4567-AFAA-2A5921947240}" destId="{2BB6068F-6F1C-44F6-B819-4008102C328F}" srcOrd="1" destOrd="0" presId="urn:microsoft.com/office/officeart/2005/8/layout/vList3"/>
    <dgm:cxn modelId="{919D7CBA-7C40-4B12-B5E7-F8120FFEA067}" type="presParOf" srcId="{113A590E-B401-40C7-9E1C-29D69109C641}" destId="{1F30C401-0875-4C4C-ABF4-2358644A3A36}" srcOrd="1" destOrd="0" presId="urn:microsoft.com/office/officeart/2005/8/layout/vList3"/>
    <dgm:cxn modelId="{0904E51C-80C9-42B6-8DD8-11703DC56960}" type="presParOf" srcId="{113A590E-B401-40C7-9E1C-29D69109C641}" destId="{E1F882AA-3BA4-4EA5-9024-C35DC847EC48}" srcOrd="2" destOrd="0" presId="urn:microsoft.com/office/officeart/2005/8/layout/vList3"/>
    <dgm:cxn modelId="{51D071F4-2E38-4FCD-97F5-06BC299E71C0}" type="presParOf" srcId="{E1F882AA-3BA4-4EA5-9024-C35DC847EC48}" destId="{C8DFD510-6766-4435-8596-F51536E89CB4}" srcOrd="0" destOrd="0" presId="urn:microsoft.com/office/officeart/2005/8/layout/vList3"/>
    <dgm:cxn modelId="{9285034B-8D20-403D-9F7A-8A38349DE181}" type="presParOf" srcId="{E1F882AA-3BA4-4EA5-9024-C35DC847EC48}" destId="{60260D34-1451-40E9-8442-E93C8B927DFD}" srcOrd="1" destOrd="0" presId="urn:microsoft.com/office/officeart/2005/8/layout/vList3"/>
    <dgm:cxn modelId="{1C6CC0B9-6E2D-4C6D-B35B-E5E6E13B4A31}" type="presParOf" srcId="{113A590E-B401-40C7-9E1C-29D69109C641}" destId="{D5A35ED8-68E1-4CE5-BC5E-5F5ACEF91938}" srcOrd="3" destOrd="0" presId="urn:microsoft.com/office/officeart/2005/8/layout/vList3"/>
    <dgm:cxn modelId="{EA097999-0BB8-4B36-B813-ED3AE34E9B2B}" type="presParOf" srcId="{113A590E-B401-40C7-9E1C-29D69109C641}" destId="{F96DD6C5-9F39-4B74-B5B2-2BA5047103C2}" srcOrd="4" destOrd="0" presId="urn:microsoft.com/office/officeart/2005/8/layout/vList3"/>
    <dgm:cxn modelId="{F1F93992-BADA-4059-B9DB-56B9602D61CC}" type="presParOf" srcId="{F96DD6C5-9F39-4B74-B5B2-2BA5047103C2}" destId="{3A6561F5-D771-4B59-8EDE-3376F46FFB02}" srcOrd="0" destOrd="0" presId="urn:microsoft.com/office/officeart/2005/8/layout/vList3"/>
    <dgm:cxn modelId="{64BE1398-5575-457B-938A-454D5C4977FC}" type="presParOf" srcId="{F96DD6C5-9F39-4B74-B5B2-2BA5047103C2}" destId="{4B16617D-8EBD-483A-87E3-E753E7AB286F}" srcOrd="1" destOrd="0" presId="urn:microsoft.com/office/officeart/2005/8/layout/vList3"/>
    <dgm:cxn modelId="{0961246E-CCD2-4EAA-86A8-7BF16EDFD86E}" type="presParOf" srcId="{113A590E-B401-40C7-9E1C-29D69109C641}" destId="{A7F4E7B9-3FDE-43B6-89A9-3D842C8C4819}" srcOrd="5" destOrd="0" presId="urn:microsoft.com/office/officeart/2005/8/layout/vList3"/>
    <dgm:cxn modelId="{C690D075-8B5F-4A9F-9F4F-B7075833D183}" type="presParOf" srcId="{113A590E-B401-40C7-9E1C-29D69109C641}" destId="{C959C87B-4341-4B9C-98A0-CEE24274AA7E}" srcOrd="6" destOrd="0" presId="urn:microsoft.com/office/officeart/2005/8/layout/vList3"/>
    <dgm:cxn modelId="{E2000DEC-7116-464E-9571-FEBF6336C4DE}" type="presParOf" srcId="{C959C87B-4341-4B9C-98A0-CEE24274AA7E}" destId="{6A8ABF41-6D53-442A-B9F5-D916115A964D}" srcOrd="0" destOrd="0" presId="urn:microsoft.com/office/officeart/2005/8/layout/vList3"/>
    <dgm:cxn modelId="{0B964FB0-CB31-415A-807B-915F8E7EA3F6}" type="presParOf" srcId="{C959C87B-4341-4B9C-98A0-CEE24274AA7E}" destId="{E14F249B-684E-4E3E-851D-E40CE467964C}" srcOrd="1" destOrd="0" presId="urn:microsoft.com/office/officeart/2005/8/layout/vList3"/>
    <dgm:cxn modelId="{22C5641D-B4A5-4249-9520-3575BF17E67D}" type="presParOf" srcId="{113A590E-B401-40C7-9E1C-29D69109C641}" destId="{9145DBB4-905B-4ED4-B77B-A63B314A0EB9}" srcOrd="7" destOrd="0" presId="urn:microsoft.com/office/officeart/2005/8/layout/vList3"/>
    <dgm:cxn modelId="{68E3008A-529A-49C8-8E42-3C109F0B9B7A}" type="presParOf" srcId="{113A590E-B401-40C7-9E1C-29D69109C641}" destId="{BC967473-558B-4C28-8EDC-A9B53FE25EF5}" srcOrd="8" destOrd="0" presId="urn:microsoft.com/office/officeart/2005/8/layout/vList3"/>
    <dgm:cxn modelId="{F21BA272-5ADE-4DEB-9193-9AF6B7185E3E}" type="presParOf" srcId="{BC967473-558B-4C28-8EDC-A9B53FE25EF5}" destId="{072636DF-0EE1-42A7-AE14-20169E6B5AEA}" srcOrd="0" destOrd="0" presId="urn:microsoft.com/office/officeart/2005/8/layout/vList3"/>
    <dgm:cxn modelId="{7CFDE4F8-959A-4819-AD70-C52F48FFEDB6}" type="presParOf" srcId="{BC967473-558B-4C28-8EDC-A9B53FE25EF5}" destId="{24AB9736-B52E-4610-9E4E-235E70CA395D}" srcOrd="1" destOrd="0" presId="urn:microsoft.com/office/officeart/2005/8/layout/vList3"/>
    <dgm:cxn modelId="{7FF0D3D5-B723-4AD3-AEFE-0DFA1B0D2375}" type="presParOf" srcId="{113A590E-B401-40C7-9E1C-29D69109C641}" destId="{81A30560-02E2-4CD4-9844-2DE3698A0FE7}" srcOrd="9" destOrd="0" presId="urn:microsoft.com/office/officeart/2005/8/layout/vList3"/>
    <dgm:cxn modelId="{A4C0939E-0770-4B5A-AAE8-1303E3338B19}" type="presParOf" srcId="{113A590E-B401-40C7-9E1C-29D69109C641}" destId="{578D4E7E-C070-46B9-8292-3CF775BEE216}" srcOrd="10" destOrd="0" presId="urn:microsoft.com/office/officeart/2005/8/layout/vList3"/>
    <dgm:cxn modelId="{65C04492-6838-42B6-88DA-DAB319BB7EDB}" type="presParOf" srcId="{578D4E7E-C070-46B9-8292-3CF775BEE216}" destId="{8BBB6921-E140-4FB8-A6A9-21253E8D1474}" srcOrd="0" destOrd="0" presId="urn:microsoft.com/office/officeart/2005/8/layout/vList3"/>
    <dgm:cxn modelId="{204D1AED-1089-490F-AD35-B3E9A33C5D13}" type="presParOf" srcId="{578D4E7E-C070-46B9-8292-3CF775BEE216}" destId="{1B4C7720-B25C-48ED-9B90-321ADCC203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BCF347-AF06-47B0-9282-8291E6A7A79B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7C5506-A92D-4BEF-A80D-E785F93EC3A5}">
      <dgm:prSet phldrT="[Text]"/>
      <dgm:spPr/>
      <dgm:t>
        <a:bodyPr/>
        <a:lstStyle/>
        <a:p>
          <a:r>
            <a:rPr lang="en-IN" dirty="0"/>
            <a:t>User &amp; Admin registration, Login and logout.</a:t>
          </a:r>
        </a:p>
      </dgm:t>
    </dgm:pt>
    <dgm:pt modelId="{FAC67DEC-8B70-4B9A-B1AC-656A584ED32A}" type="parTrans" cxnId="{B9AFB7BF-4F1D-4A85-AE37-5B01BD3AFB7C}">
      <dgm:prSet/>
      <dgm:spPr/>
      <dgm:t>
        <a:bodyPr/>
        <a:lstStyle/>
        <a:p>
          <a:endParaRPr lang="en-IN"/>
        </a:p>
      </dgm:t>
    </dgm:pt>
    <dgm:pt modelId="{15B4F287-5E98-4D49-9621-0950CB3F8B6D}" type="sibTrans" cxnId="{B9AFB7BF-4F1D-4A85-AE37-5B01BD3AFB7C}">
      <dgm:prSet/>
      <dgm:spPr/>
      <dgm:t>
        <a:bodyPr/>
        <a:lstStyle/>
        <a:p>
          <a:endParaRPr lang="en-IN"/>
        </a:p>
      </dgm:t>
    </dgm:pt>
    <dgm:pt modelId="{0979D8BF-535C-4495-AB86-08F68301CFE4}">
      <dgm:prSet phldrT="[Text]"/>
      <dgm:spPr/>
      <dgm:t>
        <a:bodyPr/>
        <a:lstStyle/>
        <a:p>
          <a:r>
            <a:rPr lang="en-IN" dirty="0"/>
            <a:t>Shopping Cart and Wishlist.</a:t>
          </a:r>
        </a:p>
      </dgm:t>
    </dgm:pt>
    <dgm:pt modelId="{C58CAF8D-CE1A-4243-AC55-03923B6A3565}" type="parTrans" cxnId="{2C313FB6-CD31-4CDE-8825-A6ABC6BB2530}">
      <dgm:prSet/>
      <dgm:spPr/>
      <dgm:t>
        <a:bodyPr/>
        <a:lstStyle/>
        <a:p>
          <a:endParaRPr lang="en-IN"/>
        </a:p>
      </dgm:t>
    </dgm:pt>
    <dgm:pt modelId="{D67D284A-2462-4069-A6FB-8E87A0736DDB}" type="sibTrans" cxnId="{2C313FB6-CD31-4CDE-8825-A6ABC6BB2530}">
      <dgm:prSet/>
      <dgm:spPr/>
      <dgm:t>
        <a:bodyPr/>
        <a:lstStyle/>
        <a:p>
          <a:endParaRPr lang="en-IN"/>
        </a:p>
      </dgm:t>
    </dgm:pt>
    <dgm:pt modelId="{A1BB8519-057D-4AF7-8416-0D62929EF232}">
      <dgm:prSet phldrT="[Text]"/>
      <dgm:spPr/>
      <dgm:t>
        <a:bodyPr/>
        <a:lstStyle/>
        <a:p>
          <a:r>
            <a:rPr lang="en-IN" dirty="0"/>
            <a:t>Search Bar filters and Products sorting Options.</a:t>
          </a:r>
        </a:p>
      </dgm:t>
    </dgm:pt>
    <dgm:pt modelId="{312CE331-5922-450B-A5F7-22FDEF5C4A1E}" type="parTrans" cxnId="{B13EE74B-27DA-49CC-84A4-157198485E6B}">
      <dgm:prSet/>
      <dgm:spPr/>
      <dgm:t>
        <a:bodyPr/>
        <a:lstStyle/>
        <a:p>
          <a:endParaRPr lang="en-IN"/>
        </a:p>
      </dgm:t>
    </dgm:pt>
    <dgm:pt modelId="{C39305B7-B15F-4CF7-B7E9-BF48B6319FC6}" type="sibTrans" cxnId="{B13EE74B-27DA-49CC-84A4-157198485E6B}">
      <dgm:prSet/>
      <dgm:spPr/>
      <dgm:t>
        <a:bodyPr/>
        <a:lstStyle/>
        <a:p>
          <a:endParaRPr lang="en-IN"/>
        </a:p>
      </dgm:t>
    </dgm:pt>
    <dgm:pt modelId="{19585017-B24B-487E-935C-D3B3C3B44B73}">
      <dgm:prSet phldrT="[Text]"/>
      <dgm:spPr/>
      <dgm:t>
        <a:bodyPr/>
        <a:lstStyle/>
        <a:p>
          <a:r>
            <a:rPr lang="en-IN" dirty="0"/>
            <a:t>Bulk Products upload.</a:t>
          </a:r>
        </a:p>
      </dgm:t>
    </dgm:pt>
    <dgm:pt modelId="{BB6560A8-DFB9-457A-9419-E6CA4BFDA021}" type="parTrans" cxnId="{D002BE37-1D3A-44EE-9DCC-8D5EC3B60243}">
      <dgm:prSet/>
      <dgm:spPr/>
      <dgm:t>
        <a:bodyPr/>
        <a:lstStyle/>
        <a:p>
          <a:endParaRPr lang="en-IN"/>
        </a:p>
      </dgm:t>
    </dgm:pt>
    <dgm:pt modelId="{6F4DEFF2-4F77-4155-B9F4-439B2358DBE8}" type="sibTrans" cxnId="{D002BE37-1D3A-44EE-9DCC-8D5EC3B60243}">
      <dgm:prSet/>
      <dgm:spPr/>
      <dgm:t>
        <a:bodyPr/>
        <a:lstStyle/>
        <a:p>
          <a:endParaRPr lang="en-IN"/>
        </a:p>
      </dgm:t>
    </dgm:pt>
    <dgm:pt modelId="{3FB5F29D-3C80-47E5-999F-DBA4CA3B24E1}">
      <dgm:prSet phldrT="[Text]"/>
      <dgm:spPr/>
      <dgm:t>
        <a:bodyPr/>
        <a:lstStyle/>
        <a:p>
          <a:r>
            <a:rPr lang="en-IN" dirty="0"/>
            <a:t>Sales and Reports options.</a:t>
          </a:r>
        </a:p>
      </dgm:t>
    </dgm:pt>
    <dgm:pt modelId="{12798DC9-29F2-4901-AEE1-FBD1438ACDA9}" type="parTrans" cxnId="{B2878EE5-5911-4864-9D45-C6C4918EC37D}">
      <dgm:prSet/>
      <dgm:spPr/>
      <dgm:t>
        <a:bodyPr/>
        <a:lstStyle/>
        <a:p>
          <a:endParaRPr lang="en-IN"/>
        </a:p>
      </dgm:t>
    </dgm:pt>
    <dgm:pt modelId="{4BE03B74-52B3-47BA-BBD2-86CF60141EE4}" type="sibTrans" cxnId="{B2878EE5-5911-4864-9D45-C6C4918EC37D}">
      <dgm:prSet/>
      <dgm:spPr/>
      <dgm:t>
        <a:bodyPr/>
        <a:lstStyle/>
        <a:p>
          <a:endParaRPr lang="en-IN"/>
        </a:p>
      </dgm:t>
    </dgm:pt>
    <dgm:pt modelId="{6F58B1F8-9CF4-4117-A663-2C46BB63F948}">
      <dgm:prSet phldrT="[Text]"/>
      <dgm:spPr/>
      <dgm:t>
        <a:bodyPr/>
        <a:lstStyle/>
        <a:p>
          <a:r>
            <a:rPr lang="en-IN" dirty="0"/>
            <a:t>Email on lesser stocks.</a:t>
          </a:r>
        </a:p>
      </dgm:t>
    </dgm:pt>
    <dgm:pt modelId="{5BE2A9F2-6399-4239-BA4A-D1FFF281E37E}" type="parTrans" cxnId="{224844D5-FF78-4C3A-AF63-870FF3F78A34}">
      <dgm:prSet/>
      <dgm:spPr/>
      <dgm:t>
        <a:bodyPr/>
        <a:lstStyle/>
        <a:p>
          <a:endParaRPr lang="en-IN"/>
        </a:p>
      </dgm:t>
    </dgm:pt>
    <dgm:pt modelId="{E7111CB7-CA27-441D-9AAD-9C732D3BD393}" type="sibTrans" cxnId="{224844D5-FF78-4C3A-AF63-870FF3F78A34}">
      <dgm:prSet/>
      <dgm:spPr/>
      <dgm:t>
        <a:bodyPr/>
        <a:lstStyle/>
        <a:p>
          <a:endParaRPr lang="en-IN"/>
        </a:p>
      </dgm:t>
    </dgm:pt>
    <dgm:pt modelId="{85EFDE7E-5796-4896-BFF8-AAC4646C6159}">
      <dgm:prSet phldrT="[Text]"/>
      <dgm:spPr/>
      <dgm:t>
        <a:bodyPr/>
        <a:lstStyle/>
        <a:p>
          <a:endParaRPr lang="en-IN"/>
        </a:p>
      </dgm:t>
    </dgm:pt>
    <dgm:pt modelId="{6254E9C5-4681-4AF1-B21D-CD9450F63718}" type="parTrans" cxnId="{C20EEE21-AF9C-4B24-AF33-34CDBD883EB4}">
      <dgm:prSet/>
      <dgm:spPr/>
      <dgm:t>
        <a:bodyPr/>
        <a:lstStyle/>
        <a:p>
          <a:endParaRPr lang="en-IN"/>
        </a:p>
      </dgm:t>
    </dgm:pt>
    <dgm:pt modelId="{F53344EE-E7C1-46F3-9406-7EC665457D4E}" type="sibTrans" cxnId="{C20EEE21-AF9C-4B24-AF33-34CDBD883EB4}">
      <dgm:prSet/>
      <dgm:spPr/>
      <dgm:t>
        <a:bodyPr/>
        <a:lstStyle/>
        <a:p>
          <a:endParaRPr lang="en-IN"/>
        </a:p>
      </dgm:t>
    </dgm:pt>
    <dgm:pt modelId="{EC7BD42B-FB57-42D6-B44A-9EEB7562C4FF}">
      <dgm:prSet phldrT="[Text]"/>
      <dgm:spPr/>
      <dgm:t>
        <a:bodyPr/>
        <a:lstStyle/>
        <a:p>
          <a:r>
            <a:rPr lang="en-IN" dirty="0"/>
            <a:t>Mobile Compatibility.</a:t>
          </a:r>
        </a:p>
      </dgm:t>
    </dgm:pt>
    <dgm:pt modelId="{5A9A309A-3E4A-4399-95C7-4AFB8DFBF8A0}" type="parTrans" cxnId="{687A6AEE-3980-4977-8507-B9F0FA9F8F1E}">
      <dgm:prSet/>
      <dgm:spPr/>
      <dgm:t>
        <a:bodyPr/>
        <a:lstStyle/>
        <a:p>
          <a:endParaRPr lang="en-IN"/>
        </a:p>
      </dgm:t>
    </dgm:pt>
    <dgm:pt modelId="{591BECCD-35C3-4DD5-BC95-BDC474E8775D}" type="sibTrans" cxnId="{687A6AEE-3980-4977-8507-B9F0FA9F8F1E}">
      <dgm:prSet/>
      <dgm:spPr/>
      <dgm:t>
        <a:bodyPr/>
        <a:lstStyle/>
        <a:p>
          <a:endParaRPr lang="en-IN"/>
        </a:p>
      </dgm:t>
    </dgm:pt>
    <dgm:pt modelId="{A8AAF1E3-85D6-46EA-8DC1-CC7EA7124DC4}" type="pres">
      <dgm:prSet presAssocID="{F2BCF347-AF06-47B0-9282-8291E6A7A79B}" presName="Name0" presStyleCnt="0">
        <dgm:presLayoutVars>
          <dgm:chMax val="7"/>
          <dgm:chPref val="7"/>
          <dgm:dir/>
        </dgm:presLayoutVars>
      </dgm:prSet>
      <dgm:spPr/>
    </dgm:pt>
    <dgm:pt modelId="{4AC35434-58CA-4395-AD76-EDD9B478E77D}" type="pres">
      <dgm:prSet presAssocID="{F2BCF347-AF06-47B0-9282-8291E6A7A79B}" presName="Name1" presStyleCnt="0"/>
      <dgm:spPr/>
    </dgm:pt>
    <dgm:pt modelId="{943248A1-9983-41D2-A716-344B0B987C08}" type="pres">
      <dgm:prSet presAssocID="{F2BCF347-AF06-47B0-9282-8291E6A7A79B}" presName="cycle" presStyleCnt="0"/>
      <dgm:spPr/>
    </dgm:pt>
    <dgm:pt modelId="{3F2B6F8D-CE58-4F56-A8E7-70E0D71070FF}" type="pres">
      <dgm:prSet presAssocID="{F2BCF347-AF06-47B0-9282-8291E6A7A79B}" presName="srcNode" presStyleLbl="node1" presStyleIdx="0" presStyleCnt="7"/>
      <dgm:spPr/>
    </dgm:pt>
    <dgm:pt modelId="{33F05036-1195-40FC-97E2-E3C889673CFB}" type="pres">
      <dgm:prSet presAssocID="{F2BCF347-AF06-47B0-9282-8291E6A7A79B}" presName="conn" presStyleLbl="parChTrans1D2" presStyleIdx="0" presStyleCnt="1"/>
      <dgm:spPr/>
    </dgm:pt>
    <dgm:pt modelId="{20A01A32-7BA8-432C-B47E-C66B52A4E662}" type="pres">
      <dgm:prSet presAssocID="{F2BCF347-AF06-47B0-9282-8291E6A7A79B}" presName="extraNode" presStyleLbl="node1" presStyleIdx="0" presStyleCnt="7"/>
      <dgm:spPr/>
    </dgm:pt>
    <dgm:pt modelId="{0558DC7C-2A4B-4BC8-A6F8-16233F410BD3}" type="pres">
      <dgm:prSet presAssocID="{F2BCF347-AF06-47B0-9282-8291E6A7A79B}" presName="dstNode" presStyleLbl="node1" presStyleIdx="0" presStyleCnt="7"/>
      <dgm:spPr/>
    </dgm:pt>
    <dgm:pt modelId="{60C254AD-3907-44B8-9405-73893EEB2681}" type="pres">
      <dgm:prSet presAssocID="{427C5506-A92D-4BEF-A80D-E785F93EC3A5}" presName="text_1" presStyleLbl="node1" presStyleIdx="0" presStyleCnt="7">
        <dgm:presLayoutVars>
          <dgm:bulletEnabled val="1"/>
        </dgm:presLayoutVars>
      </dgm:prSet>
      <dgm:spPr/>
    </dgm:pt>
    <dgm:pt modelId="{75171C37-5A95-45A7-8C51-13749416D459}" type="pres">
      <dgm:prSet presAssocID="{427C5506-A92D-4BEF-A80D-E785F93EC3A5}" presName="accent_1" presStyleCnt="0"/>
      <dgm:spPr/>
    </dgm:pt>
    <dgm:pt modelId="{AE5758E7-DD91-408F-846D-BEB192A9B53C}" type="pres">
      <dgm:prSet presAssocID="{427C5506-A92D-4BEF-A80D-E785F93EC3A5}" presName="accentRepeatNode" presStyleLbl="solidFgAcc1" presStyleIdx="0" presStyleCnt="7"/>
      <dgm:spPr/>
    </dgm:pt>
    <dgm:pt modelId="{50B155AD-1459-4C07-A4BB-05471C9B9F59}" type="pres">
      <dgm:prSet presAssocID="{EC7BD42B-FB57-42D6-B44A-9EEB7562C4FF}" presName="text_2" presStyleLbl="node1" presStyleIdx="1" presStyleCnt="7">
        <dgm:presLayoutVars>
          <dgm:bulletEnabled val="1"/>
        </dgm:presLayoutVars>
      </dgm:prSet>
      <dgm:spPr/>
    </dgm:pt>
    <dgm:pt modelId="{BE54898D-6296-4E78-A2A8-98446FB22D38}" type="pres">
      <dgm:prSet presAssocID="{EC7BD42B-FB57-42D6-B44A-9EEB7562C4FF}" presName="accent_2" presStyleCnt="0"/>
      <dgm:spPr/>
    </dgm:pt>
    <dgm:pt modelId="{EE341CD4-30BF-4DDD-B6C9-0C9FCE6673F3}" type="pres">
      <dgm:prSet presAssocID="{EC7BD42B-FB57-42D6-B44A-9EEB7562C4FF}" presName="accentRepeatNode" presStyleLbl="solidFgAcc1" presStyleIdx="1" presStyleCnt="7"/>
      <dgm:spPr/>
    </dgm:pt>
    <dgm:pt modelId="{6FD66A7A-7B4F-4B6A-A592-F9AFFA630315}" type="pres">
      <dgm:prSet presAssocID="{0979D8BF-535C-4495-AB86-08F68301CFE4}" presName="text_3" presStyleLbl="node1" presStyleIdx="2" presStyleCnt="7">
        <dgm:presLayoutVars>
          <dgm:bulletEnabled val="1"/>
        </dgm:presLayoutVars>
      </dgm:prSet>
      <dgm:spPr/>
    </dgm:pt>
    <dgm:pt modelId="{289CBE02-B5ED-4BCB-9902-370603D46FDC}" type="pres">
      <dgm:prSet presAssocID="{0979D8BF-535C-4495-AB86-08F68301CFE4}" presName="accent_3" presStyleCnt="0"/>
      <dgm:spPr/>
    </dgm:pt>
    <dgm:pt modelId="{23042BB4-C7A9-48F6-A8E5-5B7B03D64647}" type="pres">
      <dgm:prSet presAssocID="{0979D8BF-535C-4495-AB86-08F68301CFE4}" presName="accentRepeatNode" presStyleLbl="solidFgAcc1" presStyleIdx="2" presStyleCnt="7"/>
      <dgm:spPr/>
    </dgm:pt>
    <dgm:pt modelId="{4A2D3BEA-4B6F-442A-9357-73F9D388BB3A}" type="pres">
      <dgm:prSet presAssocID="{A1BB8519-057D-4AF7-8416-0D62929EF232}" presName="text_4" presStyleLbl="node1" presStyleIdx="3" presStyleCnt="7">
        <dgm:presLayoutVars>
          <dgm:bulletEnabled val="1"/>
        </dgm:presLayoutVars>
      </dgm:prSet>
      <dgm:spPr/>
    </dgm:pt>
    <dgm:pt modelId="{3F463E4B-DE09-4097-ACB8-E64201B412B5}" type="pres">
      <dgm:prSet presAssocID="{A1BB8519-057D-4AF7-8416-0D62929EF232}" presName="accent_4" presStyleCnt="0"/>
      <dgm:spPr/>
    </dgm:pt>
    <dgm:pt modelId="{3368755F-E2C4-4F28-A269-EA5067BA2878}" type="pres">
      <dgm:prSet presAssocID="{A1BB8519-057D-4AF7-8416-0D62929EF232}" presName="accentRepeatNode" presStyleLbl="solidFgAcc1" presStyleIdx="3" presStyleCnt="7"/>
      <dgm:spPr/>
    </dgm:pt>
    <dgm:pt modelId="{86CC7A1F-D9D4-4604-AAFD-6DCC94481CBC}" type="pres">
      <dgm:prSet presAssocID="{19585017-B24B-487E-935C-D3B3C3B44B73}" presName="text_5" presStyleLbl="node1" presStyleIdx="4" presStyleCnt="7">
        <dgm:presLayoutVars>
          <dgm:bulletEnabled val="1"/>
        </dgm:presLayoutVars>
      </dgm:prSet>
      <dgm:spPr/>
    </dgm:pt>
    <dgm:pt modelId="{A0CEDD4D-AD71-4264-82B1-A7A91FF8C42D}" type="pres">
      <dgm:prSet presAssocID="{19585017-B24B-487E-935C-D3B3C3B44B73}" presName="accent_5" presStyleCnt="0"/>
      <dgm:spPr/>
    </dgm:pt>
    <dgm:pt modelId="{F38A1FF8-C22F-4E1A-820F-EF2732211BE8}" type="pres">
      <dgm:prSet presAssocID="{19585017-B24B-487E-935C-D3B3C3B44B73}" presName="accentRepeatNode" presStyleLbl="solidFgAcc1" presStyleIdx="4" presStyleCnt="7"/>
      <dgm:spPr/>
    </dgm:pt>
    <dgm:pt modelId="{5EA16055-2BFB-437F-A491-F756CF6B35F3}" type="pres">
      <dgm:prSet presAssocID="{3FB5F29D-3C80-47E5-999F-DBA4CA3B24E1}" presName="text_6" presStyleLbl="node1" presStyleIdx="5" presStyleCnt="7">
        <dgm:presLayoutVars>
          <dgm:bulletEnabled val="1"/>
        </dgm:presLayoutVars>
      </dgm:prSet>
      <dgm:spPr/>
    </dgm:pt>
    <dgm:pt modelId="{506DD079-01ED-4E5A-97AC-775FBC3CDEA9}" type="pres">
      <dgm:prSet presAssocID="{3FB5F29D-3C80-47E5-999F-DBA4CA3B24E1}" presName="accent_6" presStyleCnt="0"/>
      <dgm:spPr/>
    </dgm:pt>
    <dgm:pt modelId="{29449022-EAF9-4A1A-9446-D803D5CFCAEF}" type="pres">
      <dgm:prSet presAssocID="{3FB5F29D-3C80-47E5-999F-DBA4CA3B24E1}" presName="accentRepeatNode" presStyleLbl="solidFgAcc1" presStyleIdx="5" presStyleCnt="7"/>
      <dgm:spPr/>
    </dgm:pt>
    <dgm:pt modelId="{B112B243-813E-4B79-AC28-7592ECBC6749}" type="pres">
      <dgm:prSet presAssocID="{6F58B1F8-9CF4-4117-A663-2C46BB63F948}" presName="text_7" presStyleLbl="node1" presStyleIdx="6" presStyleCnt="7">
        <dgm:presLayoutVars>
          <dgm:bulletEnabled val="1"/>
        </dgm:presLayoutVars>
      </dgm:prSet>
      <dgm:spPr/>
    </dgm:pt>
    <dgm:pt modelId="{D6CB4FBB-DFDD-4DD4-9C79-1185950CCA38}" type="pres">
      <dgm:prSet presAssocID="{6F58B1F8-9CF4-4117-A663-2C46BB63F948}" presName="accent_7" presStyleCnt="0"/>
      <dgm:spPr/>
    </dgm:pt>
    <dgm:pt modelId="{1B19D587-0E73-4EC3-9F51-08FEB450DBA7}" type="pres">
      <dgm:prSet presAssocID="{6F58B1F8-9CF4-4117-A663-2C46BB63F948}" presName="accentRepeatNode" presStyleLbl="solidFgAcc1" presStyleIdx="6" presStyleCnt="7"/>
      <dgm:spPr/>
    </dgm:pt>
  </dgm:ptLst>
  <dgm:cxnLst>
    <dgm:cxn modelId="{BE53B616-CEDD-401C-990B-475318704FFF}" type="presOf" srcId="{6F58B1F8-9CF4-4117-A663-2C46BB63F948}" destId="{B112B243-813E-4B79-AC28-7592ECBC6749}" srcOrd="0" destOrd="0" presId="urn:microsoft.com/office/officeart/2008/layout/VerticalCurvedList"/>
    <dgm:cxn modelId="{2974BD1D-3C88-4992-9B06-9784E5FB3CF6}" type="presOf" srcId="{15B4F287-5E98-4D49-9621-0950CB3F8B6D}" destId="{33F05036-1195-40FC-97E2-E3C889673CFB}" srcOrd="0" destOrd="0" presId="urn:microsoft.com/office/officeart/2008/layout/VerticalCurvedList"/>
    <dgm:cxn modelId="{C20EEE21-AF9C-4B24-AF33-34CDBD883EB4}" srcId="{F2BCF347-AF06-47B0-9282-8291E6A7A79B}" destId="{85EFDE7E-5796-4896-BFF8-AAC4646C6159}" srcOrd="7" destOrd="0" parTransId="{6254E9C5-4681-4AF1-B21D-CD9450F63718}" sibTransId="{F53344EE-E7C1-46F3-9406-7EC665457D4E}"/>
    <dgm:cxn modelId="{C9AC482C-9DBB-4B25-928F-3C2CB59A696E}" type="presOf" srcId="{19585017-B24B-487E-935C-D3B3C3B44B73}" destId="{86CC7A1F-D9D4-4604-AAFD-6DCC94481CBC}" srcOrd="0" destOrd="0" presId="urn:microsoft.com/office/officeart/2008/layout/VerticalCurvedList"/>
    <dgm:cxn modelId="{D002BE37-1D3A-44EE-9DCC-8D5EC3B60243}" srcId="{F2BCF347-AF06-47B0-9282-8291E6A7A79B}" destId="{19585017-B24B-487E-935C-D3B3C3B44B73}" srcOrd="4" destOrd="0" parTransId="{BB6560A8-DFB9-457A-9419-E6CA4BFDA021}" sibTransId="{6F4DEFF2-4F77-4155-B9F4-439B2358DBE8}"/>
    <dgm:cxn modelId="{FF6FF35C-8157-4915-BC5C-1DDAB4C7357C}" type="presOf" srcId="{A1BB8519-057D-4AF7-8416-0D62929EF232}" destId="{4A2D3BEA-4B6F-442A-9357-73F9D388BB3A}" srcOrd="0" destOrd="0" presId="urn:microsoft.com/office/officeart/2008/layout/VerticalCurvedList"/>
    <dgm:cxn modelId="{B13EE74B-27DA-49CC-84A4-157198485E6B}" srcId="{F2BCF347-AF06-47B0-9282-8291E6A7A79B}" destId="{A1BB8519-057D-4AF7-8416-0D62929EF232}" srcOrd="3" destOrd="0" parTransId="{312CE331-5922-450B-A5F7-22FDEF5C4A1E}" sibTransId="{C39305B7-B15F-4CF7-B7E9-BF48B6319FC6}"/>
    <dgm:cxn modelId="{EBC91B6C-8AD1-4F34-85F6-1845208A8112}" type="presOf" srcId="{427C5506-A92D-4BEF-A80D-E785F93EC3A5}" destId="{60C254AD-3907-44B8-9405-73893EEB2681}" srcOrd="0" destOrd="0" presId="urn:microsoft.com/office/officeart/2008/layout/VerticalCurvedList"/>
    <dgm:cxn modelId="{3CEFAA82-EE7E-4E79-B5A0-889C528FE550}" type="presOf" srcId="{EC7BD42B-FB57-42D6-B44A-9EEB7562C4FF}" destId="{50B155AD-1459-4C07-A4BB-05471C9B9F59}" srcOrd="0" destOrd="0" presId="urn:microsoft.com/office/officeart/2008/layout/VerticalCurvedList"/>
    <dgm:cxn modelId="{663E7A8B-DD64-4572-972B-89F788502928}" type="presOf" srcId="{0979D8BF-535C-4495-AB86-08F68301CFE4}" destId="{6FD66A7A-7B4F-4B6A-A592-F9AFFA630315}" srcOrd="0" destOrd="0" presId="urn:microsoft.com/office/officeart/2008/layout/VerticalCurvedList"/>
    <dgm:cxn modelId="{623B09AE-329C-49BB-9323-BBAEEEBD5E96}" type="presOf" srcId="{F2BCF347-AF06-47B0-9282-8291E6A7A79B}" destId="{A8AAF1E3-85D6-46EA-8DC1-CC7EA7124DC4}" srcOrd="0" destOrd="0" presId="urn:microsoft.com/office/officeart/2008/layout/VerticalCurvedList"/>
    <dgm:cxn modelId="{2C313FB6-CD31-4CDE-8825-A6ABC6BB2530}" srcId="{F2BCF347-AF06-47B0-9282-8291E6A7A79B}" destId="{0979D8BF-535C-4495-AB86-08F68301CFE4}" srcOrd="2" destOrd="0" parTransId="{C58CAF8D-CE1A-4243-AC55-03923B6A3565}" sibTransId="{D67D284A-2462-4069-A6FB-8E87A0736DDB}"/>
    <dgm:cxn modelId="{B9AFB7BF-4F1D-4A85-AE37-5B01BD3AFB7C}" srcId="{F2BCF347-AF06-47B0-9282-8291E6A7A79B}" destId="{427C5506-A92D-4BEF-A80D-E785F93EC3A5}" srcOrd="0" destOrd="0" parTransId="{FAC67DEC-8B70-4B9A-B1AC-656A584ED32A}" sibTransId="{15B4F287-5E98-4D49-9621-0950CB3F8B6D}"/>
    <dgm:cxn modelId="{FAAB01C8-BBBE-48B5-8C6E-BB8E0B9711BC}" type="presOf" srcId="{3FB5F29D-3C80-47E5-999F-DBA4CA3B24E1}" destId="{5EA16055-2BFB-437F-A491-F756CF6B35F3}" srcOrd="0" destOrd="0" presId="urn:microsoft.com/office/officeart/2008/layout/VerticalCurvedList"/>
    <dgm:cxn modelId="{224844D5-FF78-4C3A-AF63-870FF3F78A34}" srcId="{F2BCF347-AF06-47B0-9282-8291E6A7A79B}" destId="{6F58B1F8-9CF4-4117-A663-2C46BB63F948}" srcOrd="6" destOrd="0" parTransId="{5BE2A9F2-6399-4239-BA4A-D1FFF281E37E}" sibTransId="{E7111CB7-CA27-441D-9AAD-9C732D3BD393}"/>
    <dgm:cxn modelId="{B2878EE5-5911-4864-9D45-C6C4918EC37D}" srcId="{F2BCF347-AF06-47B0-9282-8291E6A7A79B}" destId="{3FB5F29D-3C80-47E5-999F-DBA4CA3B24E1}" srcOrd="5" destOrd="0" parTransId="{12798DC9-29F2-4901-AEE1-FBD1438ACDA9}" sibTransId="{4BE03B74-52B3-47BA-BBD2-86CF60141EE4}"/>
    <dgm:cxn modelId="{687A6AEE-3980-4977-8507-B9F0FA9F8F1E}" srcId="{F2BCF347-AF06-47B0-9282-8291E6A7A79B}" destId="{EC7BD42B-FB57-42D6-B44A-9EEB7562C4FF}" srcOrd="1" destOrd="0" parTransId="{5A9A309A-3E4A-4399-95C7-4AFB8DFBF8A0}" sibTransId="{591BECCD-35C3-4DD5-BC95-BDC474E8775D}"/>
    <dgm:cxn modelId="{B0B9961D-F9B5-4DAD-A87A-528CAE5ED29A}" type="presParOf" srcId="{A8AAF1E3-85D6-46EA-8DC1-CC7EA7124DC4}" destId="{4AC35434-58CA-4395-AD76-EDD9B478E77D}" srcOrd="0" destOrd="0" presId="urn:microsoft.com/office/officeart/2008/layout/VerticalCurvedList"/>
    <dgm:cxn modelId="{CBC049ED-2397-4BB4-8537-3A1BDAF286C0}" type="presParOf" srcId="{4AC35434-58CA-4395-AD76-EDD9B478E77D}" destId="{943248A1-9983-41D2-A716-344B0B987C08}" srcOrd="0" destOrd="0" presId="urn:microsoft.com/office/officeart/2008/layout/VerticalCurvedList"/>
    <dgm:cxn modelId="{B6C85A8B-C61D-4468-9AB9-28303BAEA451}" type="presParOf" srcId="{943248A1-9983-41D2-A716-344B0B987C08}" destId="{3F2B6F8D-CE58-4F56-A8E7-70E0D71070FF}" srcOrd="0" destOrd="0" presId="urn:microsoft.com/office/officeart/2008/layout/VerticalCurvedList"/>
    <dgm:cxn modelId="{5BAF5C71-8E2B-439C-B125-A9F48980FAA1}" type="presParOf" srcId="{943248A1-9983-41D2-A716-344B0B987C08}" destId="{33F05036-1195-40FC-97E2-E3C889673CFB}" srcOrd="1" destOrd="0" presId="urn:microsoft.com/office/officeart/2008/layout/VerticalCurvedList"/>
    <dgm:cxn modelId="{8ADF444A-490B-4F0C-9645-888730485F99}" type="presParOf" srcId="{943248A1-9983-41D2-A716-344B0B987C08}" destId="{20A01A32-7BA8-432C-B47E-C66B52A4E662}" srcOrd="2" destOrd="0" presId="urn:microsoft.com/office/officeart/2008/layout/VerticalCurvedList"/>
    <dgm:cxn modelId="{54249DE4-8801-4BE4-B2A7-2DB5B81B4E5D}" type="presParOf" srcId="{943248A1-9983-41D2-A716-344B0B987C08}" destId="{0558DC7C-2A4B-4BC8-A6F8-16233F410BD3}" srcOrd="3" destOrd="0" presId="urn:microsoft.com/office/officeart/2008/layout/VerticalCurvedList"/>
    <dgm:cxn modelId="{EE138DA2-D4AB-4AC2-B7E7-EE2431FD74FD}" type="presParOf" srcId="{4AC35434-58CA-4395-AD76-EDD9B478E77D}" destId="{60C254AD-3907-44B8-9405-73893EEB2681}" srcOrd="1" destOrd="0" presId="urn:microsoft.com/office/officeart/2008/layout/VerticalCurvedList"/>
    <dgm:cxn modelId="{DBD9183D-D15E-4B3C-8AEC-5632F5F113B1}" type="presParOf" srcId="{4AC35434-58CA-4395-AD76-EDD9B478E77D}" destId="{75171C37-5A95-45A7-8C51-13749416D459}" srcOrd="2" destOrd="0" presId="urn:microsoft.com/office/officeart/2008/layout/VerticalCurvedList"/>
    <dgm:cxn modelId="{EBBAE135-2FD6-4296-884C-3C32E16571CE}" type="presParOf" srcId="{75171C37-5A95-45A7-8C51-13749416D459}" destId="{AE5758E7-DD91-408F-846D-BEB192A9B53C}" srcOrd="0" destOrd="0" presId="urn:microsoft.com/office/officeart/2008/layout/VerticalCurvedList"/>
    <dgm:cxn modelId="{6C9E50AE-AB0A-4459-8297-5ABEA0319DC6}" type="presParOf" srcId="{4AC35434-58CA-4395-AD76-EDD9B478E77D}" destId="{50B155AD-1459-4C07-A4BB-05471C9B9F59}" srcOrd="3" destOrd="0" presId="urn:microsoft.com/office/officeart/2008/layout/VerticalCurvedList"/>
    <dgm:cxn modelId="{F7D648EF-CE42-47F6-A288-6A1B52FBE5F0}" type="presParOf" srcId="{4AC35434-58CA-4395-AD76-EDD9B478E77D}" destId="{BE54898D-6296-4E78-A2A8-98446FB22D38}" srcOrd="4" destOrd="0" presId="urn:microsoft.com/office/officeart/2008/layout/VerticalCurvedList"/>
    <dgm:cxn modelId="{C9CAE77C-2147-4731-8BD1-B86D0AD76EC0}" type="presParOf" srcId="{BE54898D-6296-4E78-A2A8-98446FB22D38}" destId="{EE341CD4-30BF-4DDD-B6C9-0C9FCE6673F3}" srcOrd="0" destOrd="0" presId="urn:microsoft.com/office/officeart/2008/layout/VerticalCurvedList"/>
    <dgm:cxn modelId="{C48A5D93-59E2-4E3C-9CF9-32991727FA81}" type="presParOf" srcId="{4AC35434-58CA-4395-AD76-EDD9B478E77D}" destId="{6FD66A7A-7B4F-4B6A-A592-F9AFFA630315}" srcOrd="5" destOrd="0" presId="urn:microsoft.com/office/officeart/2008/layout/VerticalCurvedList"/>
    <dgm:cxn modelId="{810A21E5-DAD5-4F31-ABA1-33E4D9C61C9D}" type="presParOf" srcId="{4AC35434-58CA-4395-AD76-EDD9B478E77D}" destId="{289CBE02-B5ED-4BCB-9902-370603D46FDC}" srcOrd="6" destOrd="0" presId="urn:microsoft.com/office/officeart/2008/layout/VerticalCurvedList"/>
    <dgm:cxn modelId="{C0573711-C85B-4F2A-B312-A6694194581F}" type="presParOf" srcId="{289CBE02-B5ED-4BCB-9902-370603D46FDC}" destId="{23042BB4-C7A9-48F6-A8E5-5B7B03D64647}" srcOrd="0" destOrd="0" presId="urn:microsoft.com/office/officeart/2008/layout/VerticalCurvedList"/>
    <dgm:cxn modelId="{CF67F134-1BD2-41F4-A3C8-04E0DFBF0F07}" type="presParOf" srcId="{4AC35434-58CA-4395-AD76-EDD9B478E77D}" destId="{4A2D3BEA-4B6F-442A-9357-73F9D388BB3A}" srcOrd="7" destOrd="0" presId="urn:microsoft.com/office/officeart/2008/layout/VerticalCurvedList"/>
    <dgm:cxn modelId="{35AD9210-1B66-47CA-BCF6-F5E2FEC304D2}" type="presParOf" srcId="{4AC35434-58CA-4395-AD76-EDD9B478E77D}" destId="{3F463E4B-DE09-4097-ACB8-E64201B412B5}" srcOrd="8" destOrd="0" presId="urn:microsoft.com/office/officeart/2008/layout/VerticalCurvedList"/>
    <dgm:cxn modelId="{239A9196-1A55-4E80-8AC2-8D4F680DC10F}" type="presParOf" srcId="{3F463E4B-DE09-4097-ACB8-E64201B412B5}" destId="{3368755F-E2C4-4F28-A269-EA5067BA2878}" srcOrd="0" destOrd="0" presId="urn:microsoft.com/office/officeart/2008/layout/VerticalCurvedList"/>
    <dgm:cxn modelId="{C1C81655-0FB1-41B4-AB70-F4754B8280FC}" type="presParOf" srcId="{4AC35434-58CA-4395-AD76-EDD9B478E77D}" destId="{86CC7A1F-D9D4-4604-AAFD-6DCC94481CBC}" srcOrd="9" destOrd="0" presId="urn:microsoft.com/office/officeart/2008/layout/VerticalCurvedList"/>
    <dgm:cxn modelId="{53A13AE1-5671-4AC5-9327-38C59685380A}" type="presParOf" srcId="{4AC35434-58CA-4395-AD76-EDD9B478E77D}" destId="{A0CEDD4D-AD71-4264-82B1-A7A91FF8C42D}" srcOrd="10" destOrd="0" presId="urn:microsoft.com/office/officeart/2008/layout/VerticalCurvedList"/>
    <dgm:cxn modelId="{88228D5C-E37A-405D-9704-91A32E7385A6}" type="presParOf" srcId="{A0CEDD4D-AD71-4264-82B1-A7A91FF8C42D}" destId="{F38A1FF8-C22F-4E1A-820F-EF2732211BE8}" srcOrd="0" destOrd="0" presId="urn:microsoft.com/office/officeart/2008/layout/VerticalCurvedList"/>
    <dgm:cxn modelId="{63B82BB4-1EF0-40E0-83EC-399B095BA54F}" type="presParOf" srcId="{4AC35434-58CA-4395-AD76-EDD9B478E77D}" destId="{5EA16055-2BFB-437F-A491-F756CF6B35F3}" srcOrd="11" destOrd="0" presId="urn:microsoft.com/office/officeart/2008/layout/VerticalCurvedList"/>
    <dgm:cxn modelId="{E624B116-6B55-426C-9B7A-DB9A91D48DFC}" type="presParOf" srcId="{4AC35434-58CA-4395-AD76-EDD9B478E77D}" destId="{506DD079-01ED-4E5A-97AC-775FBC3CDEA9}" srcOrd="12" destOrd="0" presId="urn:microsoft.com/office/officeart/2008/layout/VerticalCurvedList"/>
    <dgm:cxn modelId="{1D7A86EC-0272-40F6-A3DC-F845F9E4DF1C}" type="presParOf" srcId="{506DD079-01ED-4E5A-97AC-775FBC3CDEA9}" destId="{29449022-EAF9-4A1A-9446-D803D5CFCAEF}" srcOrd="0" destOrd="0" presId="urn:microsoft.com/office/officeart/2008/layout/VerticalCurvedList"/>
    <dgm:cxn modelId="{E685DB38-E185-42A4-BCF1-EFAD2B1911B4}" type="presParOf" srcId="{4AC35434-58CA-4395-AD76-EDD9B478E77D}" destId="{B112B243-813E-4B79-AC28-7592ECBC6749}" srcOrd="13" destOrd="0" presId="urn:microsoft.com/office/officeart/2008/layout/VerticalCurvedList"/>
    <dgm:cxn modelId="{E8E7ED32-66BE-4063-B1C3-9F55960BF514}" type="presParOf" srcId="{4AC35434-58CA-4395-AD76-EDD9B478E77D}" destId="{D6CB4FBB-DFDD-4DD4-9C79-1185950CCA38}" srcOrd="14" destOrd="0" presId="urn:microsoft.com/office/officeart/2008/layout/VerticalCurvedList"/>
    <dgm:cxn modelId="{1790EAED-4097-4DFE-9E0B-1F822EA16355}" type="presParOf" srcId="{D6CB4FBB-DFDD-4DD4-9C79-1185950CCA38}" destId="{1B19D587-0E73-4EC3-9F51-08FEB450DB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3B51A-BDDF-4B5F-A6A0-582B99BD7565}">
      <dsp:nvSpPr>
        <dsp:cNvPr id="0" name=""/>
        <dsp:cNvSpPr/>
      </dsp:nvSpPr>
      <dsp:spPr>
        <a:xfrm>
          <a:off x="1200" y="1091466"/>
          <a:ext cx="2013762" cy="1660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Creating UI using Angular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Running on Local Host</a:t>
          </a:r>
        </a:p>
      </dsp:txBody>
      <dsp:txXfrm>
        <a:off x="39423" y="1129689"/>
        <a:ext cx="1937316" cy="1228572"/>
      </dsp:txXfrm>
    </dsp:sp>
    <dsp:sp modelId="{C3160E22-A91B-4BEC-AE36-9232DD871103}">
      <dsp:nvSpPr>
        <dsp:cNvPr id="0" name=""/>
        <dsp:cNvSpPr/>
      </dsp:nvSpPr>
      <dsp:spPr>
        <a:xfrm>
          <a:off x="1101119" y="1322186"/>
          <a:ext cx="2426031" cy="2426031"/>
        </a:xfrm>
        <a:prstGeom prst="leftCircularArrow">
          <a:avLst>
            <a:gd name="adj1" fmla="val 3938"/>
            <a:gd name="adj2" fmla="val 493737"/>
            <a:gd name="adj3" fmla="val 2359756"/>
            <a:gd name="adj4" fmla="val 9114997"/>
            <a:gd name="adj5" fmla="val 45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29733-D7B7-4AAA-865A-0E6DEAD44381}">
      <dsp:nvSpPr>
        <dsp:cNvPr id="0" name=""/>
        <dsp:cNvSpPr/>
      </dsp:nvSpPr>
      <dsp:spPr>
        <a:xfrm>
          <a:off x="440236" y="2345689"/>
          <a:ext cx="1790011" cy="711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Frontend</a:t>
          </a:r>
          <a:endParaRPr lang="en-IN" sz="2000" b="1" kern="1200" dirty="0"/>
        </a:p>
      </dsp:txBody>
      <dsp:txXfrm>
        <a:off x="461085" y="2366538"/>
        <a:ext cx="1748313" cy="670130"/>
      </dsp:txXfrm>
    </dsp:sp>
    <dsp:sp modelId="{45F8B10C-AEFE-4F4A-A96E-26A2763BF6DB}">
      <dsp:nvSpPr>
        <dsp:cNvPr id="0" name=""/>
        <dsp:cNvSpPr/>
      </dsp:nvSpPr>
      <dsp:spPr>
        <a:xfrm>
          <a:off x="2693616" y="1091466"/>
          <a:ext cx="2013762" cy="1660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Microservices using Spring Boot 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Running on Local host</a:t>
          </a:r>
        </a:p>
      </dsp:txBody>
      <dsp:txXfrm>
        <a:off x="2731839" y="1485603"/>
        <a:ext cx="1937316" cy="1228572"/>
      </dsp:txXfrm>
    </dsp:sp>
    <dsp:sp modelId="{8B15D4A3-39C0-45A7-BA68-1ED4D693C861}">
      <dsp:nvSpPr>
        <dsp:cNvPr id="0" name=""/>
        <dsp:cNvSpPr/>
      </dsp:nvSpPr>
      <dsp:spPr>
        <a:xfrm>
          <a:off x="3757329" y="-17282"/>
          <a:ext cx="2673505" cy="2673505"/>
        </a:xfrm>
        <a:prstGeom prst="circularArrow">
          <a:avLst>
            <a:gd name="adj1" fmla="val 3573"/>
            <a:gd name="adj2" fmla="val 444126"/>
            <a:gd name="adj3" fmla="val 19460270"/>
            <a:gd name="adj4" fmla="val 12655418"/>
            <a:gd name="adj5" fmla="val 41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A4028-95FA-45CB-9810-F2575C839537}">
      <dsp:nvSpPr>
        <dsp:cNvPr id="0" name=""/>
        <dsp:cNvSpPr/>
      </dsp:nvSpPr>
      <dsp:spPr>
        <a:xfrm>
          <a:off x="3141119" y="685702"/>
          <a:ext cx="1790011" cy="711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Backend</a:t>
          </a:r>
          <a:endParaRPr lang="en-IN" sz="2000" b="1" kern="1200" dirty="0"/>
        </a:p>
      </dsp:txBody>
      <dsp:txXfrm>
        <a:off x="3161968" y="706551"/>
        <a:ext cx="1748313" cy="670130"/>
      </dsp:txXfrm>
    </dsp:sp>
    <dsp:sp modelId="{35645331-FF31-4865-862A-A81B4059644B}">
      <dsp:nvSpPr>
        <dsp:cNvPr id="0" name=""/>
        <dsp:cNvSpPr/>
      </dsp:nvSpPr>
      <dsp:spPr>
        <a:xfrm>
          <a:off x="5386032" y="1091466"/>
          <a:ext cx="2013762" cy="1660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Creating a schema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Linking it to Backend</a:t>
          </a:r>
        </a:p>
      </dsp:txBody>
      <dsp:txXfrm>
        <a:off x="5424255" y="1129689"/>
        <a:ext cx="1937316" cy="1228572"/>
      </dsp:txXfrm>
    </dsp:sp>
    <dsp:sp modelId="{02B01C1F-ABC1-4A57-B017-9A1EC0D98188}">
      <dsp:nvSpPr>
        <dsp:cNvPr id="0" name=""/>
        <dsp:cNvSpPr/>
      </dsp:nvSpPr>
      <dsp:spPr>
        <a:xfrm>
          <a:off x="6481015" y="1355241"/>
          <a:ext cx="2415525" cy="2415525"/>
        </a:xfrm>
        <a:prstGeom prst="leftCircularArrow">
          <a:avLst>
            <a:gd name="adj1" fmla="val 3955"/>
            <a:gd name="adj2" fmla="val 496090"/>
            <a:gd name="adj3" fmla="val 2271601"/>
            <a:gd name="adj4" fmla="val 9024489"/>
            <a:gd name="adj5" fmla="val 46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A7540-E2F5-4342-89AD-6286FB71B283}">
      <dsp:nvSpPr>
        <dsp:cNvPr id="0" name=""/>
        <dsp:cNvSpPr/>
      </dsp:nvSpPr>
      <dsp:spPr>
        <a:xfrm>
          <a:off x="5833535" y="2396485"/>
          <a:ext cx="1790011" cy="711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Database</a:t>
          </a:r>
        </a:p>
      </dsp:txBody>
      <dsp:txXfrm>
        <a:off x="5854384" y="2417334"/>
        <a:ext cx="1748313" cy="670130"/>
      </dsp:txXfrm>
    </dsp:sp>
    <dsp:sp modelId="{DAB9E3FB-21FC-4FCA-8F4E-B73491902059}">
      <dsp:nvSpPr>
        <dsp:cNvPr id="0" name=""/>
        <dsp:cNvSpPr/>
      </dsp:nvSpPr>
      <dsp:spPr>
        <a:xfrm>
          <a:off x="8078448" y="1091466"/>
          <a:ext cx="2013762" cy="1660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Building Container images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Hosting on Web</a:t>
          </a:r>
        </a:p>
      </dsp:txBody>
      <dsp:txXfrm>
        <a:off x="8116671" y="1485603"/>
        <a:ext cx="1937316" cy="1228572"/>
      </dsp:txXfrm>
    </dsp:sp>
    <dsp:sp modelId="{120350A1-19F2-4E96-9B5A-F8F297A7A70F}">
      <dsp:nvSpPr>
        <dsp:cNvPr id="0" name=""/>
        <dsp:cNvSpPr/>
      </dsp:nvSpPr>
      <dsp:spPr>
        <a:xfrm>
          <a:off x="8525951" y="735552"/>
          <a:ext cx="1790011" cy="711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Deployment</a:t>
          </a:r>
        </a:p>
      </dsp:txBody>
      <dsp:txXfrm>
        <a:off x="8546800" y="756401"/>
        <a:ext cx="1748313" cy="670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A8128-0A40-43CC-BF76-FB85A327B081}">
      <dsp:nvSpPr>
        <dsp:cNvPr id="0" name=""/>
        <dsp:cNvSpPr/>
      </dsp:nvSpPr>
      <dsp:spPr>
        <a:xfrm rot="10800000">
          <a:off x="974871" y="2288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Cross Platform</a:t>
          </a:r>
        </a:p>
      </dsp:txBody>
      <dsp:txXfrm rot="10800000">
        <a:off x="1120616" y="2288"/>
        <a:ext cx="3146012" cy="582979"/>
      </dsp:txXfrm>
    </dsp:sp>
    <dsp:sp modelId="{6B23E9FE-B229-45D0-B09F-E38587AB7E87}">
      <dsp:nvSpPr>
        <dsp:cNvPr id="0" name=""/>
        <dsp:cNvSpPr/>
      </dsp:nvSpPr>
      <dsp:spPr>
        <a:xfrm>
          <a:off x="683382" y="2288"/>
          <a:ext cx="582979" cy="5829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8ED02-EB1D-4257-8C0B-AFC708955059}">
      <dsp:nvSpPr>
        <dsp:cNvPr id="0" name=""/>
        <dsp:cNvSpPr/>
      </dsp:nvSpPr>
      <dsp:spPr>
        <a:xfrm rot="10800000">
          <a:off x="974871" y="759292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Easy to learn, Use and Test</a:t>
          </a:r>
          <a:endParaRPr lang="en-IN" sz="1700" kern="1200" dirty="0"/>
        </a:p>
      </dsp:txBody>
      <dsp:txXfrm rot="10800000">
        <a:off x="1120616" y="759292"/>
        <a:ext cx="3146012" cy="582979"/>
      </dsp:txXfrm>
    </dsp:sp>
    <dsp:sp modelId="{10CDE665-6DC8-4EE9-9380-39E189A74B63}">
      <dsp:nvSpPr>
        <dsp:cNvPr id="0" name=""/>
        <dsp:cNvSpPr/>
      </dsp:nvSpPr>
      <dsp:spPr>
        <a:xfrm>
          <a:off x="683382" y="759292"/>
          <a:ext cx="582979" cy="58297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8013F-DB4D-433C-AAA8-5F9451352C1A}">
      <dsp:nvSpPr>
        <dsp:cNvPr id="0" name=""/>
        <dsp:cNvSpPr/>
      </dsp:nvSpPr>
      <dsp:spPr>
        <a:xfrm rot="10800000">
          <a:off x="974871" y="1516296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SPA-Oriented</a:t>
          </a:r>
          <a:endParaRPr lang="en-IN" sz="1800" kern="1200" dirty="0"/>
        </a:p>
      </dsp:txBody>
      <dsp:txXfrm rot="10800000">
        <a:off x="1120616" y="1516296"/>
        <a:ext cx="3146012" cy="582979"/>
      </dsp:txXfrm>
    </dsp:sp>
    <dsp:sp modelId="{AE5CA3D5-E451-4E41-81B9-9E124ED5E7CB}">
      <dsp:nvSpPr>
        <dsp:cNvPr id="0" name=""/>
        <dsp:cNvSpPr/>
      </dsp:nvSpPr>
      <dsp:spPr>
        <a:xfrm>
          <a:off x="683382" y="1516296"/>
          <a:ext cx="582979" cy="58297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8F08E-FAEE-49F5-BFB7-A23C3D951A2C}">
      <dsp:nvSpPr>
        <dsp:cNvPr id="0" name=""/>
        <dsp:cNvSpPr/>
      </dsp:nvSpPr>
      <dsp:spPr>
        <a:xfrm rot="10800000">
          <a:off x="974871" y="2273299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Two–way Data Binding</a:t>
          </a:r>
          <a:endParaRPr lang="en-IN" sz="1800" kern="1200" dirty="0"/>
        </a:p>
      </dsp:txBody>
      <dsp:txXfrm rot="10800000">
        <a:off x="1120616" y="2273299"/>
        <a:ext cx="3146012" cy="582979"/>
      </dsp:txXfrm>
    </dsp:sp>
    <dsp:sp modelId="{2BE948D8-9DD9-4C9D-8D7C-40A363FD282C}">
      <dsp:nvSpPr>
        <dsp:cNvPr id="0" name=""/>
        <dsp:cNvSpPr/>
      </dsp:nvSpPr>
      <dsp:spPr>
        <a:xfrm>
          <a:off x="683382" y="2273299"/>
          <a:ext cx="582979" cy="58297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B8D52-B5DB-4C07-AC86-36B563EA6E63}">
      <dsp:nvSpPr>
        <dsp:cNvPr id="0" name=""/>
        <dsp:cNvSpPr/>
      </dsp:nvSpPr>
      <dsp:spPr>
        <a:xfrm rot="10800000">
          <a:off x="974871" y="3030303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Angular CLI</a:t>
          </a:r>
        </a:p>
      </dsp:txBody>
      <dsp:txXfrm rot="10800000">
        <a:off x="1120616" y="3030303"/>
        <a:ext cx="3146012" cy="582979"/>
      </dsp:txXfrm>
    </dsp:sp>
    <dsp:sp modelId="{EF172D37-453A-4103-BE03-B29C46F2DACE}">
      <dsp:nvSpPr>
        <dsp:cNvPr id="0" name=""/>
        <dsp:cNvSpPr/>
      </dsp:nvSpPr>
      <dsp:spPr>
        <a:xfrm>
          <a:off x="683382" y="3030303"/>
          <a:ext cx="582979" cy="58297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A8128-0A40-43CC-BF76-FB85A327B081}">
      <dsp:nvSpPr>
        <dsp:cNvPr id="0" name=""/>
        <dsp:cNvSpPr/>
      </dsp:nvSpPr>
      <dsp:spPr>
        <a:xfrm rot="10800000">
          <a:off x="974871" y="2288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Spring Application</a:t>
          </a:r>
        </a:p>
      </dsp:txBody>
      <dsp:txXfrm rot="10800000">
        <a:off x="1120616" y="2288"/>
        <a:ext cx="3146012" cy="582979"/>
      </dsp:txXfrm>
    </dsp:sp>
    <dsp:sp modelId="{6B23E9FE-B229-45D0-B09F-E38587AB7E87}">
      <dsp:nvSpPr>
        <dsp:cNvPr id="0" name=""/>
        <dsp:cNvSpPr/>
      </dsp:nvSpPr>
      <dsp:spPr>
        <a:xfrm>
          <a:off x="683382" y="2288"/>
          <a:ext cx="582979" cy="5829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8ED02-EB1D-4257-8C0B-AFC708955059}">
      <dsp:nvSpPr>
        <dsp:cNvPr id="0" name=""/>
        <dsp:cNvSpPr/>
      </dsp:nvSpPr>
      <dsp:spPr>
        <a:xfrm rot="10800000">
          <a:off x="974871" y="759292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Admin Features</a:t>
          </a:r>
        </a:p>
      </dsp:txBody>
      <dsp:txXfrm rot="10800000">
        <a:off x="1120616" y="759292"/>
        <a:ext cx="3146012" cy="582979"/>
      </dsp:txXfrm>
    </dsp:sp>
    <dsp:sp modelId="{10CDE665-6DC8-4EE9-9380-39E189A74B63}">
      <dsp:nvSpPr>
        <dsp:cNvPr id="0" name=""/>
        <dsp:cNvSpPr/>
      </dsp:nvSpPr>
      <dsp:spPr>
        <a:xfrm>
          <a:off x="683382" y="759292"/>
          <a:ext cx="582979" cy="58297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8013F-DB4D-433C-AAA8-5F9451352C1A}">
      <dsp:nvSpPr>
        <dsp:cNvPr id="0" name=""/>
        <dsp:cNvSpPr/>
      </dsp:nvSpPr>
      <dsp:spPr>
        <a:xfrm rot="10800000">
          <a:off x="974871" y="1516296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YAML Support</a:t>
          </a:r>
        </a:p>
      </dsp:txBody>
      <dsp:txXfrm rot="10800000">
        <a:off x="1120616" y="1516296"/>
        <a:ext cx="3146012" cy="582979"/>
      </dsp:txXfrm>
    </dsp:sp>
    <dsp:sp modelId="{AE5CA3D5-E451-4E41-81B9-9E124ED5E7CB}">
      <dsp:nvSpPr>
        <dsp:cNvPr id="0" name=""/>
        <dsp:cNvSpPr/>
      </dsp:nvSpPr>
      <dsp:spPr>
        <a:xfrm>
          <a:off x="683382" y="1516296"/>
          <a:ext cx="582979" cy="58297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8603D-D364-485D-BCF3-6EF1820DD511}">
      <dsp:nvSpPr>
        <dsp:cNvPr id="0" name=""/>
        <dsp:cNvSpPr/>
      </dsp:nvSpPr>
      <dsp:spPr>
        <a:xfrm rot="10800000">
          <a:off x="974871" y="2273299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Properties Files</a:t>
          </a:r>
        </a:p>
      </dsp:txBody>
      <dsp:txXfrm rot="10800000">
        <a:off x="1120616" y="2273299"/>
        <a:ext cx="3146012" cy="582979"/>
      </dsp:txXfrm>
    </dsp:sp>
    <dsp:sp modelId="{4EBE2102-677A-4242-A142-0599951A9C5E}">
      <dsp:nvSpPr>
        <dsp:cNvPr id="0" name=""/>
        <dsp:cNvSpPr/>
      </dsp:nvSpPr>
      <dsp:spPr>
        <a:xfrm>
          <a:off x="683382" y="2273299"/>
          <a:ext cx="582979" cy="58297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BC16A-E902-4A47-BB56-D2630FFFFDD3}">
      <dsp:nvSpPr>
        <dsp:cNvPr id="0" name=""/>
        <dsp:cNvSpPr/>
      </dsp:nvSpPr>
      <dsp:spPr>
        <a:xfrm rot="10800000">
          <a:off x="974871" y="3030303"/>
          <a:ext cx="3291757" cy="582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Security</a:t>
          </a:r>
        </a:p>
      </dsp:txBody>
      <dsp:txXfrm rot="10800000">
        <a:off x="1120616" y="3030303"/>
        <a:ext cx="3146012" cy="582979"/>
      </dsp:txXfrm>
    </dsp:sp>
    <dsp:sp modelId="{CAFD9113-50A8-4D31-A5CE-29A8F6EF68D0}">
      <dsp:nvSpPr>
        <dsp:cNvPr id="0" name=""/>
        <dsp:cNvSpPr/>
      </dsp:nvSpPr>
      <dsp:spPr>
        <a:xfrm>
          <a:off x="683382" y="3030303"/>
          <a:ext cx="582979" cy="58297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6068F-6F1C-44F6-B819-4008102C328F}">
      <dsp:nvSpPr>
        <dsp:cNvPr id="0" name=""/>
        <dsp:cNvSpPr/>
      </dsp:nvSpPr>
      <dsp:spPr>
        <a:xfrm rot="10800000">
          <a:off x="1077310" y="2339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Visual Studio Code</a:t>
          </a:r>
        </a:p>
      </dsp:txBody>
      <dsp:txXfrm rot="10800000">
        <a:off x="1208509" y="2339"/>
        <a:ext cx="3625003" cy="524796"/>
      </dsp:txXfrm>
    </dsp:sp>
    <dsp:sp modelId="{BFB5CA68-460C-4313-99EF-9A595AFDC529}">
      <dsp:nvSpPr>
        <dsp:cNvPr id="0" name=""/>
        <dsp:cNvSpPr/>
      </dsp:nvSpPr>
      <dsp:spPr>
        <a:xfrm>
          <a:off x="814912" y="2339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60D34-1451-40E9-8442-E93C8B927DFD}">
      <dsp:nvSpPr>
        <dsp:cNvPr id="0" name=""/>
        <dsp:cNvSpPr/>
      </dsp:nvSpPr>
      <dsp:spPr>
        <a:xfrm rot="10800000">
          <a:off x="1077310" y="683791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Eclipse IDE</a:t>
          </a:r>
        </a:p>
      </dsp:txBody>
      <dsp:txXfrm rot="10800000">
        <a:off x="1208509" y="683791"/>
        <a:ext cx="3625003" cy="524796"/>
      </dsp:txXfrm>
    </dsp:sp>
    <dsp:sp modelId="{C8DFD510-6766-4435-8596-F51536E89CB4}">
      <dsp:nvSpPr>
        <dsp:cNvPr id="0" name=""/>
        <dsp:cNvSpPr/>
      </dsp:nvSpPr>
      <dsp:spPr>
        <a:xfrm>
          <a:off x="814912" y="683791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6617D-8EBD-483A-87E3-E753E7AB286F}">
      <dsp:nvSpPr>
        <dsp:cNvPr id="0" name=""/>
        <dsp:cNvSpPr/>
      </dsp:nvSpPr>
      <dsp:spPr>
        <a:xfrm rot="10800000">
          <a:off x="1077310" y="1365242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MySQL Workbench 8.0 CE</a:t>
          </a:r>
        </a:p>
      </dsp:txBody>
      <dsp:txXfrm rot="10800000">
        <a:off x="1208509" y="1365242"/>
        <a:ext cx="3625003" cy="524796"/>
      </dsp:txXfrm>
    </dsp:sp>
    <dsp:sp modelId="{3A6561F5-D771-4B59-8EDE-3376F46FFB02}">
      <dsp:nvSpPr>
        <dsp:cNvPr id="0" name=""/>
        <dsp:cNvSpPr/>
      </dsp:nvSpPr>
      <dsp:spPr>
        <a:xfrm>
          <a:off x="814912" y="1365242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F249B-684E-4E3E-851D-E40CE467964C}">
      <dsp:nvSpPr>
        <dsp:cNvPr id="0" name=""/>
        <dsp:cNvSpPr/>
      </dsp:nvSpPr>
      <dsp:spPr>
        <a:xfrm rot="10800000">
          <a:off x="1077310" y="2046694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Postman</a:t>
          </a:r>
        </a:p>
      </dsp:txBody>
      <dsp:txXfrm rot="10800000">
        <a:off x="1208509" y="2046694"/>
        <a:ext cx="3625003" cy="524796"/>
      </dsp:txXfrm>
    </dsp:sp>
    <dsp:sp modelId="{6A8ABF41-6D53-442A-B9F5-D916115A964D}">
      <dsp:nvSpPr>
        <dsp:cNvPr id="0" name=""/>
        <dsp:cNvSpPr/>
      </dsp:nvSpPr>
      <dsp:spPr>
        <a:xfrm>
          <a:off x="814912" y="2046694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B9736-B52E-4610-9E4E-235E70CA395D}">
      <dsp:nvSpPr>
        <dsp:cNvPr id="0" name=""/>
        <dsp:cNvSpPr/>
      </dsp:nvSpPr>
      <dsp:spPr>
        <a:xfrm rot="10800000">
          <a:off x="1077310" y="2728145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Google Cloud Platform</a:t>
          </a:r>
        </a:p>
      </dsp:txBody>
      <dsp:txXfrm rot="10800000">
        <a:off x="1208509" y="2728145"/>
        <a:ext cx="3625003" cy="524796"/>
      </dsp:txXfrm>
    </dsp:sp>
    <dsp:sp modelId="{072636DF-0EE1-42A7-AE14-20169E6B5AEA}">
      <dsp:nvSpPr>
        <dsp:cNvPr id="0" name=""/>
        <dsp:cNvSpPr/>
      </dsp:nvSpPr>
      <dsp:spPr>
        <a:xfrm>
          <a:off x="814912" y="2728145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C7720-B25C-48ED-9B90-321ADCC203F6}">
      <dsp:nvSpPr>
        <dsp:cNvPr id="0" name=""/>
        <dsp:cNvSpPr/>
      </dsp:nvSpPr>
      <dsp:spPr>
        <a:xfrm rot="10800000">
          <a:off x="1077310" y="3409597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GitHub</a:t>
          </a:r>
        </a:p>
      </dsp:txBody>
      <dsp:txXfrm rot="10800000">
        <a:off x="1208509" y="3409597"/>
        <a:ext cx="3625003" cy="524796"/>
      </dsp:txXfrm>
    </dsp:sp>
    <dsp:sp modelId="{8BBB6921-E140-4FB8-A6A9-21253E8D1474}">
      <dsp:nvSpPr>
        <dsp:cNvPr id="0" name=""/>
        <dsp:cNvSpPr/>
      </dsp:nvSpPr>
      <dsp:spPr>
        <a:xfrm>
          <a:off x="814912" y="3409597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6068F-6F1C-44F6-B819-4008102C328F}">
      <dsp:nvSpPr>
        <dsp:cNvPr id="0" name=""/>
        <dsp:cNvSpPr/>
      </dsp:nvSpPr>
      <dsp:spPr>
        <a:xfrm rot="10800000">
          <a:off x="1077310" y="2339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Angular</a:t>
          </a:r>
          <a:r>
            <a:rPr lang="en-IN" sz="2400" kern="1200" baseline="0" dirty="0"/>
            <a:t> Framework</a:t>
          </a:r>
          <a:endParaRPr lang="en-IN" sz="2400" kern="1200" dirty="0"/>
        </a:p>
      </dsp:txBody>
      <dsp:txXfrm rot="10800000">
        <a:off x="1208509" y="2339"/>
        <a:ext cx="3625003" cy="524796"/>
      </dsp:txXfrm>
    </dsp:sp>
    <dsp:sp modelId="{BFB5CA68-460C-4313-99EF-9A595AFDC529}">
      <dsp:nvSpPr>
        <dsp:cNvPr id="0" name=""/>
        <dsp:cNvSpPr/>
      </dsp:nvSpPr>
      <dsp:spPr>
        <a:xfrm>
          <a:off x="814912" y="2339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60D34-1451-40E9-8442-E93C8B927DFD}">
      <dsp:nvSpPr>
        <dsp:cNvPr id="0" name=""/>
        <dsp:cNvSpPr/>
      </dsp:nvSpPr>
      <dsp:spPr>
        <a:xfrm rot="10800000">
          <a:off x="1077310" y="683791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Bootstrap v5</a:t>
          </a:r>
        </a:p>
      </dsp:txBody>
      <dsp:txXfrm rot="10800000">
        <a:off x="1208509" y="683791"/>
        <a:ext cx="3625003" cy="524796"/>
      </dsp:txXfrm>
    </dsp:sp>
    <dsp:sp modelId="{C8DFD510-6766-4435-8596-F51536E89CB4}">
      <dsp:nvSpPr>
        <dsp:cNvPr id="0" name=""/>
        <dsp:cNvSpPr/>
      </dsp:nvSpPr>
      <dsp:spPr>
        <a:xfrm>
          <a:off x="814912" y="683791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6617D-8EBD-483A-87E3-E753E7AB286F}">
      <dsp:nvSpPr>
        <dsp:cNvPr id="0" name=""/>
        <dsp:cNvSpPr/>
      </dsp:nvSpPr>
      <dsp:spPr>
        <a:xfrm rot="10800000">
          <a:off x="1077310" y="1365242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Spring boot framework</a:t>
          </a:r>
        </a:p>
      </dsp:txBody>
      <dsp:txXfrm rot="10800000">
        <a:off x="1208509" y="1365242"/>
        <a:ext cx="3625003" cy="524796"/>
      </dsp:txXfrm>
    </dsp:sp>
    <dsp:sp modelId="{3A6561F5-D771-4B59-8EDE-3376F46FFB02}">
      <dsp:nvSpPr>
        <dsp:cNvPr id="0" name=""/>
        <dsp:cNvSpPr/>
      </dsp:nvSpPr>
      <dsp:spPr>
        <a:xfrm>
          <a:off x="814912" y="1365242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F249B-684E-4E3E-851D-E40CE467964C}">
      <dsp:nvSpPr>
        <dsp:cNvPr id="0" name=""/>
        <dsp:cNvSpPr/>
      </dsp:nvSpPr>
      <dsp:spPr>
        <a:xfrm rot="10800000">
          <a:off x="1077310" y="2046694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Node JS</a:t>
          </a:r>
        </a:p>
      </dsp:txBody>
      <dsp:txXfrm rot="10800000">
        <a:off x="1208509" y="2046694"/>
        <a:ext cx="3625003" cy="524796"/>
      </dsp:txXfrm>
    </dsp:sp>
    <dsp:sp modelId="{6A8ABF41-6D53-442A-B9F5-D916115A964D}">
      <dsp:nvSpPr>
        <dsp:cNvPr id="0" name=""/>
        <dsp:cNvSpPr/>
      </dsp:nvSpPr>
      <dsp:spPr>
        <a:xfrm>
          <a:off x="814912" y="2046694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B9736-B52E-4610-9E4E-235E70CA395D}">
      <dsp:nvSpPr>
        <dsp:cNvPr id="0" name=""/>
        <dsp:cNvSpPr/>
      </dsp:nvSpPr>
      <dsp:spPr>
        <a:xfrm rot="10800000">
          <a:off x="1077310" y="2728145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Java JDK 11</a:t>
          </a:r>
        </a:p>
      </dsp:txBody>
      <dsp:txXfrm rot="10800000">
        <a:off x="1208509" y="2728145"/>
        <a:ext cx="3625003" cy="524796"/>
      </dsp:txXfrm>
    </dsp:sp>
    <dsp:sp modelId="{072636DF-0EE1-42A7-AE14-20169E6B5AEA}">
      <dsp:nvSpPr>
        <dsp:cNvPr id="0" name=""/>
        <dsp:cNvSpPr/>
      </dsp:nvSpPr>
      <dsp:spPr>
        <a:xfrm>
          <a:off x="814912" y="2728145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C7720-B25C-48ED-9B90-321ADCC203F6}">
      <dsp:nvSpPr>
        <dsp:cNvPr id="0" name=""/>
        <dsp:cNvSpPr/>
      </dsp:nvSpPr>
      <dsp:spPr>
        <a:xfrm rot="10800000">
          <a:off x="1077310" y="3409597"/>
          <a:ext cx="3756202" cy="5247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Git</a:t>
          </a:r>
        </a:p>
      </dsp:txBody>
      <dsp:txXfrm rot="10800000">
        <a:off x="1208509" y="3409597"/>
        <a:ext cx="3625003" cy="524796"/>
      </dsp:txXfrm>
    </dsp:sp>
    <dsp:sp modelId="{8BBB6921-E140-4FB8-A6A9-21253E8D1474}">
      <dsp:nvSpPr>
        <dsp:cNvPr id="0" name=""/>
        <dsp:cNvSpPr/>
      </dsp:nvSpPr>
      <dsp:spPr>
        <a:xfrm>
          <a:off x="814912" y="3409597"/>
          <a:ext cx="524796" cy="524796"/>
        </a:xfrm>
        <a:prstGeom prst="ellipse">
          <a:avLst/>
        </a:prstGeom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05036-1195-40FC-97E2-E3C889673CFB}">
      <dsp:nvSpPr>
        <dsp:cNvPr id="0" name=""/>
        <dsp:cNvSpPr/>
      </dsp:nvSpPr>
      <dsp:spPr>
        <a:xfrm>
          <a:off x="-4068088" y="-624404"/>
          <a:ext cx="4847671" cy="4847671"/>
        </a:xfrm>
        <a:prstGeom prst="blockArc">
          <a:avLst>
            <a:gd name="adj1" fmla="val 18900000"/>
            <a:gd name="adj2" fmla="val 2700000"/>
            <a:gd name="adj3" fmla="val 44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254AD-3907-44B8-9405-73893EEB2681}">
      <dsp:nvSpPr>
        <dsp:cNvPr id="0" name=""/>
        <dsp:cNvSpPr/>
      </dsp:nvSpPr>
      <dsp:spPr>
        <a:xfrm>
          <a:off x="252664" y="163604"/>
          <a:ext cx="6827270" cy="327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6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User &amp; Admin registration, Login and logout.</a:t>
          </a:r>
        </a:p>
      </dsp:txBody>
      <dsp:txXfrm>
        <a:off x="252664" y="163604"/>
        <a:ext cx="6827270" cy="327064"/>
      </dsp:txXfrm>
    </dsp:sp>
    <dsp:sp modelId="{AE5758E7-DD91-408F-846D-BEB192A9B53C}">
      <dsp:nvSpPr>
        <dsp:cNvPr id="0" name=""/>
        <dsp:cNvSpPr/>
      </dsp:nvSpPr>
      <dsp:spPr>
        <a:xfrm>
          <a:off x="48249" y="122721"/>
          <a:ext cx="408830" cy="408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155AD-1459-4C07-A4BB-05471C9B9F59}">
      <dsp:nvSpPr>
        <dsp:cNvPr id="0" name=""/>
        <dsp:cNvSpPr/>
      </dsp:nvSpPr>
      <dsp:spPr>
        <a:xfrm>
          <a:off x="548851" y="654489"/>
          <a:ext cx="6531084" cy="327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6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Mobile Compatibility.</a:t>
          </a:r>
        </a:p>
      </dsp:txBody>
      <dsp:txXfrm>
        <a:off x="548851" y="654489"/>
        <a:ext cx="6531084" cy="327064"/>
      </dsp:txXfrm>
    </dsp:sp>
    <dsp:sp modelId="{EE341CD4-30BF-4DDD-B6C9-0C9FCE6673F3}">
      <dsp:nvSpPr>
        <dsp:cNvPr id="0" name=""/>
        <dsp:cNvSpPr/>
      </dsp:nvSpPr>
      <dsp:spPr>
        <a:xfrm>
          <a:off x="344435" y="613606"/>
          <a:ext cx="408830" cy="408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D66A7A-7B4F-4B6A-A592-F9AFFA630315}">
      <dsp:nvSpPr>
        <dsp:cNvPr id="0" name=""/>
        <dsp:cNvSpPr/>
      </dsp:nvSpPr>
      <dsp:spPr>
        <a:xfrm>
          <a:off x="711159" y="1145014"/>
          <a:ext cx="6368775" cy="327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6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Shopping Cart and Wishlist.</a:t>
          </a:r>
        </a:p>
      </dsp:txBody>
      <dsp:txXfrm>
        <a:off x="711159" y="1145014"/>
        <a:ext cx="6368775" cy="327064"/>
      </dsp:txXfrm>
    </dsp:sp>
    <dsp:sp modelId="{23042BB4-C7A9-48F6-A8E5-5B7B03D64647}">
      <dsp:nvSpPr>
        <dsp:cNvPr id="0" name=""/>
        <dsp:cNvSpPr/>
      </dsp:nvSpPr>
      <dsp:spPr>
        <a:xfrm>
          <a:off x="506744" y="1104131"/>
          <a:ext cx="408830" cy="408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2D3BEA-4B6F-442A-9357-73F9D388BB3A}">
      <dsp:nvSpPr>
        <dsp:cNvPr id="0" name=""/>
        <dsp:cNvSpPr/>
      </dsp:nvSpPr>
      <dsp:spPr>
        <a:xfrm>
          <a:off x="762983" y="1635899"/>
          <a:ext cx="6316952" cy="327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6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Search Bar filters and Products sorting Options.</a:t>
          </a:r>
        </a:p>
      </dsp:txBody>
      <dsp:txXfrm>
        <a:off x="762983" y="1635899"/>
        <a:ext cx="6316952" cy="327064"/>
      </dsp:txXfrm>
    </dsp:sp>
    <dsp:sp modelId="{3368755F-E2C4-4F28-A269-EA5067BA2878}">
      <dsp:nvSpPr>
        <dsp:cNvPr id="0" name=""/>
        <dsp:cNvSpPr/>
      </dsp:nvSpPr>
      <dsp:spPr>
        <a:xfrm>
          <a:off x="558568" y="1595016"/>
          <a:ext cx="408830" cy="408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CC7A1F-D9D4-4604-AAFD-6DCC94481CBC}">
      <dsp:nvSpPr>
        <dsp:cNvPr id="0" name=""/>
        <dsp:cNvSpPr/>
      </dsp:nvSpPr>
      <dsp:spPr>
        <a:xfrm>
          <a:off x="711159" y="2126784"/>
          <a:ext cx="6368775" cy="327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6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Bulk Products upload.</a:t>
          </a:r>
        </a:p>
      </dsp:txBody>
      <dsp:txXfrm>
        <a:off x="711159" y="2126784"/>
        <a:ext cx="6368775" cy="327064"/>
      </dsp:txXfrm>
    </dsp:sp>
    <dsp:sp modelId="{F38A1FF8-C22F-4E1A-820F-EF2732211BE8}">
      <dsp:nvSpPr>
        <dsp:cNvPr id="0" name=""/>
        <dsp:cNvSpPr/>
      </dsp:nvSpPr>
      <dsp:spPr>
        <a:xfrm>
          <a:off x="506744" y="2085900"/>
          <a:ext cx="408830" cy="408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A16055-2BFB-437F-A491-F756CF6B35F3}">
      <dsp:nvSpPr>
        <dsp:cNvPr id="0" name=""/>
        <dsp:cNvSpPr/>
      </dsp:nvSpPr>
      <dsp:spPr>
        <a:xfrm>
          <a:off x="548851" y="2617309"/>
          <a:ext cx="6531084" cy="327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6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Sales and Reports options.</a:t>
          </a:r>
        </a:p>
      </dsp:txBody>
      <dsp:txXfrm>
        <a:off x="548851" y="2617309"/>
        <a:ext cx="6531084" cy="327064"/>
      </dsp:txXfrm>
    </dsp:sp>
    <dsp:sp modelId="{29449022-EAF9-4A1A-9446-D803D5CFCAEF}">
      <dsp:nvSpPr>
        <dsp:cNvPr id="0" name=""/>
        <dsp:cNvSpPr/>
      </dsp:nvSpPr>
      <dsp:spPr>
        <a:xfrm>
          <a:off x="344435" y="2576426"/>
          <a:ext cx="408830" cy="408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12B243-813E-4B79-AC28-7592ECBC6749}">
      <dsp:nvSpPr>
        <dsp:cNvPr id="0" name=""/>
        <dsp:cNvSpPr/>
      </dsp:nvSpPr>
      <dsp:spPr>
        <a:xfrm>
          <a:off x="252664" y="3108194"/>
          <a:ext cx="6827270" cy="327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6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Email on lesser stocks.</a:t>
          </a:r>
        </a:p>
      </dsp:txBody>
      <dsp:txXfrm>
        <a:off x="252664" y="3108194"/>
        <a:ext cx="6827270" cy="327064"/>
      </dsp:txXfrm>
    </dsp:sp>
    <dsp:sp modelId="{1B19D587-0E73-4EC3-9F51-08FEB450DBA7}">
      <dsp:nvSpPr>
        <dsp:cNvPr id="0" name=""/>
        <dsp:cNvSpPr/>
      </dsp:nvSpPr>
      <dsp:spPr>
        <a:xfrm>
          <a:off x="48249" y="3067310"/>
          <a:ext cx="408830" cy="408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906C3-B261-421A-9AE8-69DF6DC7862B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B3C20-00DC-4404-AC82-D4DEADDD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D956-8294-4C60-BBBD-B4351BCF503C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2C1A-9BA1-43BD-B95B-550CC3FF617F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3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B88F-4B66-436F-8990-A37CA8E7BABC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5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8805-49CD-48D7-A986-0D66CB87F5C2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10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A543-4331-4A60-B857-E37DD040582E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7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59C7-588B-40C2-9D00-C69FC7932E97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1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4FE-E779-4261-B473-A41B0F43FC19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FFFC-C7F4-4FDD-A5B9-B4C10ACDD331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4F6F88-54DE-48BA-9A82-27CE395EE79D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2AEF-764C-41E7-97FD-EBB7D16A7476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617-11C7-40E0-9352-CC1DA2CBAB42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7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18E6-910B-42E1-9AA2-3F5374FB2B3B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5ABB-1DF6-4914-AA91-ECF1EEF37458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739E-DCCA-40A5-82D0-9B1B4BD35D07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0B36-9432-45CB-B123-3DBB96E2FC2C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0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2F3-EAD5-4E6C-942B-39ABE1C5F2B0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EF6-B8E0-4F1A-BD02-4D498A1B2B04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8B61-3311-456C-B1FB-973491640A95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9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18" Type="http://schemas.openxmlformats.org/officeDocument/2006/relationships/image" Target="../media/image56.png"/><Relationship Id="rId3" Type="http://schemas.openxmlformats.org/officeDocument/2006/relationships/diagramLayout" Target="../diagrams/layout6.xml"/><Relationship Id="rId21" Type="http://schemas.openxmlformats.org/officeDocument/2006/relationships/image" Target="../media/image59.sv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diagramData" Target="../diagrams/data6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49.svg"/><Relationship Id="rId5" Type="http://schemas.openxmlformats.org/officeDocument/2006/relationships/diagramColors" Target="../diagrams/colors6.xml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19" Type="http://schemas.openxmlformats.org/officeDocument/2006/relationships/image" Target="../media/image57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E73-3B33-49D5-A485-B0A5EC1D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89" y="2742465"/>
            <a:ext cx="8400125" cy="1373070"/>
          </a:xfrm>
        </p:spPr>
        <p:txBody>
          <a:bodyPr/>
          <a:lstStyle/>
          <a:p>
            <a:r>
              <a:rPr lang="en-IN" sz="4400" dirty="0"/>
              <a:t>ShopForHome – An Ecommerce Webapp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1CC1B-1B1E-1C5F-5D4A-CE36A372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345" y="5567385"/>
            <a:ext cx="2791161" cy="1117687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Presented By: </a:t>
            </a:r>
          </a:p>
          <a:p>
            <a:pPr algn="l"/>
            <a:r>
              <a:rPr lang="en-IN" sz="1800" dirty="0"/>
              <a:t>Utkarsh Srivastava</a:t>
            </a:r>
          </a:p>
          <a:p>
            <a:pPr algn="l"/>
            <a:r>
              <a:rPr lang="en-IN" sz="1800" dirty="0"/>
              <a:t>Nasreen Sulthana Shaik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B8D8E9-CA14-A96B-0C9D-E28DEB0F301A}"/>
              </a:ext>
            </a:extLst>
          </p:cNvPr>
          <p:cNvSpPr/>
          <p:nvPr/>
        </p:nvSpPr>
        <p:spPr>
          <a:xfrm>
            <a:off x="4988964" y="4414940"/>
            <a:ext cx="22140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Group - 9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18F46E-20EE-9C6E-2880-AE0CF7FFEF72}"/>
              </a:ext>
            </a:extLst>
          </p:cNvPr>
          <p:cNvSpPr/>
          <p:nvPr/>
        </p:nvSpPr>
        <p:spPr>
          <a:xfrm>
            <a:off x="10078926" y="2869200"/>
            <a:ext cx="1119600" cy="111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Great Learning Reviews | Course Report | Course Report">
            <a:extLst>
              <a:ext uri="{FF2B5EF4-FFF2-40B4-BE49-F238E27FC236}">
                <a16:creationId xmlns:a16="http://schemas.microsoft.com/office/drawing/2014/main" id="{C92BB401-120B-FC59-2C3E-556B96D2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4" y="331987"/>
            <a:ext cx="969831" cy="96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A706ADC-21C6-3F70-AF73-E0806ACB254D}"/>
              </a:ext>
            </a:extLst>
          </p:cNvPr>
          <p:cNvSpPr txBox="1">
            <a:spLocks/>
          </p:cNvSpPr>
          <p:nvPr/>
        </p:nvSpPr>
        <p:spPr>
          <a:xfrm>
            <a:off x="1324696" y="299992"/>
            <a:ext cx="5635129" cy="1033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GreatLearning</a:t>
            </a:r>
          </a:p>
        </p:txBody>
      </p:sp>
      <p:pic>
        <p:nvPicPr>
          <p:cNvPr id="1030" name="Picture 6" descr="Android Ecommerce App Development Company | Ecommerce Android App Company  in India, USA">
            <a:extLst>
              <a:ext uri="{FF2B5EF4-FFF2-40B4-BE49-F238E27FC236}">
                <a16:creationId xmlns:a16="http://schemas.microsoft.com/office/drawing/2014/main" id="{F4BB5E45-BC26-D2CD-1614-C898887B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" y="4007652"/>
            <a:ext cx="3944113" cy="256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9CCF5B-90F1-6D57-9995-73A28ED3EA6D}"/>
              </a:ext>
            </a:extLst>
          </p:cNvPr>
          <p:cNvSpPr/>
          <p:nvPr/>
        </p:nvSpPr>
        <p:spPr>
          <a:xfrm>
            <a:off x="2706288" y="1796729"/>
            <a:ext cx="67794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Capstone Project 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D8E0B8-59CC-65A6-8604-ACF7D6095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552" y="2874985"/>
            <a:ext cx="1117687" cy="111768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59BF91E-827D-538C-AB8E-5EFFFE51BDE3}"/>
              </a:ext>
            </a:extLst>
          </p:cNvPr>
          <p:cNvSpPr txBox="1">
            <a:spLocks/>
          </p:cNvSpPr>
          <p:nvPr/>
        </p:nvSpPr>
        <p:spPr>
          <a:xfrm>
            <a:off x="8683344" y="4453570"/>
            <a:ext cx="2791161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Supervised By: </a:t>
            </a:r>
          </a:p>
          <a:p>
            <a:pPr algn="l"/>
            <a:r>
              <a:rPr lang="en-IN" sz="1800" dirty="0"/>
              <a:t>Parth Shukla</a:t>
            </a:r>
          </a:p>
        </p:txBody>
      </p:sp>
    </p:spTree>
    <p:extLst>
      <p:ext uri="{BB962C8B-B14F-4D97-AF65-F5344CB8AC3E}">
        <p14:creationId xmlns:p14="http://schemas.microsoft.com/office/powerpoint/2010/main" val="298395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B579-B72F-D6FB-7B74-D4BCEECF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Provided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C2B79F2-4598-A76C-2E32-9280010EE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829765"/>
              </p:ext>
            </p:extLst>
          </p:nvPr>
        </p:nvGraphicFramePr>
        <p:xfrm>
          <a:off x="4371006" y="2579561"/>
          <a:ext cx="7127776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Ecommerce Website Development Company in Chennai">
            <a:extLst>
              <a:ext uri="{FF2B5EF4-FFF2-40B4-BE49-F238E27FC236}">
                <a16:creationId xmlns:a16="http://schemas.microsoft.com/office/drawing/2014/main" id="{275F850C-79B6-9409-5A6F-4B87E335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296950"/>
            <a:ext cx="4067751" cy="4082872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Power">
            <a:extLst>
              <a:ext uri="{FF2B5EF4-FFF2-40B4-BE49-F238E27FC236}">
                <a16:creationId xmlns:a16="http://schemas.microsoft.com/office/drawing/2014/main" id="{8583F9D0-B203-C001-6850-39C4EA889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8717" y="2759601"/>
            <a:ext cx="288000" cy="288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0EDA358-24CB-8981-13AA-8D60FCB03D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39308" y="3745222"/>
            <a:ext cx="288000" cy="288000"/>
          </a:xfrm>
          <a:prstGeom prst="rect">
            <a:avLst/>
          </a:prstGeom>
        </p:spPr>
      </p:pic>
      <p:pic>
        <p:nvPicPr>
          <p:cNvPr id="14" name="Graphic 13" descr="Shopping cart">
            <a:extLst>
              <a:ext uri="{FF2B5EF4-FFF2-40B4-BE49-F238E27FC236}">
                <a16:creationId xmlns:a16="http://schemas.microsoft.com/office/drawing/2014/main" id="{1DEE80AF-814C-D494-E7A4-AB6A65C0C2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3068" y="3262209"/>
            <a:ext cx="288000" cy="288000"/>
          </a:xfrm>
          <a:prstGeom prst="rect">
            <a:avLst/>
          </a:prstGeom>
        </p:spPr>
      </p:pic>
      <p:pic>
        <p:nvPicPr>
          <p:cNvPr id="16" name="Graphic 15" descr="Filter">
            <a:extLst>
              <a:ext uri="{FF2B5EF4-FFF2-40B4-BE49-F238E27FC236}">
                <a16:creationId xmlns:a16="http://schemas.microsoft.com/office/drawing/2014/main" id="{5B79DE0E-5DD4-2F87-CEC9-43D8EEE090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0108" y="4246440"/>
            <a:ext cx="288000" cy="288000"/>
          </a:xfrm>
          <a:prstGeom prst="rect">
            <a:avLst/>
          </a:prstGeom>
        </p:spPr>
      </p:pic>
      <p:pic>
        <p:nvPicPr>
          <p:cNvPr id="18" name="Graphic 17" descr="Hierarchy">
            <a:extLst>
              <a:ext uri="{FF2B5EF4-FFF2-40B4-BE49-F238E27FC236}">
                <a16:creationId xmlns:a16="http://schemas.microsoft.com/office/drawing/2014/main" id="{5531742D-8907-BB9E-3B90-D1E403C656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39308" y="4713680"/>
            <a:ext cx="288000" cy="288000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E794EF10-176A-D0F7-A077-B7CF3BB6C5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80491" y="5213722"/>
            <a:ext cx="288000" cy="288000"/>
          </a:xfrm>
          <a:prstGeom prst="rect">
            <a:avLst/>
          </a:prstGeom>
        </p:spPr>
      </p:pic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175B4EB3-2973-F5DD-DB57-718BB19FD6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78717" y="5712347"/>
            <a:ext cx="288000" cy="2880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6485B6B-39FC-664D-91EE-B918EBED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353D3-3261-CA35-8CCD-B4CCA0E8AA68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81457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B398-AD8A-835E-4873-9BE90E40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Deployment on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7659-14F2-E6E8-D17A-BA16EAC4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530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Creating the Docker file for the Angular.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Creating the Docker file along with the JAR executable file for Spring boot.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 Accessing the GCP console and authorizing Cloud Shell.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Creating a directory.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Cloning the project git repository.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Building the docker images for angular and Spring boot application.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Running the docker container for frontend and backend on different ports.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146" name="Picture 2" descr="Google Cloud - Apps on Google Play">
            <a:extLst>
              <a:ext uri="{FF2B5EF4-FFF2-40B4-BE49-F238E27FC236}">
                <a16:creationId xmlns:a16="http://schemas.microsoft.com/office/drawing/2014/main" id="{503A381F-BF12-18DC-B9DD-B087AEC5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67" y="618012"/>
            <a:ext cx="1351370" cy="13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076C7-EDD6-595D-3A98-1AB410E6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3FB89-D971-8CA2-9BEC-13A01CCAFD2C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23837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BB72-078C-77F7-8838-D2B8037B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Demo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B17-EADA-B64B-0162-16E20D42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34DB5-D8E0-842C-E875-2F82F4F9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1" y="2091951"/>
            <a:ext cx="10294182" cy="4600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948FB-F4D2-6D58-5615-ED3A6580D64D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20790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A5BBF8-5826-AB20-40A1-BE330264E0A5}"/>
              </a:ext>
            </a:extLst>
          </p:cNvPr>
          <p:cNvSpPr/>
          <p:nvPr/>
        </p:nvSpPr>
        <p:spPr>
          <a:xfrm>
            <a:off x="3521673" y="2767280"/>
            <a:ext cx="51486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605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BDBD-62F2-F688-E977-BC0D5BD4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9DE4-6C51-BF50-F7DA-53C99095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691236"/>
            <a:ext cx="9613861" cy="509798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Business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Roadmap of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Why Angular &amp; Spring boot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Tools and Technologies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Angular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Spring Boot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MySQL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Features provided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 Deployment on Google Cloud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Web-Application Demo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4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14DD-BDD5-46A9-6414-956203E5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DD64-D78F-1707-08B7-A9B0C4E8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19012" cy="40554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To build a web based Ecommerce application using Angular &amp; Spring Boot.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Categorised with two different individuals : User and Admin.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User having dashboard to buy a product, Add a product to Cart and Wishlist as per their modifications.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Admin having dashboard to CRUD on User and Products.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Admin having several other features like Bulk Products Upload, Creating discounts, getting sales report, able to mail for Products shortages.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Deployment of the application on Google cloud platform.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D013-B94A-0B78-32D1-9B88551E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8C121-0215-57B8-30F9-BDC2B963C4E2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260905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0F50-A824-7F7F-6537-25FEEBC3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 of the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027A77-DB52-8543-55C7-93C850F22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831836"/>
              </p:ext>
            </p:extLst>
          </p:nvPr>
        </p:nvGraphicFramePr>
        <p:xfrm>
          <a:off x="937418" y="2260906"/>
          <a:ext cx="10317163" cy="384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7069C-6A7D-C3FC-642F-668DA416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304D0-61F4-4789-583C-832B2F2715C2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393047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1C73-4A72-4CAA-226F-795E6ACB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Angular &amp; Spring Boot 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9D3B57-986F-AD43-AFB7-B7A437D57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104661"/>
              </p:ext>
            </p:extLst>
          </p:nvPr>
        </p:nvGraphicFramePr>
        <p:xfrm>
          <a:off x="680320" y="2497667"/>
          <a:ext cx="4950012" cy="3615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1AECE8E-6F0A-FA18-2ADC-697CD46C9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195736"/>
              </p:ext>
            </p:extLst>
          </p:nvPr>
        </p:nvGraphicFramePr>
        <p:xfrm>
          <a:off x="6561669" y="2489200"/>
          <a:ext cx="4950012" cy="3615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C5CC3C-4026-7BFF-4BA8-36BD919A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DB420-4554-E0E2-A781-919BF833AFF4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27494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74A-4432-CCDF-4D1B-EED5FDC0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8FDAD64-836F-A72B-A246-4397E48CD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783320"/>
              </p:ext>
            </p:extLst>
          </p:nvPr>
        </p:nvGraphicFramePr>
        <p:xfrm>
          <a:off x="211755" y="2666197"/>
          <a:ext cx="5648425" cy="393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6327A9E-2442-36E4-8742-73DF15D87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306148"/>
              </p:ext>
            </p:extLst>
          </p:nvPr>
        </p:nvGraphicFramePr>
        <p:xfrm>
          <a:off x="6096000" y="2656384"/>
          <a:ext cx="5648425" cy="393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E576BE-7B85-45FB-0A24-489E6342A37C}"/>
              </a:ext>
            </a:extLst>
          </p:cNvPr>
          <p:cNvSpPr txBox="1"/>
          <p:nvPr/>
        </p:nvSpPr>
        <p:spPr>
          <a:xfrm>
            <a:off x="1203157" y="2107933"/>
            <a:ext cx="34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Tools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A09B2-6F96-BDDD-5C2E-3F216471E422}"/>
              </a:ext>
            </a:extLst>
          </p:cNvPr>
          <p:cNvSpPr txBox="1"/>
          <p:nvPr/>
        </p:nvSpPr>
        <p:spPr>
          <a:xfrm>
            <a:off x="7130715" y="2107933"/>
            <a:ext cx="34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Technologies Used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B2F4372-7686-B16B-DAC9-41C1976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34441-9AF4-5BCF-EEF3-5977A270290D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28458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1" grpId="0">
        <p:bldAsOne/>
      </p:bldGraphic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B625-F94F-6BD1-5EAF-7E5D082C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F9CE6-39C1-1A82-1B81-579EA8AB89E2}"/>
              </a:ext>
            </a:extLst>
          </p:cNvPr>
          <p:cNvSpPr/>
          <p:nvPr/>
        </p:nvSpPr>
        <p:spPr>
          <a:xfrm>
            <a:off x="413219" y="2225236"/>
            <a:ext cx="1354666" cy="71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Module Component {}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16794-B018-4DB2-C67E-181533CB8275}"/>
              </a:ext>
            </a:extLst>
          </p:cNvPr>
          <p:cNvSpPr/>
          <p:nvPr/>
        </p:nvSpPr>
        <p:spPr>
          <a:xfrm>
            <a:off x="1852552" y="2225236"/>
            <a:ext cx="1354666" cy="71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Module Services {}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8E92D-2DB2-683D-2CFA-18A6FE4B9BC4}"/>
              </a:ext>
            </a:extLst>
          </p:cNvPr>
          <p:cNvSpPr/>
          <p:nvPr/>
        </p:nvSpPr>
        <p:spPr>
          <a:xfrm>
            <a:off x="413219" y="3029569"/>
            <a:ext cx="1354666" cy="71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Module Value 3.1415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3D885-517C-12DA-7CE8-393E10B4F83C}"/>
              </a:ext>
            </a:extLst>
          </p:cNvPr>
          <p:cNvSpPr/>
          <p:nvPr/>
        </p:nvSpPr>
        <p:spPr>
          <a:xfrm>
            <a:off x="1852552" y="3029569"/>
            <a:ext cx="1354666" cy="71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Module </a:t>
            </a:r>
            <a:r>
              <a:rPr lang="en-IN" sz="1400" b="1" dirty="0" err="1"/>
              <a:t>fn</a:t>
            </a:r>
            <a:endParaRPr lang="en-IN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42D8C-B96E-5E40-7D9C-E4EA48B8A4D0}"/>
              </a:ext>
            </a:extLst>
          </p:cNvPr>
          <p:cNvSpPr/>
          <p:nvPr/>
        </p:nvSpPr>
        <p:spPr>
          <a:xfrm>
            <a:off x="425805" y="4002111"/>
            <a:ext cx="2218267" cy="259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Injector</a:t>
            </a:r>
          </a:p>
          <a:p>
            <a:pPr algn="ctr"/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B7C443-5067-D261-79DB-79C3ACE93142}"/>
              </a:ext>
            </a:extLst>
          </p:cNvPr>
          <p:cNvSpPr/>
          <p:nvPr/>
        </p:nvSpPr>
        <p:spPr>
          <a:xfrm>
            <a:off x="696739" y="4595387"/>
            <a:ext cx="1676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Service</a:t>
            </a:r>
          </a:p>
          <a:p>
            <a:pPr algn="ctr"/>
            <a:r>
              <a:rPr lang="en-IN" dirty="0"/>
              <a:t>{ 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36378-5C74-EB3F-BA14-409ECECFA7A7}"/>
              </a:ext>
            </a:extLst>
          </p:cNvPr>
          <p:cNvSpPr/>
          <p:nvPr/>
        </p:nvSpPr>
        <p:spPr>
          <a:xfrm>
            <a:off x="696739" y="5695749"/>
            <a:ext cx="78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32934-88B9-A60A-2A78-99AF0967E5B7}"/>
              </a:ext>
            </a:extLst>
          </p:cNvPr>
          <p:cNvSpPr/>
          <p:nvPr/>
        </p:nvSpPr>
        <p:spPr>
          <a:xfrm>
            <a:off x="1585739" y="5695749"/>
            <a:ext cx="78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0CED3-D71F-9D48-8065-1602D8000D4E}"/>
              </a:ext>
            </a:extLst>
          </p:cNvPr>
          <p:cNvSpPr/>
          <p:nvPr/>
        </p:nvSpPr>
        <p:spPr>
          <a:xfrm>
            <a:off x="4826000" y="2755900"/>
            <a:ext cx="2540000" cy="134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Templates</a:t>
            </a:r>
          </a:p>
          <a:p>
            <a:pPr algn="ctr"/>
            <a:r>
              <a:rPr lang="en-IN" sz="2400" b="1" dirty="0"/>
              <a:t>&lt;  &gt;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68878-C317-37CD-4D15-13FB4EE3D3A4}"/>
              </a:ext>
            </a:extLst>
          </p:cNvPr>
          <p:cNvSpPr/>
          <p:nvPr/>
        </p:nvSpPr>
        <p:spPr>
          <a:xfrm>
            <a:off x="4842803" y="4902506"/>
            <a:ext cx="2540000" cy="134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Component</a:t>
            </a:r>
          </a:p>
          <a:p>
            <a:pPr algn="ctr"/>
            <a:r>
              <a:rPr lang="en-IN" sz="2400" dirty="0"/>
              <a:t>{           }</a:t>
            </a:r>
            <a:endParaRPr lang="en-IN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CEA4B2B1-0774-C3F3-CA0F-59556187F473}"/>
              </a:ext>
            </a:extLst>
          </p:cNvPr>
          <p:cNvSpPr/>
          <p:nvPr/>
        </p:nvSpPr>
        <p:spPr>
          <a:xfrm flipH="1" flipV="1">
            <a:off x="4229808" y="3235728"/>
            <a:ext cx="542970" cy="24302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88764C-D93B-E159-5353-A44E286142BE}"/>
              </a:ext>
            </a:extLst>
          </p:cNvPr>
          <p:cNvSpPr/>
          <p:nvPr/>
        </p:nvSpPr>
        <p:spPr>
          <a:xfrm>
            <a:off x="9625483" y="3122359"/>
            <a:ext cx="2226732" cy="108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Directive</a:t>
            </a:r>
          </a:p>
          <a:p>
            <a:pPr algn="ctr"/>
            <a:r>
              <a:rPr lang="en-IN" dirty="0"/>
              <a:t>{ }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93828171-5DFC-B741-14CD-A4578C079EF2}"/>
              </a:ext>
            </a:extLst>
          </p:cNvPr>
          <p:cNvSpPr/>
          <p:nvPr/>
        </p:nvSpPr>
        <p:spPr>
          <a:xfrm>
            <a:off x="9502216" y="2201399"/>
            <a:ext cx="1928838" cy="7552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Meta </a:t>
            </a:r>
            <a:r>
              <a:rPr lang="en-IN" b="1" dirty="0"/>
              <a:t>Data</a:t>
            </a:r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179D2A3-7F05-4885-9CB8-89BEFF0E2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513" y="5672219"/>
            <a:ext cx="679852" cy="679852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CEE732C1-F7D3-C624-B1DE-E4B3A824F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513" y="5665732"/>
            <a:ext cx="679852" cy="679852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ACFB3F7-CF81-114D-D3B3-6E2BD0395410}"/>
              </a:ext>
            </a:extLst>
          </p:cNvPr>
          <p:cNvSpPr/>
          <p:nvPr/>
        </p:nvSpPr>
        <p:spPr>
          <a:xfrm>
            <a:off x="2743611" y="5787273"/>
            <a:ext cx="1782988" cy="22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95EBF26-C450-5547-A975-D6C856A835AC}"/>
              </a:ext>
            </a:extLst>
          </p:cNvPr>
          <p:cNvSpPr/>
          <p:nvPr/>
        </p:nvSpPr>
        <p:spPr>
          <a:xfrm flipH="1">
            <a:off x="7818176" y="3122359"/>
            <a:ext cx="1782988" cy="22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45A7F1-B38A-39D1-2851-BC1AE6FEBEC4}"/>
              </a:ext>
            </a:extLst>
          </p:cNvPr>
          <p:cNvSpPr txBox="1"/>
          <p:nvPr/>
        </p:nvSpPr>
        <p:spPr>
          <a:xfrm>
            <a:off x="7991213" y="4215576"/>
            <a:ext cx="107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</a:t>
            </a:r>
          </a:p>
          <a:p>
            <a:r>
              <a:rPr lang="en-IN" dirty="0"/>
              <a:t>Binding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1852A9-0AAC-6BDC-1B49-78D8DA39FDA3}"/>
              </a:ext>
            </a:extLst>
          </p:cNvPr>
          <p:cNvSpPr txBox="1"/>
          <p:nvPr/>
        </p:nvSpPr>
        <p:spPr>
          <a:xfrm>
            <a:off x="3082206" y="4127681"/>
            <a:ext cx="107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Property </a:t>
            </a:r>
          </a:p>
          <a:p>
            <a:r>
              <a:rPr lang="en-IN" dirty="0"/>
              <a:t>Binding</a:t>
            </a: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3A79A33A-4651-4BA2-23F9-327A80CD441A}"/>
              </a:ext>
            </a:extLst>
          </p:cNvPr>
          <p:cNvSpPr/>
          <p:nvPr/>
        </p:nvSpPr>
        <p:spPr>
          <a:xfrm rot="10800000" flipH="1" flipV="1">
            <a:off x="7407122" y="3323622"/>
            <a:ext cx="542970" cy="24302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" name="Graphic 29" descr="Single gear">
            <a:extLst>
              <a:ext uri="{FF2B5EF4-FFF2-40B4-BE49-F238E27FC236}">
                <a16:creationId xmlns:a16="http://schemas.microsoft.com/office/drawing/2014/main" id="{1669DC37-8842-4C9F-98D5-81DD09EFC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1695" y="5506778"/>
            <a:ext cx="628610" cy="628610"/>
          </a:xfrm>
          <a:prstGeom prst="rect">
            <a:avLst/>
          </a:prstGeom>
        </p:spPr>
      </p:pic>
      <p:pic>
        <p:nvPicPr>
          <p:cNvPr id="4098" name="Picture 2" descr="Angular.JS SVG Vector Logos - Vector Logo Zone">
            <a:extLst>
              <a:ext uri="{FF2B5EF4-FFF2-40B4-BE49-F238E27FC236}">
                <a16:creationId xmlns:a16="http://schemas.microsoft.com/office/drawing/2014/main" id="{EA10D573-4658-FB66-F0CF-21E8005AD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93" y="701516"/>
            <a:ext cx="2362611" cy="11813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A9A1E33-51B9-F04C-AC5A-1196352A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D6B89-626B-3013-E5BD-F6F0D9DBF3CA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20038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/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488-DA7B-96CC-364B-3144B759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89BC8B-E552-6002-93A2-014CC9B8ED1D}"/>
              </a:ext>
            </a:extLst>
          </p:cNvPr>
          <p:cNvSpPr/>
          <p:nvPr/>
        </p:nvSpPr>
        <p:spPr>
          <a:xfrm>
            <a:off x="1094520" y="3760018"/>
            <a:ext cx="1653905" cy="179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(Angular)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2D1175-9032-4C88-B64F-73A9B7AE12CF}"/>
              </a:ext>
            </a:extLst>
          </p:cNvPr>
          <p:cNvSpPr/>
          <p:nvPr/>
        </p:nvSpPr>
        <p:spPr>
          <a:xfrm>
            <a:off x="3758252" y="3696101"/>
            <a:ext cx="1653905" cy="179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4D0B6E-8311-8185-EE33-F853C2EFD22F}"/>
              </a:ext>
            </a:extLst>
          </p:cNvPr>
          <p:cNvSpPr/>
          <p:nvPr/>
        </p:nvSpPr>
        <p:spPr>
          <a:xfrm>
            <a:off x="6416984" y="3696101"/>
            <a:ext cx="1735014" cy="1756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A344B-29B9-22CB-5985-6C616D6EA47F}"/>
              </a:ext>
            </a:extLst>
          </p:cNvPr>
          <p:cNvSpPr/>
          <p:nvPr/>
        </p:nvSpPr>
        <p:spPr>
          <a:xfrm>
            <a:off x="9133549" y="3696101"/>
            <a:ext cx="1735014" cy="1756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F4A754-E966-1B79-640E-59A6AF03FE21}"/>
              </a:ext>
            </a:extLst>
          </p:cNvPr>
          <p:cNvSpPr/>
          <p:nvPr/>
        </p:nvSpPr>
        <p:spPr>
          <a:xfrm>
            <a:off x="4476566" y="2161425"/>
            <a:ext cx="4745255" cy="673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Repository Class Extending CRUD Services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C12723D-A13B-ADA1-7279-2A2F085D34FE}"/>
              </a:ext>
            </a:extLst>
          </p:cNvPr>
          <p:cNvSpPr/>
          <p:nvPr/>
        </p:nvSpPr>
        <p:spPr>
          <a:xfrm>
            <a:off x="7353702" y="5779969"/>
            <a:ext cx="2261937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F4D48-11FD-B67A-EF3F-E60D9EB4BB39}"/>
              </a:ext>
            </a:extLst>
          </p:cNvPr>
          <p:cNvSpPr txBox="1"/>
          <p:nvPr/>
        </p:nvSpPr>
        <p:spPr>
          <a:xfrm>
            <a:off x="10173903" y="5879264"/>
            <a:ext cx="190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JPA/ Spring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C5A4F-1C5F-B36E-BCA0-B1758CD072F1}"/>
              </a:ext>
            </a:extLst>
          </p:cNvPr>
          <p:cNvSpPr txBox="1"/>
          <p:nvPr/>
        </p:nvSpPr>
        <p:spPr>
          <a:xfrm>
            <a:off x="8387955" y="3023230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Dependency Injection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AA853-0254-3C05-DEF7-620913419CF1}"/>
              </a:ext>
            </a:extLst>
          </p:cNvPr>
          <p:cNvSpPr txBox="1"/>
          <p:nvPr/>
        </p:nvSpPr>
        <p:spPr>
          <a:xfrm>
            <a:off x="2781701" y="3436853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HTTP</a:t>
            </a:r>
          </a:p>
          <a:p>
            <a:pPr algn="ctr"/>
            <a:r>
              <a:rPr lang="en-IN" dirty="0"/>
              <a:t>request 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F8D7101-E828-93A3-51B7-64258726F054}"/>
              </a:ext>
            </a:extLst>
          </p:cNvPr>
          <p:cNvSpPr/>
          <p:nvPr/>
        </p:nvSpPr>
        <p:spPr>
          <a:xfrm>
            <a:off x="2798339" y="4564096"/>
            <a:ext cx="943275" cy="225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0828993-AB41-3F58-DE9F-6EE6C76B31B1}"/>
              </a:ext>
            </a:extLst>
          </p:cNvPr>
          <p:cNvSpPr/>
          <p:nvPr/>
        </p:nvSpPr>
        <p:spPr>
          <a:xfrm>
            <a:off x="5445433" y="4564096"/>
            <a:ext cx="943275" cy="225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B3203EE-6FF7-7949-7D41-83D55062B752}"/>
              </a:ext>
            </a:extLst>
          </p:cNvPr>
          <p:cNvSpPr/>
          <p:nvPr/>
        </p:nvSpPr>
        <p:spPr>
          <a:xfrm>
            <a:off x="8156998" y="4567049"/>
            <a:ext cx="943275" cy="225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B7D82636-AB9B-1B51-02FB-42E63A3BE0B9}"/>
              </a:ext>
            </a:extLst>
          </p:cNvPr>
          <p:cNvSpPr/>
          <p:nvPr/>
        </p:nvSpPr>
        <p:spPr>
          <a:xfrm rot="16200000">
            <a:off x="6765252" y="2882754"/>
            <a:ext cx="453154" cy="4450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BC790C31-6566-70D2-BA22-F2D7C24508F3}"/>
              </a:ext>
            </a:extLst>
          </p:cNvPr>
          <p:cNvSpPr/>
          <p:nvPr/>
        </p:nvSpPr>
        <p:spPr>
          <a:xfrm rot="5400000">
            <a:off x="7210314" y="3222701"/>
            <a:ext cx="453154" cy="4450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4069CA42-238F-E201-04FA-45634D8BED18}"/>
              </a:ext>
            </a:extLst>
          </p:cNvPr>
          <p:cNvSpPr/>
          <p:nvPr/>
        </p:nvSpPr>
        <p:spPr>
          <a:xfrm rot="10800000">
            <a:off x="9702146" y="5496025"/>
            <a:ext cx="500513" cy="8459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08DF048D-34BB-8A13-E480-51A68F45777E}"/>
              </a:ext>
            </a:extLst>
          </p:cNvPr>
          <p:cNvSpPr/>
          <p:nvPr/>
        </p:nvSpPr>
        <p:spPr>
          <a:xfrm rot="5400000">
            <a:off x="6592576" y="5625080"/>
            <a:ext cx="820970" cy="56286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A3A9F-0D9B-BB76-7AD9-8712D4F8CEB3}"/>
              </a:ext>
            </a:extLst>
          </p:cNvPr>
          <p:cNvSpPr txBox="1"/>
          <p:nvPr/>
        </p:nvSpPr>
        <p:spPr>
          <a:xfrm>
            <a:off x="998387" y="5918985"/>
            <a:ext cx="292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Port : 4200</a:t>
            </a:r>
          </a:p>
          <a:p>
            <a:r>
              <a:rPr lang="en-IN" dirty="0"/>
              <a:t>Spring Boot Port : 8080</a:t>
            </a:r>
          </a:p>
        </p:txBody>
      </p:sp>
      <p:pic>
        <p:nvPicPr>
          <p:cNvPr id="3074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CA035F2C-1564-DCFF-85BA-17FBEEE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00" y="651861"/>
            <a:ext cx="3302939" cy="141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038A6A5-3DEC-BADF-A36C-E524D42E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6D5B1-E4A1-25C2-C3C3-5418CD5F4017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389416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07AC-B3BD-BF29-BA37-8947765B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Database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228709-D217-B5A3-852E-8713069A82F2}"/>
              </a:ext>
            </a:extLst>
          </p:cNvPr>
          <p:cNvSpPr/>
          <p:nvPr/>
        </p:nvSpPr>
        <p:spPr>
          <a:xfrm>
            <a:off x="793019" y="3358854"/>
            <a:ext cx="1359462" cy="1997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  <a:p>
            <a:pPr algn="ctr"/>
            <a:r>
              <a:rPr lang="en-IN" dirty="0"/>
              <a:t>(Spring boot)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AA8E1-9B6C-F6FE-F1DE-72DD241B0A56}"/>
              </a:ext>
            </a:extLst>
          </p:cNvPr>
          <p:cNvSpPr/>
          <p:nvPr/>
        </p:nvSpPr>
        <p:spPr>
          <a:xfrm>
            <a:off x="3455298" y="2103929"/>
            <a:ext cx="7671250" cy="464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ShopForHome Schema/ Database</a:t>
            </a:r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55550-8993-A80E-00AB-90E2A78A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80" y="2504558"/>
            <a:ext cx="7063484" cy="4112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914CD9E-A759-50A0-32B0-9367A8E65724}"/>
              </a:ext>
            </a:extLst>
          </p:cNvPr>
          <p:cNvSpPr/>
          <p:nvPr/>
        </p:nvSpPr>
        <p:spPr>
          <a:xfrm>
            <a:off x="2334551" y="4204481"/>
            <a:ext cx="938677" cy="221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EF62AF-BAE0-D945-77F7-99FF354A40A0}"/>
              </a:ext>
            </a:extLst>
          </p:cNvPr>
          <p:cNvSpPr/>
          <p:nvPr/>
        </p:nvSpPr>
        <p:spPr>
          <a:xfrm rot="10800000">
            <a:off x="2331491" y="4449838"/>
            <a:ext cx="938677" cy="221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9EE5A40E-137F-58CC-D0BB-11DF11E14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8" y="5356268"/>
            <a:ext cx="2262904" cy="9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3C35FC78-3C07-FC93-677F-FF13A2701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21" y="394610"/>
            <a:ext cx="2697261" cy="179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73E1DC-B442-F023-D4E5-7325CB7877C1}"/>
              </a:ext>
            </a:extLst>
          </p:cNvPr>
          <p:cNvSpPr txBox="1"/>
          <p:nvPr/>
        </p:nvSpPr>
        <p:spPr>
          <a:xfrm>
            <a:off x="11121546" y="2597689"/>
            <a:ext cx="82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C02526A-82EA-DCB7-72F1-8286A2148E25}"/>
              </a:ext>
            </a:extLst>
          </p:cNvPr>
          <p:cNvSpPr/>
          <p:nvPr/>
        </p:nvSpPr>
        <p:spPr>
          <a:xfrm rot="10800000">
            <a:off x="10504018" y="2967022"/>
            <a:ext cx="938677" cy="4531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3462">
                <a:solidFill>
                  <a:schemeClr val="tx1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F4F7CB-396C-49EF-9573-EBF1EF9A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36DB4-32CB-3DF0-B154-EE1DA240C6D6}"/>
              </a:ext>
            </a:extLst>
          </p:cNvPr>
          <p:cNvSpPr txBox="1"/>
          <p:nvPr/>
        </p:nvSpPr>
        <p:spPr>
          <a:xfrm>
            <a:off x="9893891" y="109459"/>
            <a:ext cx="37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GCP-IP-APR/CPP/25.08.2022</a:t>
            </a:r>
          </a:p>
        </p:txBody>
      </p:sp>
    </p:spTree>
    <p:extLst>
      <p:ext uri="{BB962C8B-B14F-4D97-AF65-F5344CB8AC3E}">
        <p14:creationId xmlns:p14="http://schemas.microsoft.com/office/powerpoint/2010/main" val="353246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632</TotalTime>
  <Words>502</Words>
  <Application>Microsoft Office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Berlin</vt:lpstr>
      <vt:lpstr>ShopForHome – An Ecommerce Webapp</vt:lpstr>
      <vt:lpstr>Agenda</vt:lpstr>
      <vt:lpstr>Business Requirements</vt:lpstr>
      <vt:lpstr>RoadMap of the Project</vt:lpstr>
      <vt:lpstr>Why Angular &amp; Spring Boot ?</vt:lpstr>
      <vt:lpstr>Tools and Technologies</vt:lpstr>
      <vt:lpstr>Angular Structure</vt:lpstr>
      <vt:lpstr>Spring Boot Structure</vt:lpstr>
      <vt:lpstr>MySQL Database</vt:lpstr>
      <vt:lpstr>Features Provided</vt:lpstr>
      <vt:lpstr>App Deployment on GCP</vt:lpstr>
      <vt:lpstr>Web Application Demo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ShopForHome – An Ecommerce Webapp</dc:title>
  <dc:creator>Utkarsh Srivastava</dc:creator>
  <cp:lastModifiedBy>Utkarsh Srivastava</cp:lastModifiedBy>
  <cp:revision>1</cp:revision>
  <dcterms:created xsi:type="dcterms:W3CDTF">2022-08-24T06:36:02Z</dcterms:created>
  <dcterms:modified xsi:type="dcterms:W3CDTF">2022-08-25T04:21:03Z</dcterms:modified>
</cp:coreProperties>
</file>