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Masters/slideMaster2.xml" ContentType="application/vnd.openxmlformats-officedocument.presentationml.slideMaster+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handoutMasters/handoutMaster1.xml" ContentType="application/vnd.openxmlformats-officedocument.presentationml.handout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9.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9" r:id="rId1"/>
    <p:sldMasterId id="2147483674" r:id="rId2"/>
  </p:sldMasterIdLst>
  <p:notesMasterIdLst>
    <p:notesMasterId r:id="rId3"/>
  </p:notesMasterIdLst>
  <p:handoutMasterIdLst>
    <p:handoutMasterId r:id="rId4"/>
  </p:handout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7895" cy="9143861"/>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itchFamily="34" charset="0"/>
        <a:ea typeface="宋体" pitchFamily="0" charset="0"/>
        <a:cs typeface="Arial" pitchFamily="34" charset="0"/>
      </a:defRPr>
    </a:lvl1pPr>
    <a:lvl2pPr marL="457200" indent="0" algn="l" defTabSz="914400" eaLnBrk="0" fontAlgn="base" hangingPunct="0">
      <a:spcBef>
        <a:spcPts val="0"/>
      </a:spcBef>
      <a:spcAft>
        <a:spcPts val="0"/>
      </a:spcAft>
      <a:buNone/>
      <a:defRPr sz="1800" kern="1200">
        <a:solidFill>
          <a:schemeClr val="tx1"/>
        </a:solidFill>
        <a:latin typeface="Calibri" pitchFamily="34" charset="0"/>
        <a:ea typeface="宋体" pitchFamily="0" charset="0"/>
        <a:cs typeface="Arial" pitchFamily="34" charset="0"/>
      </a:defRPr>
    </a:lvl2pPr>
    <a:lvl3pPr marL="914400" indent="0" algn="l" defTabSz="914400" eaLnBrk="0" fontAlgn="base" hangingPunct="0">
      <a:spcBef>
        <a:spcPts val="0"/>
      </a:spcBef>
      <a:spcAft>
        <a:spcPts val="0"/>
      </a:spcAft>
      <a:buNone/>
      <a:defRPr sz="1800" kern="1200">
        <a:solidFill>
          <a:schemeClr val="tx1"/>
        </a:solidFill>
        <a:latin typeface="Calibri" pitchFamily="34" charset="0"/>
        <a:ea typeface="宋体" pitchFamily="0" charset="0"/>
        <a:cs typeface="Arial" pitchFamily="34" charset="0"/>
      </a:defRPr>
    </a:lvl3pPr>
    <a:lvl4pPr marL="1371600" indent="0" algn="l" defTabSz="914400" eaLnBrk="0" fontAlgn="base" hangingPunct="0">
      <a:spcBef>
        <a:spcPts val="0"/>
      </a:spcBef>
      <a:spcAft>
        <a:spcPts val="0"/>
      </a:spcAft>
      <a:buNone/>
      <a:defRPr sz="1800" kern="1200">
        <a:solidFill>
          <a:schemeClr val="tx1"/>
        </a:solidFill>
        <a:latin typeface="Calibri" pitchFamily="34" charset="0"/>
        <a:ea typeface="宋体" pitchFamily="0" charset="0"/>
        <a:cs typeface="Arial" pitchFamily="34" charset="0"/>
      </a:defRPr>
    </a:lvl4pPr>
    <a:lvl5pPr marL="1828800" indent="0" algn="l" defTabSz="914400" eaLnBrk="0" fontAlgn="base" hangingPunct="0">
      <a:spcBef>
        <a:spcPts val="0"/>
      </a:spcBef>
      <a:spcAft>
        <a:spcPts val="0"/>
      </a:spcAft>
      <a:buNone/>
      <a:defRPr sz="1800" kern="1200">
        <a:solidFill>
          <a:schemeClr val="tx1"/>
        </a:solidFill>
        <a:latin typeface="Calibri" pitchFamily="34" charset="0"/>
        <a:ea typeface="宋体" pitchFamily="0" charset="0"/>
        <a:cs typeface="Arial" pitchFamily="34" charset="0"/>
      </a:defRPr>
    </a:lvl5pPr>
    <a:lvl6pPr marL="2286000" indent="0" algn="l" defTabSz="914400" eaLnBrk="1" fontAlgn="auto" latinLnBrk="0" hangingPunct="1">
      <a:buNone/>
      <a:defRPr sz="1800" kern="1200">
        <a:solidFill>
          <a:schemeClr val="tx1"/>
        </a:solidFill>
        <a:latin typeface="Calibri" pitchFamily="34" charset="0"/>
        <a:ea typeface="宋体" pitchFamily="0" charset="0"/>
        <a:cs typeface="Arial" pitchFamily="34" charset="0"/>
      </a:defRPr>
    </a:lvl6pPr>
    <a:lvl7pPr marL="2743200" indent="0" algn="l" defTabSz="914400" eaLnBrk="1" fontAlgn="auto" latinLnBrk="0" hangingPunct="1">
      <a:buNone/>
      <a:defRPr sz="1800" kern="1200">
        <a:solidFill>
          <a:schemeClr val="tx1"/>
        </a:solidFill>
        <a:latin typeface="Calibri" pitchFamily="34" charset="0"/>
        <a:ea typeface="宋体" pitchFamily="0" charset="0"/>
        <a:cs typeface="Arial" pitchFamily="34" charset="0"/>
      </a:defRPr>
    </a:lvl7pPr>
    <a:lvl8pPr marL="3200400" indent="0" algn="l" defTabSz="914400" eaLnBrk="1" fontAlgn="auto" latinLnBrk="0" hangingPunct="1">
      <a:buNone/>
      <a:defRPr sz="1800" kern="1200">
        <a:solidFill>
          <a:schemeClr val="tx1"/>
        </a:solidFill>
        <a:latin typeface="Calibri" pitchFamily="34" charset="0"/>
        <a:ea typeface="宋体" pitchFamily="0" charset="0"/>
        <a:cs typeface="Arial" pitchFamily="34" charset="0"/>
      </a:defRPr>
    </a:lvl8pPr>
    <a:lvl9pPr marL="3200400" indent="0" algn="l" defTabSz="914400" eaLnBrk="1" fontAlgn="auto" latinLnBrk="0" hangingPunct="1">
      <a:buNone/>
      <a:defRPr sz="1800" kern="1200">
        <a:solidFill>
          <a:schemeClr val="tx1"/>
        </a:solidFill>
        <a:latin typeface="Calibri" pitchFamily="34" charset="0"/>
        <a:ea typeface="宋体" pitchFamily="0" charset="0"/>
        <a:cs typeface="Arial" pitchFamily="34"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8015" autoAdjust="0"/>
    <p:restoredTop sz="99500" autoAdjust="0"/>
  </p:normalViewPr>
  <p:slideViewPr>
    <p:cSldViewPr>
      <p:cViewPr varScale="1">
        <p:scale>
          <a:sx n="75" d="100"/>
          <a:sy n="75" d="100"/>
        </p:scale>
        <p:origin x="0" y="0"/>
      </p:cViewPr>
      <p:guideLst>
        <p:guide orient="horz" pos="2136"/>
        <p:guide pos="2912"/>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100" d="100"/>
        <a:sy n="100" d="100"/>
      </p:scale>
      <p:origin x="0" y="0"/>
    </p:cViewPr>
  </p:sorterViewPr>
  <p:notesViewPr>
    <p:cSldViewPr>
      <p:cViewPr>
        <p:scale>
          <a:sx n="120" d="100"/>
          <a:sy n="120" d="100"/>
        </p:scale>
        <p:origin x="0" y="0"/>
      </p:cViewPr>
      <p:guideLst>
        <p:guide orient="horz" pos="2888"/>
        <p:guide pos="2232"/>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theme" Target="theme/theme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 name="文本框"/>
          <p:cNvSpPr>
            <a:spLocks noGrp="1"/>
          </p:cNvSpPr>
          <p:nvPr>
            <p:ph type="hdr"/>
          </p:nvPr>
        </p:nvSpPr>
        <p:spPr>
          <a:xfrm rot="0">
            <a:off x="0" y="0"/>
            <a:ext cx="3038473" cy="465138"/>
          </a:xfrm>
          <a:prstGeom prst="rect"/>
          <a:noFill/>
          <a:ln w="12700" cmpd="sng" cap="flat">
            <a:noFill/>
            <a:prstDash val="solid"/>
            <a:miter/>
          </a:ln>
        </p:spPr>
        <p:txBody>
          <a:bodyPr vert="horz" wrap="square" lIns="93177" tIns="46589" rIns="93177" bIns="46589" anchor="t" anchorCtr="0">
            <a:prstTxWarp prst="textNoShape"/>
          </a:bodyPr>
          <a:lstStyle/>
          <a:p>
            <a:pPr algn="l" eaLnBrk="1" hangingPunct="1"/>
            <a:endParaRPr lang="zh-CN" altLang="en-US" sz="1200">
              <a:latin typeface="Calibri" pitchFamily="34" charset="0"/>
              <a:ea typeface="宋体" pitchFamily="0" charset="0"/>
              <a:cs typeface="Arial" pitchFamily="34" charset="0"/>
            </a:endParaRPr>
          </a:p>
        </p:txBody>
      </p:sp>
      <p:sp>
        <p:nvSpPr>
          <p:cNvPr id="15" name="文本框"/>
          <p:cNvSpPr>
            <a:spLocks noGrp="1"/>
          </p:cNvSpPr>
          <p:nvPr>
            <p:ph type="dt" idx="1"/>
          </p:nvPr>
        </p:nvSpPr>
        <p:spPr>
          <a:xfrm rot="0">
            <a:off x="3970338" y="0"/>
            <a:ext cx="3038475" cy="465138"/>
          </a:xfrm>
          <a:prstGeom prst="rect"/>
          <a:noFill/>
          <a:ln w="12700" cmpd="sng" cap="flat">
            <a:noFill/>
            <a:prstDash val="solid"/>
            <a:miter/>
          </a:ln>
        </p:spPr>
        <p:txBody>
          <a:bodyPr vert="horz" wrap="square" lIns="93177" tIns="46589" rIns="93177" bIns="46589" anchor="t" anchorCtr="0">
            <a:prstTxWarp prst="textNoShape"/>
          </a:bodyPr>
          <a:lstStyle/>
          <a:p>
            <a:pPr algn="r" eaLnBrk="1" hangingPunct="1"/>
            <a:fld id="{CAD2D6BD-DE1B-4B5F-8B41-2702339687B9}" type="datetime1">
              <a:rPr lang="en-US" altLang="zh-CN" sz="1200">
                <a:latin typeface="Calibri" pitchFamily="34" charset="0"/>
                <a:ea typeface="宋体" pitchFamily="0" charset="0"/>
                <a:cs typeface="Arial" pitchFamily="34" charset="0"/>
              </a:rPr>
              <a:t>10/5/2023</a:t>
            </a:fld>
            <a:endParaRPr lang="zh-CN" altLang="en-US" sz="1200">
              <a:latin typeface="Calibri" pitchFamily="34" charset="0"/>
              <a:ea typeface="宋体" pitchFamily="0" charset="0"/>
              <a:cs typeface="Arial" pitchFamily="34" charset="0"/>
            </a:endParaRPr>
          </a:p>
        </p:txBody>
      </p:sp>
      <p:sp>
        <p:nvSpPr>
          <p:cNvPr id="16" name="文本框"/>
          <p:cNvSpPr>
            <a:spLocks noGrp="1"/>
          </p:cNvSpPr>
          <p:nvPr>
            <p:ph type="ftr" idx="2"/>
          </p:nvPr>
        </p:nvSpPr>
        <p:spPr>
          <a:xfrm rot="0">
            <a:off x="0" y="8829675"/>
            <a:ext cx="3038473" cy="465137"/>
          </a:xfrm>
          <a:prstGeom prst="rect"/>
          <a:noFill/>
          <a:ln w="12700" cmpd="sng" cap="flat">
            <a:noFill/>
            <a:prstDash val="solid"/>
            <a:miter/>
          </a:ln>
        </p:spPr>
        <p:txBody>
          <a:bodyPr vert="horz" wrap="square" lIns="93177" tIns="46589" rIns="93177" bIns="46589" anchor="b" anchorCtr="0">
            <a:prstTxWarp prst="textNoShape"/>
          </a:bodyPr>
          <a:lstStyle/>
          <a:p>
            <a:pPr algn="l" eaLnBrk="1" hangingPunct="1"/>
            <a:endParaRPr lang="zh-CN" altLang="en-US" sz="1200">
              <a:latin typeface="Calibri" pitchFamily="34" charset="0"/>
              <a:ea typeface="宋体" pitchFamily="0" charset="0"/>
              <a:cs typeface="Arial" pitchFamily="34" charset="0"/>
            </a:endParaRPr>
          </a:p>
        </p:txBody>
      </p:sp>
      <p:sp>
        <p:nvSpPr>
          <p:cNvPr id="17" name="文本框"/>
          <p:cNvSpPr>
            <a:spLocks noGrp="1"/>
          </p:cNvSpPr>
          <p:nvPr>
            <p:ph type="sldNum" idx="3"/>
          </p:nvPr>
        </p:nvSpPr>
        <p:spPr>
          <a:xfrm rot="0">
            <a:off x="3970338" y="8829675"/>
            <a:ext cx="3038475" cy="465137"/>
          </a:xfrm>
          <a:prstGeom prst="rect"/>
          <a:noFill/>
          <a:ln w="12700" cmpd="sng" cap="flat">
            <a:noFill/>
            <a:prstDash val="solid"/>
            <a:miter/>
          </a:ln>
        </p:spPr>
        <p:txBody>
          <a:bodyPr vert="horz" wrap="square" lIns="93177" tIns="46589" rIns="93177" bIns="46589" anchor="b" anchorCtr="0">
            <a:prstTxWarp prst="textNoShape"/>
          </a:bodyPr>
          <a:lstStyle/>
          <a:p>
            <a:pPr algn="r" eaLnBrk="1" hangingPunct="1"/>
            <a:fld id="{CAD2D6BD-DE1B-4B5F-8B41-2702339687B9}" type="slidenum">
              <a:rPr lang="en-US" altLang="zh-CN" sz="1200" b="0" i="0" u="none" strike="noStrike" kern="1200" cap="none" spc="0" baseline="0">
                <a:solidFill>
                  <a:schemeClr val="tx1"/>
                </a:solidFill>
                <a:latin typeface="Calibri" pitchFamily="34" charset="0"/>
                <a:ea typeface="宋体" pitchFamily="0" charset="0"/>
                <a:cs typeface="Arial" pitchFamily="34" charset="0"/>
              </a:rPr>
              <a:t>&lt;#&gt;</a:t>
            </a:fld>
            <a:endParaRPr lang="zh-CN" altLang="en-US" sz="1200">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1560858912"/>
      </p:ext>
    </p:extLst>
  </p:cSld>
  <p:clrMap bg1="lt1" tx1="dk1" bg2="lt2" tx2="dk2" accent1="accent1" accent2="accent2" accent3="accent3" accent4="accent4" accent5="accent5" accent6="accent6" hlink="hlink" folHlink="folHlink"/>
  <p:hf sldNum="0" hdr="1" ftr="1" dt="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970338" y="8829675"/>
            <a:ext cx="3038475" cy="465137"/>
          </a:xfrm>
          <a:prstGeom prst="rect"/>
          <a:noFill/>
          <a:ln w="12700" cmpd="sng" cap="flat">
            <a:noFill/>
            <a:prstDash val="solid"/>
            <a:miter/>
          </a:ln>
        </p:spPr>
        <p:txBody>
          <a:bodyPr vert="horz" wrap="square" lIns="93177" tIns="46589" rIns="93177" bIns="46589" anchor="b" anchorCtr="0">
            <a:prstTxWarp prst="textNoShape"/>
          </a:bodyPr>
          <a:lstStyle/>
          <a:p>
            <a:pPr algn="r" eaLnBrk="1" hangingPunct="1"/>
            <a:fld id="{CAD2D6BD-DE1B-4B5F-8B41-2702339687B9}" type="slidenum">
              <a:rPr lang="en-US" altLang="zh-CN" sz="1200" b="0" i="0" u="none" strike="noStrike" kern="1200" cap="none" spc="0" baseline="0">
                <a:solidFill>
                  <a:schemeClr val="tx1"/>
                </a:solidFill>
                <a:latin typeface="Calibri" pitchFamily="34" charset="0"/>
                <a:ea typeface="宋体" pitchFamily="0" charset="0"/>
                <a:cs typeface="Arial" pitchFamily="34" charset="0"/>
              </a:rPr>
              <a:t>&lt;#&gt;</a:t>
            </a:fld>
            <a:endParaRPr lang="zh-CN" altLang="en-US" sz="1200">
              <a:latin typeface="Calibri" pitchFamily="34" charset="0"/>
              <a:ea typeface="宋体" pitchFamily="0" charset="0"/>
              <a:cs typeface="Arial" pitchFamily="34" charset="0"/>
            </a:endParaRPr>
          </a:p>
        </p:txBody>
      </p:sp>
      <p:sp>
        <p:nvSpPr>
          <p:cNvPr id="9" name="文本框"/>
          <p:cNvSpPr>
            <a:spLocks noGrp="1"/>
          </p:cNvSpPr>
          <p:nvPr>
            <p:ph type="hdr"/>
          </p:nvPr>
        </p:nvSpPr>
        <p:spPr>
          <a:xfrm rot="0">
            <a:off x="0" y="0"/>
            <a:ext cx="3038473" cy="465138"/>
          </a:xfrm>
          <a:prstGeom prst="rect"/>
          <a:noFill/>
          <a:ln w="12700" cmpd="sng" cap="flat">
            <a:noFill/>
            <a:prstDash val="solid"/>
            <a:miter/>
          </a:ln>
        </p:spPr>
        <p:txBody>
          <a:bodyPr vert="horz" wrap="square" lIns="93177" tIns="46589" rIns="93177" bIns="46589" anchor="t" anchorCtr="0">
            <a:prstTxWarp prst="textNoShape"/>
          </a:bodyPr>
          <a:lstStyle/>
          <a:p>
            <a:pPr algn="l" eaLnBrk="1" fontAlgn="auto" hangingPunct="1">
              <a:spcBef>
                <a:spcPts val="0"/>
              </a:spcBef>
              <a:spcAft>
                <a:spcPts val="0"/>
              </a:spcAft>
            </a:pPr>
            <a:endParaRPr lang="zh-CN" altLang="en-US" sz="1200">
              <a:latin typeface="Calibri" pitchFamily="34" charset="0"/>
              <a:ea typeface="宋体" pitchFamily="0" charset="0"/>
              <a:cs typeface="Calibri" pitchFamily="34" charset="0"/>
            </a:endParaRPr>
          </a:p>
        </p:txBody>
      </p:sp>
      <p:sp>
        <p:nvSpPr>
          <p:cNvPr id="10" name="文本框"/>
          <p:cNvSpPr>
            <a:spLocks noGrp="1"/>
          </p:cNvSpPr>
          <p:nvPr>
            <p:ph type="dt" idx="1"/>
          </p:nvPr>
        </p:nvSpPr>
        <p:spPr>
          <a:xfrm rot="0">
            <a:off x="3970338" y="0"/>
            <a:ext cx="3038475" cy="465138"/>
          </a:xfrm>
          <a:prstGeom prst="rect"/>
          <a:noFill/>
          <a:ln w="12700" cmpd="sng" cap="flat">
            <a:noFill/>
            <a:prstDash val="solid"/>
            <a:miter/>
          </a:ln>
        </p:spPr>
        <p:txBody>
          <a:bodyPr vert="horz" wrap="square" lIns="91440" tIns="45720" rIns="91440" bIns="45720" anchor="t" anchorCtr="0">
            <a:prstTxWarp prst="textNoShape"/>
          </a:bodyPr>
          <a:lstStyle/>
          <a:p>
            <a:pPr algn="r" eaLnBrk="1" fontAlgn="auto" hangingPunct="1">
              <a:spcBef>
                <a:spcPts val="0"/>
              </a:spcBef>
              <a:spcAft>
                <a:spcPts val="0"/>
              </a:spcAft>
            </a:pPr>
            <a:fld id="{CAD2D6BD-DE1B-4B5F-8B41-2702339687B9}" type="datetime1">
              <a:rPr lang="en-US" altLang="zh-CN" sz="1200">
                <a:latin typeface="Calibri" pitchFamily="34" charset="0"/>
                <a:ea typeface="宋体" pitchFamily="0" charset="0"/>
                <a:cs typeface="Calibri" pitchFamily="34" charset="0"/>
              </a:rPr>
              <a:t>10/5/2023</a:t>
            </a:fld>
            <a:endParaRPr lang="zh-CN" altLang="en-US" sz="1200">
              <a:latin typeface="Calibri" pitchFamily="34" charset="0"/>
              <a:ea typeface="宋体" pitchFamily="0" charset="0"/>
              <a:cs typeface="Calibri" pitchFamily="34" charset="0"/>
            </a:endParaRPr>
          </a:p>
        </p:txBody>
      </p:sp>
      <p:sp>
        <p:nvSpPr>
          <p:cNvPr id="11" name="对象"/>
          <p:cNvSpPr>
            <a:spLocks noGrp="1" noChangeAspect="1"/>
          </p:cNvSpPr>
          <p:nvPr>
            <p:ph type="sldImg" idx="2"/>
          </p:nvPr>
        </p:nvSpPr>
        <p:spPr>
          <a:xfrm rot="0">
            <a:off x="1181100" y="696912"/>
            <a:ext cx="4648200" cy="3486149"/>
          </a:xfrm>
          <a:prstGeom prst="rect"/>
          <a:noFill/>
          <a:ln w="12700" cmpd="sng" cap="flat">
            <a:solidFill>
              <a:srgbClr val="000000"/>
            </a:solidFill>
            <a:prstDash val="solid"/>
            <a:round/>
          </a:ln>
        </p:spPr>
      </p:sp>
      <p:sp>
        <p:nvSpPr>
          <p:cNvPr id="12" name="文本框"/>
          <p:cNvSpPr>
            <a:spLocks noGrp="1"/>
          </p:cNvSpPr>
          <p:nvPr>
            <p:ph type="body" idx="3"/>
          </p:nvPr>
        </p:nvSpPr>
        <p:spPr>
          <a:xfrm rot="0">
            <a:off x="701675" y="4416425"/>
            <a:ext cx="5607050" cy="4183063"/>
          </a:xfrm>
          <a:prstGeom prst="rect"/>
          <a:noFill/>
          <a:ln w="12700" cmpd="sng" cap="flat">
            <a:noFill/>
            <a:prstDash val="solid"/>
            <a:miter/>
          </a:ln>
        </p:spPr>
        <p:txBody>
          <a:bodyPr vert="horz" wrap="square" lIns="93177" tIns="46589" rIns="93177" bIns="46589"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3" name="文本框"/>
          <p:cNvSpPr>
            <a:spLocks noGrp="1"/>
          </p:cNvSpPr>
          <p:nvPr>
            <p:ph type="ftr" idx="4"/>
          </p:nvPr>
        </p:nvSpPr>
        <p:spPr>
          <a:xfrm rot="0">
            <a:off x="0" y="8829675"/>
            <a:ext cx="3038473" cy="465137"/>
          </a:xfrm>
          <a:prstGeom prst="rect"/>
          <a:noFill/>
          <a:ln w="12700" cmpd="sng" cap="flat">
            <a:noFill/>
            <a:prstDash val="solid"/>
            <a:miter/>
          </a:ln>
        </p:spPr>
        <p:txBody>
          <a:bodyPr vert="horz" wrap="square" lIns="93177" tIns="46589" rIns="93177" bIns="46589" anchor="b" anchorCtr="0">
            <a:prstTxWarp prst="textNoShape"/>
          </a:bodyPr>
          <a:lstStyle/>
          <a:p>
            <a:pPr algn="l" eaLnBrk="1" fontAlgn="auto" hangingPunct="1">
              <a:spcBef>
                <a:spcPts val="0"/>
              </a:spcBef>
              <a:spcAft>
                <a:spcPts val="0"/>
              </a:spcAft>
            </a:pPr>
            <a:endParaRPr lang="zh-CN" altLang="en-US" sz="1200">
              <a:latin typeface="Calibri" pitchFamily="34" charset="0"/>
              <a:ea typeface="宋体" pitchFamily="0" charset="0"/>
              <a:cs typeface="Calibri" pitchFamily="34" charset="0"/>
            </a:endParaRPr>
          </a:p>
        </p:txBody>
      </p:sp>
    </p:spTree>
    <p:extLst>
      <p:ext uri="{BB962C8B-B14F-4D97-AF65-F5344CB8AC3E}">
        <p14:creationId xmlns:p14="http://schemas.microsoft.com/office/powerpoint/2010/main" val="1603232772"/>
      </p:ext>
    </p:extLst>
  </p:cSld>
  <p:clrMap bg1="lt1" tx1="dk1" bg2="lt2" tx2="dk2" accent1="accent1" accent2="accent2" accent3="accent3" accent4="accent4" accent5="accent5" accent6="accent6" hlink="hlink" folHlink="folHlink"/>
  <p:hf sldNum="1" hdr="0" ftr="0" dt="0"/>
  <p:notesStyle>
    <a:lvl1pPr marL="0" indent="0" algn="l" defTabSz="914400" eaLnBrk="0" fontAlgn="base" hangingPunct="0">
      <a:lnSpc>
        <a:spcPct val="100000"/>
      </a:lnSpc>
      <a:spcBef>
        <a:spcPct val="30000"/>
      </a:spcBef>
      <a:spcAft>
        <a:spcPts val="0"/>
      </a:spcAft>
      <a:buNone/>
      <a:defRPr sz="1200" b="0" i="0" u="none" strike="noStrike" kern="1200" cap="none" spc="0" baseline="0">
        <a:solidFill>
          <a:schemeClr val="tx1"/>
        </a:solidFill>
        <a:latin typeface="Calibri" pitchFamily="34" charset="0"/>
        <a:ea typeface="宋体" pitchFamily="0" charset="0"/>
        <a:cs typeface="Calibri" pitchFamily="34" charset="0"/>
      </a:defRPr>
    </a:lvl1pPr>
    <a:lvl2pPr marL="457200" indent="0" algn="l" defTabSz="914400" eaLnBrk="0" fontAlgn="base" hangingPunct="0">
      <a:lnSpc>
        <a:spcPct val="100000"/>
      </a:lnSpc>
      <a:spcBef>
        <a:spcPct val="30000"/>
      </a:spcBef>
      <a:spcAft>
        <a:spcPts val="0"/>
      </a:spcAft>
      <a:buNone/>
      <a:defRPr sz="1200" b="0" i="0" u="none" strike="noStrike" kern="1200" cap="none" spc="0" baseline="0">
        <a:solidFill>
          <a:schemeClr val="tx1"/>
        </a:solidFill>
        <a:latin typeface="Calibri" pitchFamily="34" charset="0"/>
        <a:ea typeface="宋体" pitchFamily="0" charset="0"/>
        <a:cs typeface="Calibri" pitchFamily="34" charset="0"/>
      </a:defRPr>
    </a:lvl2pPr>
    <a:lvl3pPr marL="914400" indent="0" algn="l" defTabSz="914400" eaLnBrk="0" fontAlgn="base" hangingPunct="0">
      <a:lnSpc>
        <a:spcPct val="100000"/>
      </a:lnSpc>
      <a:spcBef>
        <a:spcPct val="30000"/>
      </a:spcBef>
      <a:spcAft>
        <a:spcPts val="0"/>
      </a:spcAft>
      <a:buNone/>
      <a:defRPr sz="1200" b="0" i="0" u="none" strike="noStrike" kern="1200" cap="none" spc="0" baseline="0">
        <a:solidFill>
          <a:schemeClr val="tx1"/>
        </a:solidFill>
        <a:latin typeface="Calibri" pitchFamily="34" charset="0"/>
        <a:ea typeface="宋体" pitchFamily="0" charset="0"/>
        <a:cs typeface="Calibri" pitchFamily="34" charset="0"/>
      </a:defRPr>
    </a:lvl3pPr>
    <a:lvl4pPr marL="1371600" indent="0" algn="l" defTabSz="914400" eaLnBrk="0" fontAlgn="base" hangingPunct="0">
      <a:lnSpc>
        <a:spcPct val="100000"/>
      </a:lnSpc>
      <a:spcBef>
        <a:spcPct val="30000"/>
      </a:spcBef>
      <a:spcAft>
        <a:spcPts val="0"/>
      </a:spcAft>
      <a:buNone/>
      <a:defRPr sz="1200" b="0" i="0" u="none" strike="noStrike" kern="1200" cap="none" spc="0" baseline="0">
        <a:solidFill>
          <a:schemeClr val="tx1"/>
        </a:solidFill>
        <a:latin typeface="Calibri" pitchFamily="34" charset="0"/>
        <a:ea typeface="宋体" pitchFamily="0" charset="0"/>
        <a:cs typeface="Calibri" pitchFamily="34" charset="0"/>
      </a:defRPr>
    </a:lvl4pPr>
    <a:lvl5pPr marL="1828800" indent="0" algn="l" defTabSz="914400" eaLnBrk="0" fontAlgn="base" hangingPunct="0">
      <a:lnSpc>
        <a:spcPct val="100000"/>
      </a:lnSpc>
      <a:spcBef>
        <a:spcPct val="30000"/>
      </a:spcBef>
      <a:spcAft>
        <a:spcPts val="0"/>
      </a:spcAft>
      <a:buNone/>
      <a:defRPr sz="1200" b="0" i="0" u="none" strike="noStrike" kern="1200" cap="none" spc="0" baseline="0">
        <a:solidFill>
          <a:schemeClr val="tx1"/>
        </a:solidFill>
        <a:latin typeface="Calibri" pitchFamily="34" charset="0"/>
        <a:ea typeface="宋体" pitchFamily="0" charset="0"/>
        <a:cs typeface="Calibri" pitchFamily="3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34" charset="0"/>
        <a:ea typeface="宋体" pitchFamily="0" charset="0"/>
        <a:cs typeface="Calibri" pitchFamily="3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34" charset="0"/>
        <a:ea typeface="宋体" pitchFamily="0" charset="0"/>
        <a:cs typeface="Calibri" pitchFamily="3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34" charset="0"/>
        <a:ea typeface="宋体" pitchFamily="0" charset="0"/>
        <a:cs typeface="Calibri" pitchFamily="3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34" charset="0"/>
        <a:ea typeface="宋体" pitchFamily="0" charset="0"/>
        <a:cs typeface="Calibri" pitchFamily="34"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970338" y="8829675"/>
            <a:ext cx="3038475" cy="465137"/>
          </a:xfrm>
          <a:prstGeom prst="rect"/>
          <a:noFill/>
          <a:ln w="12700" cmpd="sng" cap="flat">
            <a:noFill/>
            <a:prstDash val="solid"/>
            <a:miter/>
          </a:ln>
        </p:spPr>
        <p:txBody>
          <a:bodyPr vert="horz" wrap="square" lIns="93177" tIns="46589" rIns="93177" bIns="46589" anchor="b" anchorCtr="0">
            <a:prstTxWarp prst="textNoShape"/>
          </a:bodyPr>
          <a:lstStyle/>
          <a:p>
            <a:pPr algn="r" eaLnBrk="1" hangingPunct="1"/>
            <a:fld id="{CAD2D6BD-DE1B-4B5F-8B41-2702339687B9}" type="slidenum">
              <a:rPr lang="en-US" altLang="zh-CN" sz="1200" b="0" i="0" u="none" strike="noStrike" kern="1200" cap="none" spc="0" baseline="0">
                <a:solidFill>
                  <a:schemeClr val="tx1"/>
                </a:solidFill>
                <a:latin typeface="Calibri" pitchFamily="34" charset="0"/>
                <a:ea typeface="宋体" pitchFamily="0" charset="0"/>
                <a:cs typeface="Arial" pitchFamily="34" charset="0"/>
              </a:rPr>
              <a:t>1</a:t>
            </a:fld>
            <a:endParaRPr lang="zh-CN" altLang="en-US" sz="1200">
              <a:latin typeface="Calibri" pitchFamily="34" charset="0"/>
              <a:ea typeface="宋体" pitchFamily="0" charset="0"/>
              <a:cs typeface="Arial" pitchFamily="34" charset="0"/>
            </a:endParaRPr>
          </a:p>
        </p:txBody>
      </p:sp>
      <p:sp>
        <p:nvSpPr>
          <p:cNvPr id="26" name="对象"/>
          <p:cNvSpPr>
            <a:spLocks noGrp="1" noChangeAspect="1"/>
          </p:cNvSpPr>
          <p:nvPr>
            <p:ph type="sldImg"/>
          </p:nvPr>
        </p:nvSpPr>
        <p:spPr>
          <a:xfrm rot="0">
            <a:off x="1181100" y="696912"/>
            <a:ext cx="4648200" cy="3486149"/>
          </a:xfrm>
          <a:prstGeom prst="rect"/>
          <a:noFill/>
          <a:ln w="12700" cmpd="sng" cap="flat">
            <a:noFill/>
            <a:prstDash val="solid"/>
            <a:miter/>
          </a:ln>
        </p:spPr>
      </p:sp>
      <p:sp>
        <p:nvSpPr>
          <p:cNvPr id="27" name="文本框"/>
          <p:cNvSpPr>
            <a:spLocks noGrp="1"/>
          </p:cNvSpPr>
          <p:nvPr>
            <p:ph type="body" idx="1"/>
          </p:nvPr>
        </p:nvSpPr>
        <p:spPr>
          <a:xfrm rot="0">
            <a:off x="701675" y="4416425"/>
            <a:ext cx="5607050" cy="4183063"/>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8365859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970338" y="8829675"/>
            <a:ext cx="3038475" cy="465137"/>
          </a:xfrm>
          <a:prstGeom prst="rect"/>
          <a:noFill/>
          <a:ln w="12700" cmpd="sng" cap="flat">
            <a:noFill/>
            <a:prstDash val="solid"/>
            <a:miter/>
          </a:ln>
        </p:spPr>
        <p:txBody>
          <a:bodyPr vert="horz" wrap="square" lIns="93177" tIns="46589" rIns="93177" bIns="46589" anchor="b" anchorCtr="0">
            <a:prstTxWarp prst="textNoShape"/>
          </a:bodyPr>
          <a:lstStyle/>
          <a:p>
            <a:pPr algn="r" eaLnBrk="1" hangingPunct="1"/>
            <a:fld id="{CAD2D6BD-DE1B-4B5F-8B41-2702339687B9}" type="slidenum">
              <a:rPr lang="en-US" altLang="zh-CN" sz="1200" b="0" i="0" u="none" strike="noStrike" kern="1200" cap="none" spc="0" baseline="0">
                <a:solidFill>
                  <a:schemeClr val="tx1"/>
                </a:solidFill>
                <a:latin typeface="Calibri" pitchFamily="34" charset="0"/>
                <a:ea typeface="宋体" pitchFamily="0" charset="0"/>
                <a:cs typeface="Arial" pitchFamily="34" charset="0"/>
              </a:rPr>
              <a:t>10</a:t>
            </a:fld>
            <a:endParaRPr lang="zh-CN" altLang="en-US" sz="1200">
              <a:latin typeface="Calibri" pitchFamily="34" charset="0"/>
              <a:ea typeface="宋体" pitchFamily="0" charset="0"/>
              <a:cs typeface="Arial" pitchFamily="34" charset="0"/>
            </a:endParaRPr>
          </a:p>
        </p:txBody>
      </p:sp>
      <p:sp>
        <p:nvSpPr>
          <p:cNvPr id="94" name="对象"/>
          <p:cNvSpPr>
            <a:spLocks noGrp="1"/>
          </p:cNvSpPr>
          <p:nvPr>
            <p:ph type="sldImg"/>
          </p:nvPr>
        </p:nvSpPr>
        <p:spPr>
          <a:xfrm rot="0">
            <a:off x="1181100" y="696912"/>
            <a:ext cx="4648200" cy="3486149"/>
          </a:xfrm>
          <a:prstGeom prst="rect"/>
          <a:noFill/>
          <a:ln w="12700" cmpd="sng" cap="flat">
            <a:noFill/>
            <a:prstDash val="solid"/>
            <a:miter/>
          </a:ln>
        </p:spPr>
      </p:sp>
      <p:sp>
        <p:nvSpPr>
          <p:cNvPr id="95" name="文本框"/>
          <p:cNvSpPr>
            <a:spLocks noGrp="1"/>
          </p:cNvSpPr>
          <p:nvPr>
            <p:ph type="body" idx="1"/>
          </p:nvPr>
        </p:nvSpPr>
        <p:spPr>
          <a:xfrm rot="0">
            <a:off x="701675" y="4416425"/>
            <a:ext cx="5607050" cy="4183063"/>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641662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970338" y="8829675"/>
            <a:ext cx="3038475" cy="465137"/>
          </a:xfrm>
          <a:prstGeom prst="rect"/>
          <a:noFill/>
          <a:ln w="12700" cmpd="sng" cap="flat">
            <a:noFill/>
            <a:prstDash val="solid"/>
            <a:miter/>
          </a:ln>
        </p:spPr>
        <p:txBody>
          <a:bodyPr vert="horz" wrap="square" lIns="93177" tIns="46589" rIns="93177" bIns="46589" anchor="b" anchorCtr="0">
            <a:prstTxWarp prst="textNoShape"/>
          </a:bodyPr>
          <a:lstStyle/>
          <a:p>
            <a:pPr algn="r" eaLnBrk="1" hangingPunct="1"/>
            <a:fld id="{CAD2D6BD-DE1B-4B5F-8B41-2702339687B9}" type="slidenum">
              <a:rPr lang="en-US" altLang="zh-CN" sz="1200" b="0" i="0" u="none" strike="noStrike" kern="1200" cap="none" spc="0" baseline="0">
                <a:solidFill>
                  <a:schemeClr val="tx1"/>
                </a:solidFill>
                <a:latin typeface="Calibri" pitchFamily="34" charset="0"/>
                <a:ea typeface="宋体" pitchFamily="0" charset="0"/>
                <a:cs typeface="Arial" pitchFamily="34" charset="0"/>
              </a:rPr>
              <a:t>11</a:t>
            </a:fld>
            <a:endParaRPr lang="zh-CN" altLang="en-US" sz="1200">
              <a:latin typeface="Calibri" pitchFamily="34" charset="0"/>
              <a:ea typeface="宋体" pitchFamily="0" charset="0"/>
              <a:cs typeface="Arial" pitchFamily="34" charset="0"/>
            </a:endParaRPr>
          </a:p>
        </p:txBody>
      </p:sp>
      <p:sp>
        <p:nvSpPr>
          <p:cNvPr id="100" name="对象"/>
          <p:cNvSpPr>
            <a:spLocks noGrp="1"/>
          </p:cNvSpPr>
          <p:nvPr>
            <p:ph type="sldImg"/>
          </p:nvPr>
        </p:nvSpPr>
        <p:spPr>
          <a:xfrm rot="0">
            <a:off x="1181100" y="696912"/>
            <a:ext cx="4648200" cy="3486149"/>
          </a:xfrm>
          <a:prstGeom prst="rect"/>
          <a:noFill/>
          <a:ln w="12700" cmpd="sng" cap="flat">
            <a:noFill/>
            <a:prstDash val="solid"/>
            <a:miter/>
          </a:ln>
        </p:spPr>
      </p:sp>
      <p:sp>
        <p:nvSpPr>
          <p:cNvPr id="101" name="文本框"/>
          <p:cNvSpPr>
            <a:spLocks noGrp="1"/>
          </p:cNvSpPr>
          <p:nvPr>
            <p:ph type="body" idx="1"/>
          </p:nvPr>
        </p:nvSpPr>
        <p:spPr>
          <a:xfrm rot="0">
            <a:off x="701675" y="4416425"/>
            <a:ext cx="5607050" cy="4183063"/>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8709639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970338" y="8829675"/>
            <a:ext cx="3038475" cy="465137"/>
          </a:xfrm>
          <a:prstGeom prst="rect"/>
          <a:noFill/>
          <a:ln w="12700" cmpd="sng" cap="flat">
            <a:noFill/>
            <a:prstDash val="solid"/>
            <a:miter/>
          </a:ln>
        </p:spPr>
        <p:txBody>
          <a:bodyPr vert="horz" wrap="square" lIns="93177" tIns="46589" rIns="93177" bIns="46589" anchor="b" anchorCtr="0">
            <a:prstTxWarp prst="textNoShape"/>
          </a:bodyPr>
          <a:lstStyle/>
          <a:p>
            <a:pPr algn="r" eaLnBrk="1" hangingPunct="1"/>
            <a:fld id="{CAD2D6BD-DE1B-4B5F-8B41-2702339687B9}" type="slidenum">
              <a:rPr lang="en-US" altLang="zh-CN" sz="1200" b="0" i="0" u="none" strike="noStrike" kern="1200" cap="none" spc="0" baseline="0">
                <a:solidFill>
                  <a:schemeClr val="tx1"/>
                </a:solidFill>
                <a:latin typeface="Calibri" pitchFamily="34" charset="0"/>
                <a:ea typeface="宋体" pitchFamily="0" charset="0"/>
                <a:cs typeface="Arial" pitchFamily="34" charset="0"/>
              </a:rPr>
              <a:t>12</a:t>
            </a:fld>
            <a:endParaRPr lang="zh-CN" altLang="en-US" sz="1200">
              <a:latin typeface="Calibri" pitchFamily="34" charset="0"/>
              <a:ea typeface="宋体" pitchFamily="0" charset="0"/>
              <a:cs typeface="Arial" pitchFamily="34" charset="0"/>
            </a:endParaRPr>
          </a:p>
        </p:txBody>
      </p:sp>
      <p:sp>
        <p:nvSpPr>
          <p:cNvPr id="106" name="对象"/>
          <p:cNvSpPr>
            <a:spLocks noGrp="1"/>
          </p:cNvSpPr>
          <p:nvPr>
            <p:ph type="sldImg"/>
          </p:nvPr>
        </p:nvSpPr>
        <p:spPr>
          <a:xfrm rot="0">
            <a:off x="1181100" y="696912"/>
            <a:ext cx="4648200" cy="3486149"/>
          </a:xfrm>
          <a:prstGeom prst="rect"/>
          <a:noFill/>
          <a:ln w="12700" cmpd="sng" cap="flat">
            <a:noFill/>
            <a:prstDash val="solid"/>
            <a:miter/>
          </a:ln>
        </p:spPr>
      </p:sp>
      <p:sp>
        <p:nvSpPr>
          <p:cNvPr id="107" name="文本框"/>
          <p:cNvSpPr>
            <a:spLocks noGrp="1"/>
          </p:cNvSpPr>
          <p:nvPr>
            <p:ph type="body" idx="1"/>
          </p:nvPr>
        </p:nvSpPr>
        <p:spPr>
          <a:xfrm rot="0">
            <a:off x="701675" y="4416425"/>
            <a:ext cx="5607050" cy="4183063"/>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71312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970338" y="8829675"/>
            <a:ext cx="3038475" cy="465137"/>
          </a:xfrm>
          <a:prstGeom prst="rect"/>
          <a:noFill/>
          <a:ln w="12700" cmpd="sng" cap="flat">
            <a:noFill/>
            <a:prstDash val="solid"/>
            <a:miter/>
          </a:ln>
        </p:spPr>
        <p:txBody>
          <a:bodyPr vert="horz" wrap="square" lIns="93177" tIns="46589" rIns="93177" bIns="46589" anchor="b" anchorCtr="0">
            <a:prstTxWarp prst="textNoShape"/>
          </a:bodyPr>
          <a:lstStyle/>
          <a:p>
            <a:pPr algn="r" eaLnBrk="1" hangingPunct="1"/>
            <a:fld id="{CAD2D6BD-DE1B-4B5F-8B41-2702339687B9}" type="slidenum">
              <a:rPr lang="en-US" altLang="zh-CN" sz="1200" b="0" i="0" u="none" strike="noStrike" kern="1200" cap="none" spc="0" baseline="0">
                <a:solidFill>
                  <a:schemeClr val="tx1"/>
                </a:solidFill>
                <a:latin typeface="Calibri" pitchFamily="34" charset="0"/>
                <a:ea typeface="宋体" pitchFamily="0" charset="0"/>
                <a:cs typeface="Arial" pitchFamily="34" charset="0"/>
              </a:rPr>
              <a:t>13</a:t>
            </a:fld>
            <a:endParaRPr lang="zh-CN" altLang="en-US" sz="1200">
              <a:latin typeface="Calibri" pitchFamily="34" charset="0"/>
              <a:ea typeface="宋体" pitchFamily="0" charset="0"/>
              <a:cs typeface="Arial" pitchFamily="34" charset="0"/>
            </a:endParaRPr>
          </a:p>
        </p:txBody>
      </p:sp>
      <p:sp>
        <p:nvSpPr>
          <p:cNvPr id="112" name="对象"/>
          <p:cNvSpPr>
            <a:spLocks noGrp="1"/>
          </p:cNvSpPr>
          <p:nvPr>
            <p:ph type="sldImg"/>
          </p:nvPr>
        </p:nvSpPr>
        <p:spPr>
          <a:xfrm rot="0">
            <a:off x="1181100" y="696912"/>
            <a:ext cx="4648200" cy="3486149"/>
          </a:xfrm>
          <a:prstGeom prst="rect"/>
          <a:noFill/>
          <a:ln w="12700" cmpd="sng" cap="flat">
            <a:noFill/>
            <a:prstDash val="solid"/>
            <a:miter/>
          </a:ln>
        </p:spPr>
      </p:sp>
      <p:sp>
        <p:nvSpPr>
          <p:cNvPr id="113" name="文本框"/>
          <p:cNvSpPr>
            <a:spLocks noGrp="1"/>
          </p:cNvSpPr>
          <p:nvPr>
            <p:ph type="body" idx="1"/>
          </p:nvPr>
        </p:nvSpPr>
        <p:spPr>
          <a:xfrm rot="0">
            <a:off x="701675" y="4416425"/>
            <a:ext cx="5607050" cy="4183063"/>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19001297"/>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970338" y="8829675"/>
            <a:ext cx="3038475" cy="465137"/>
          </a:xfrm>
          <a:prstGeom prst="rect"/>
          <a:noFill/>
          <a:ln w="12700" cmpd="sng" cap="flat">
            <a:noFill/>
            <a:prstDash val="solid"/>
            <a:miter/>
          </a:ln>
        </p:spPr>
        <p:txBody>
          <a:bodyPr vert="horz" wrap="square" lIns="93177" tIns="46589" rIns="93177" bIns="46589" anchor="b" anchorCtr="0">
            <a:prstTxWarp prst="textNoShape"/>
          </a:bodyPr>
          <a:lstStyle/>
          <a:p>
            <a:pPr algn="r" eaLnBrk="1" hangingPunct="1"/>
            <a:fld id="{CAD2D6BD-DE1B-4B5F-8B41-2702339687B9}" type="slidenum">
              <a:rPr lang="en-US" altLang="zh-CN" sz="1200" b="0" i="0" u="none" strike="noStrike" kern="1200" cap="none" spc="0" baseline="0">
                <a:solidFill>
                  <a:schemeClr val="tx1"/>
                </a:solidFill>
                <a:latin typeface="Calibri" pitchFamily="34" charset="0"/>
                <a:ea typeface="宋体" pitchFamily="0" charset="0"/>
                <a:cs typeface="Arial" pitchFamily="34" charset="0"/>
              </a:rPr>
              <a:t>14</a:t>
            </a:fld>
            <a:endParaRPr lang="zh-CN" altLang="en-US" sz="1200">
              <a:latin typeface="Calibri" pitchFamily="34" charset="0"/>
              <a:ea typeface="宋体" pitchFamily="0" charset="0"/>
              <a:cs typeface="Arial" pitchFamily="34" charset="0"/>
            </a:endParaRPr>
          </a:p>
        </p:txBody>
      </p:sp>
      <p:sp>
        <p:nvSpPr>
          <p:cNvPr id="116" name="对象"/>
          <p:cNvSpPr>
            <a:spLocks noGrp="1"/>
          </p:cNvSpPr>
          <p:nvPr>
            <p:ph type="sldImg"/>
          </p:nvPr>
        </p:nvSpPr>
        <p:spPr>
          <a:xfrm rot="0">
            <a:off x="1181100" y="696912"/>
            <a:ext cx="4648200" cy="3486149"/>
          </a:xfrm>
          <a:prstGeom prst="rect"/>
          <a:noFill/>
          <a:ln w="12700" cmpd="sng" cap="flat">
            <a:noFill/>
            <a:prstDash val="solid"/>
            <a:miter/>
          </a:ln>
        </p:spPr>
      </p:sp>
      <p:sp>
        <p:nvSpPr>
          <p:cNvPr id="117" name="文本框"/>
          <p:cNvSpPr>
            <a:spLocks noGrp="1"/>
          </p:cNvSpPr>
          <p:nvPr>
            <p:ph type="body" idx="1"/>
          </p:nvPr>
        </p:nvSpPr>
        <p:spPr>
          <a:xfrm rot="0">
            <a:off x="701675" y="4416425"/>
            <a:ext cx="5607050" cy="4183063"/>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09360599"/>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970338" y="8829675"/>
            <a:ext cx="3038475" cy="465137"/>
          </a:xfrm>
          <a:prstGeom prst="rect"/>
          <a:noFill/>
          <a:ln w="12700" cmpd="sng" cap="flat">
            <a:noFill/>
            <a:prstDash val="solid"/>
            <a:miter/>
          </a:ln>
        </p:spPr>
        <p:txBody>
          <a:bodyPr vert="horz" wrap="square" lIns="93177" tIns="46589" rIns="93177" bIns="46589" anchor="b" anchorCtr="0">
            <a:prstTxWarp prst="textNoShape"/>
          </a:bodyPr>
          <a:lstStyle/>
          <a:p>
            <a:pPr algn="r" eaLnBrk="1" hangingPunct="1"/>
            <a:fld id="{CAD2D6BD-DE1B-4B5F-8B41-2702339687B9}" type="slidenum">
              <a:rPr lang="en-US" altLang="zh-CN" sz="1200" b="0" i="0" u="none" strike="noStrike" kern="1200" cap="none" spc="0" baseline="0">
                <a:solidFill>
                  <a:schemeClr val="tx1"/>
                </a:solidFill>
                <a:latin typeface="Calibri" pitchFamily="34" charset="0"/>
                <a:ea typeface="宋体" pitchFamily="0" charset="0"/>
                <a:cs typeface="Arial" pitchFamily="34" charset="0"/>
              </a:rPr>
              <a:t>15</a:t>
            </a:fld>
            <a:endParaRPr lang="zh-CN" altLang="en-US" sz="1200">
              <a:latin typeface="Calibri" pitchFamily="34" charset="0"/>
              <a:ea typeface="宋体" pitchFamily="0" charset="0"/>
              <a:cs typeface="Arial" pitchFamily="34" charset="0"/>
            </a:endParaRPr>
          </a:p>
        </p:txBody>
      </p:sp>
      <p:sp>
        <p:nvSpPr>
          <p:cNvPr id="122" name="对象"/>
          <p:cNvSpPr>
            <a:spLocks noGrp="1"/>
          </p:cNvSpPr>
          <p:nvPr>
            <p:ph type="sldImg"/>
          </p:nvPr>
        </p:nvSpPr>
        <p:spPr>
          <a:xfrm rot="0">
            <a:off x="1181100" y="696912"/>
            <a:ext cx="4648200" cy="3486149"/>
          </a:xfrm>
          <a:prstGeom prst="rect"/>
          <a:noFill/>
          <a:ln w="12700" cmpd="sng" cap="flat">
            <a:noFill/>
            <a:prstDash val="solid"/>
            <a:miter/>
          </a:ln>
        </p:spPr>
      </p:sp>
      <p:sp>
        <p:nvSpPr>
          <p:cNvPr id="123" name="文本框"/>
          <p:cNvSpPr>
            <a:spLocks noGrp="1"/>
          </p:cNvSpPr>
          <p:nvPr>
            <p:ph type="body" idx="1"/>
          </p:nvPr>
        </p:nvSpPr>
        <p:spPr>
          <a:xfrm rot="0">
            <a:off x="701675" y="4416425"/>
            <a:ext cx="5607050" cy="4183063"/>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55683696"/>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970338" y="8829675"/>
            <a:ext cx="3038475" cy="465137"/>
          </a:xfrm>
          <a:prstGeom prst="rect"/>
          <a:noFill/>
          <a:ln w="12700" cmpd="sng" cap="flat">
            <a:noFill/>
            <a:prstDash val="solid"/>
            <a:miter/>
          </a:ln>
        </p:spPr>
        <p:txBody>
          <a:bodyPr vert="horz" wrap="square" lIns="93177" tIns="46589" rIns="93177" bIns="46589" anchor="b" anchorCtr="0">
            <a:prstTxWarp prst="textNoShape"/>
          </a:bodyPr>
          <a:lstStyle/>
          <a:p>
            <a:pPr algn="r" eaLnBrk="1" hangingPunct="1"/>
            <a:fld id="{CAD2D6BD-DE1B-4B5F-8B41-2702339687B9}" type="slidenum">
              <a:rPr lang="en-US" altLang="zh-CN" sz="1200" b="0" i="0" u="none" strike="noStrike" kern="1200" cap="none" spc="0" baseline="0">
                <a:solidFill>
                  <a:schemeClr val="tx1"/>
                </a:solidFill>
                <a:latin typeface="Calibri" pitchFamily="34" charset="0"/>
                <a:ea typeface="宋体" pitchFamily="0" charset="0"/>
                <a:cs typeface="Arial" pitchFamily="34" charset="0"/>
              </a:rPr>
              <a:t>16</a:t>
            </a:fld>
            <a:endParaRPr lang="zh-CN" altLang="en-US" sz="1200">
              <a:latin typeface="Calibri" pitchFamily="34" charset="0"/>
              <a:ea typeface="宋体" pitchFamily="0" charset="0"/>
              <a:cs typeface="Arial" pitchFamily="34" charset="0"/>
            </a:endParaRPr>
          </a:p>
        </p:txBody>
      </p:sp>
      <p:sp>
        <p:nvSpPr>
          <p:cNvPr id="126" name="对象"/>
          <p:cNvSpPr>
            <a:spLocks noGrp="1"/>
          </p:cNvSpPr>
          <p:nvPr>
            <p:ph type="sldImg"/>
          </p:nvPr>
        </p:nvSpPr>
        <p:spPr>
          <a:xfrm rot="0">
            <a:off x="1181100" y="696912"/>
            <a:ext cx="4648200" cy="3486149"/>
          </a:xfrm>
          <a:prstGeom prst="rect"/>
          <a:noFill/>
          <a:ln w="12700" cmpd="sng" cap="flat">
            <a:noFill/>
            <a:prstDash val="solid"/>
            <a:miter/>
          </a:ln>
        </p:spPr>
      </p:sp>
      <p:sp>
        <p:nvSpPr>
          <p:cNvPr id="127" name="文本框"/>
          <p:cNvSpPr>
            <a:spLocks noGrp="1"/>
          </p:cNvSpPr>
          <p:nvPr>
            <p:ph type="body" idx="1"/>
          </p:nvPr>
        </p:nvSpPr>
        <p:spPr>
          <a:xfrm rot="0">
            <a:off x="701675" y="4416425"/>
            <a:ext cx="5607050" cy="4183063"/>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48335925"/>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970338" y="8829675"/>
            <a:ext cx="3038475" cy="465137"/>
          </a:xfrm>
          <a:prstGeom prst="rect"/>
          <a:noFill/>
          <a:ln w="12700" cmpd="sng" cap="flat">
            <a:noFill/>
            <a:prstDash val="solid"/>
            <a:miter/>
          </a:ln>
        </p:spPr>
        <p:txBody>
          <a:bodyPr vert="horz" wrap="square" lIns="93177" tIns="46589" rIns="93177" bIns="46589" anchor="b" anchorCtr="0">
            <a:prstTxWarp prst="textNoShape"/>
          </a:bodyPr>
          <a:lstStyle/>
          <a:p>
            <a:pPr algn="r" eaLnBrk="1" hangingPunct="1"/>
            <a:fld id="{CAD2D6BD-DE1B-4B5F-8B41-2702339687B9}" type="slidenum">
              <a:rPr lang="en-US" altLang="zh-CN" sz="1200" b="0" i="0" u="none" strike="noStrike" kern="1200" cap="none" spc="0" baseline="0">
                <a:solidFill>
                  <a:schemeClr val="tx1"/>
                </a:solidFill>
                <a:latin typeface="Calibri" pitchFamily="34" charset="0"/>
                <a:ea typeface="宋体" pitchFamily="0" charset="0"/>
                <a:cs typeface="Arial" pitchFamily="34" charset="0"/>
              </a:rPr>
              <a:t>17</a:t>
            </a:fld>
            <a:endParaRPr lang="zh-CN" altLang="en-US" sz="1200">
              <a:latin typeface="Calibri" pitchFamily="34" charset="0"/>
              <a:ea typeface="宋体" pitchFamily="0" charset="0"/>
              <a:cs typeface="Arial" pitchFamily="34" charset="0"/>
            </a:endParaRPr>
          </a:p>
        </p:txBody>
      </p:sp>
      <p:sp>
        <p:nvSpPr>
          <p:cNvPr id="133" name="对象"/>
          <p:cNvSpPr>
            <a:spLocks noGrp="1"/>
          </p:cNvSpPr>
          <p:nvPr>
            <p:ph type="sldImg"/>
          </p:nvPr>
        </p:nvSpPr>
        <p:spPr>
          <a:xfrm rot="0">
            <a:off x="1181100" y="696912"/>
            <a:ext cx="4648200" cy="3486149"/>
          </a:xfrm>
          <a:prstGeom prst="rect"/>
          <a:noFill/>
          <a:ln w="12700" cmpd="sng" cap="flat">
            <a:noFill/>
            <a:prstDash val="solid"/>
            <a:miter/>
          </a:ln>
        </p:spPr>
      </p:sp>
      <p:sp>
        <p:nvSpPr>
          <p:cNvPr id="134" name="文本框"/>
          <p:cNvSpPr>
            <a:spLocks noGrp="1"/>
          </p:cNvSpPr>
          <p:nvPr>
            <p:ph type="body" idx="1"/>
          </p:nvPr>
        </p:nvSpPr>
        <p:spPr>
          <a:xfrm rot="0">
            <a:off x="701675" y="4416425"/>
            <a:ext cx="5607050" cy="4183063"/>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04555675"/>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970338" y="8829675"/>
            <a:ext cx="3038475" cy="465137"/>
          </a:xfrm>
          <a:prstGeom prst="rect"/>
          <a:noFill/>
          <a:ln w="12700" cmpd="sng" cap="flat">
            <a:noFill/>
            <a:prstDash val="solid"/>
            <a:miter/>
          </a:ln>
        </p:spPr>
        <p:txBody>
          <a:bodyPr vert="horz" wrap="square" lIns="93177" tIns="46589" rIns="93177" bIns="46589" anchor="b" anchorCtr="0">
            <a:prstTxWarp prst="textNoShape"/>
          </a:bodyPr>
          <a:lstStyle/>
          <a:p>
            <a:pPr algn="r" eaLnBrk="1" hangingPunct="1"/>
            <a:fld id="{CAD2D6BD-DE1B-4B5F-8B41-2702339687B9}" type="slidenum">
              <a:rPr lang="en-US" altLang="zh-CN" sz="1200" b="0" i="0" u="none" strike="noStrike" kern="1200" cap="none" spc="0" baseline="0">
                <a:solidFill>
                  <a:schemeClr val="tx1"/>
                </a:solidFill>
                <a:latin typeface="Calibri" pitchFamily="34" charset="0"/>
                <a:ea typeface="宋体" pitchFamily="0" charset="0"/>
                <a:cs typeface="Arial" pitchFamily="34" charset="0"/>
              </a:rPr>
              <a:t>18</a:t>
            </a:fld>
            <a:endParaRPr lang="zh-CN" altLang="en-US" sz="1200">
              <a:latin typeface="Calibri" pitchFamily="34" charset="0"/>
              <a:ea typeface="宋体" pitchFamily="0" charset="0"/>
              <a:cs typeface="Arial" pitchFamily="34" charset="0"/>
            </a:endParaRPr>
          </a:p>
        </p:txBody>
      </p:sp>
      <p:sp>
        <p:nvSpPr>
          <p:cNvPr id="139" name="对象"/>
          <p:cNvSpPr>
            <a:spLocks noGrp="1"/>
          </p:cNvSpPr>
          <p:nvPr>
            <p:ph type="sldImg"/>
          </p:nvPr>
        </p:nvSpPr>
        <p:spPr>
          <a:xfrm rot="0">
            <a:off x="1181100" y="696912"/>
            <a:ext cx="4648200" cy="3486149"/>
          </a:xfrm>
          <a:prstGeom prst="rect"/>
          <a:noFill/>
          <a:ln w="12700" cmpd="sng" cap="flat">
            <a:noFill/>
            <a:prstDash val="solid"/>
            <a:miter/>
          </a:ln>
        </p:spPr>
      </p:sp>
      <p:sp>
        <p:nvSpPr>
          <p:cNvPr id="140" name="文本框"/>
          <p:cNvSpPr>
            <a:spLocks noGrp="1"/>
          </p:cNvSpPr>
          <p:nvPr>
            <p:ph type="body" idx="1"/>
          </p:nvPr>
        </p:nvSpPr>
        <p:spPr>
          <a:xfrm rot="0">
            <a:off x="701675" y="4416425"/>
            <a:ext cx="5607050" cy="4183063"/>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27547179"/>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970338" y="8829675"/>
            <a:ext cx="3038475" cy="465137"/>
          </a:xfrm>
          <a:prstGeom prst="rect"/>
          <a:noFill/>
          <a:ln w="12700" cmpd="sng" cap="flat">
            <a:noFill/>
            <a:prstDash val="solid"/>
            <a:miter/>
          </a:ln>
        </p:spPr>
        <p:txBody>
          <a:bodyPr vert="horz" wrap="square" lIns="93177" tIns="46589" rIns="93177" bIns="46589" anchor="b" anchorCtr="0">
            <a:prstTxWarp prst="textNoShape"/>
          </a:bodyPr>
          <a:lstStyle/>
          <a:p>
            <a:pPr algn="r" eaLnBrk="1" hangingPunct="1"/>
            <a:fld id="{CAD2D6BD-DE1B-4B5F-8B41-2702339687B9}" type="slidenum">
              <a:rPr lang="en-US" altLang="zh-CN" sz="1200" b="0" i="0" u="none" strike="noStrike" kern="1200" cap="none" spc="0" baseline="0">
                <a:solidFill>
                  <a:schemeClr val="tx1"/>
                </a:solidFill>
                <a:latin typeface="Calibri" pitchFamily="34" charset="0"/>
                <a:ea typeface="宋体" pitchFamily="0" charset="0"/>
                <a:cs typeface="Arial" pitchFamily="34" charset="0"/>
              </a:rPr>
              <a:t>19</a:t>
            </a:fld>
            <a:endParaRPr lang="zh-CN" altLang="en-US" sz="1200">
              <a:latin typeface="Calibri" pitchFamily="34" charset="0"/>
              <a:ea typeface="宋体" pitchFamily="0" charset="0"/>
              <a:cs typeface="Arial" pitchFamily="34" charset="0"/>
            </a:endParaRPr>
          </a:p>
        </p:txBody>
      </p:sp>
      <p:sp>
        <p:nvSpPr>
          <p:cNvPr id="143" name="对象"/>
          <p:cNvSpPr>
            <a:spLocks noGrp="1"/>
          </p:cNvSpPr>
          <p:nvPr>
            <p:ph type="sldImg"/>
          </p:nvPr>
        </p:nvSpPr>
        <p:spPr>
          <a:xfrm rot="0">
            <a:off x="1181100" y="696912"/>
            <a:ext cx="4648200" cy="3486149"/>
          </a:xfrm>
          <a:prstGeom prst="rect"/>
          <a:noFill/>
          <a:ln w="12700" cmpd="sng" cap="flat">
            <a:noFill/>
            <a:prstDash val="solid"/>
            <a:miter/>
          </a:ln>
        </p:spPr>
      </p:sp>
      <p:sp>
        <p:nvSpPr>
          <p:cNvPr id="144" name="文本框"/>
          <p:cNvSpPr>
            <a:spLocks noGrp="1"/>
          </p:cNvSpPr>
          <p:nvPr>
            <p:ph type="body" idx="1"/>
          </p:nvPr>
        </p:nvSpPr>
        <p:spPr>
          <a:xfrm rot="0">
            <a:off x="701675" y="4416425"/>
            <a:ext cx="5607050" cy="4183063"/>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87670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970338" y="8829675"/>
            <a:ext cx="3038475" cy="465137"/>
          </a:xfrm>
          <a:prstGeom prst="rect"/>
          <a:noFill/>
          <a:ln w="12700" cmpd="sng" cap="flat">
            <a:noFill/>
            <a:prstDash val="solid"/>
            <a:miter/>
          </a:ln>
        </p:spPr>
        <p:txBody>
          <a:bodyPr vert="horz" wrap="square" lIns="93177" tIns="46589" rIns="93177" bIns="46589" anchor="b" anchorCtr="0">
            <a:prstTxWarp prst="textNoShape"/>
          </a:bodyPr>
          <a:lstStyle/>
          <a:p>
            <a:pPr algn="r" eaLnBrk="1" hangingPunct="1"/>
            <a:fld id="{CAD2D6BD-DE1B-4B5F-8B41-2702339687B9}" type="slidenum">
              <a:rPr lang="en-US" altLang="zh-CN" sz="1200" b="0" i="0" u="none" strike="noStrike" kern="1200" cap="none" spc="0" baseline="0">
                <a:solidFill>
                  <a:schemeClr val="tx1"/>
                </a:solidFill>
                <a:latin typeface="Calibri" pitchFamily="34" charset="0"/>
                <a:ea typeface="宋体" pitchFamily="0" charset="0"/>
                <a:cs typeface="Arial" pitchFamily="34" charset="0"/>
              </a:rPr>
              <a:t>2</a:t>
            </a:fld>
            <a:endParaRPr lang="zh-CN" altLang="en-US" sz="1200">
              <a:latin typeface="Calibri" pitchFamily="34" charset="0"/>
              <a:ea typeface="宋体" pitchFamily="0" charset="0"/>
              <a:cs typeface="Arial" pitchFamily="34" charset="0"/>
            </a:endParaRPr>
          </a:p>
        </p:txBody>
      </p:sp>
      <p:sp>
        <p:nvSpPr>
          <p:cNvPr id="38" name="对象"/>
          <p:cNvSpPr>
            <a:spLocks noGrp="1"/>
          </p:cNvSpPr>
          <p:nvPr>
            <p:ph type="sldImg"/>
          </p:nvPr>
        </p:nvSpPr>
        <p:spPr>
          <a:xfrm rot="0">
            <a:off x="1181100" y="696912"/>
            <a:ext cx="4648200" cy="3486149"/>
          </a:xfrm>
          <a:prstGeom prst="rect"/>
          <a:noFill/>
          <a:ln w="12700" cmpd="sng" cap="flat">
            <a:noFill/>
            <a:prstDash val="solid"/>
            <a:miter/>
          </a:ln>
        </p:spPr>
      </p:sp>
      <p:sp>
        <p:nvSpPr>
          <p:cNvPr id="39" name="文本框"/>
          <p:cNvSpPr>
            <a:spLocks noGrp="1"/>
          </p:cNvSpPr>
          <p:nvPr>
            <p:ph type="body" idx="1"/>
          </p:nvPr>
        </p:nvSpPr>
        <p:spPr>
          <a:xfrm rot="0">
            <a:off x="701675" y="4416425"/>
            <a:ext cx="5607050" cy="4183063"/>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6277217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970338" y="8829675"/>
            <a:ext cx="3038475" cy="465137"/>
          </a:xfrm>
          <a:prstGeom prst="rect"/>
          <a:noFill/>
          <a:ln w="12700" cmpd="sng" cap="flat">
            <a:noFill/>
            <a:prstDash val="solid"/>
            <a:miter/>
          </a:ln>
        </p:spPr>
        <p:txBody>
          <a:bodyPr vert="horz" wrap="square" lIns="93177" tIns="46589" rIns="93177" bIns="46589" anchor="b" anchorCtr="0">
            <a:prstTxWarp prst="textNoShape"/>
          </a:bodyPr>
          <a:lstStyle/>
          <a:p>
            <a:pPr algn="r" eaLnBrk="1" hangingPunct="1"/>
            <a:fld id="{CAD2D6BD-DE1B-4B5F-8B41-2702339687B9}" type="slidenum">
              <a:rPr lang="en-US" altLang="zh-CN" sz="1200" b="0" i="0" u="none" strike="noStrike" kern="1200" cap="none" spc="0" baseline="0">
                <a:solidFill>
                  <a:schemeClr val="tx1"/>
                </a:solidFill>
                <a:latin typeface="Calibri" pitchFamily="34" charset="0"/>
                <a:ea typeface="宋体" pitchFamily="0" charset="0"/>
                <a:cs typeface="Arial" pitchFamily="34" charset="0"/>
              </a:rPr>
              <a:t>3</a:t>
            </a:fld>
            <a:endParaRPr lang="zh-CN" altLang="en-US" sz="1200">
              <a:latin typeface="Calibri" pitchFamily="34" charset="0"/>
              <a:ea typeface="宋体" pitchFamily="0" charset="0"/>
              <a:cs typeface="Arial" pitchFamily="34" charset="0"/>
            </a:endParaRPr>
          </a:p>
        </p:txBody>
      </p:sp>
      <p:sp>
        <p:nvSpPr>
          <p:cNvPr id="44" name="对象"/>
          <p:cNvSpPr>
            <a:spLocks noGrp="1"/>
          </p:cNvSpPr>
          <p:nvPr>
            <p:ph type="sldImg"/>
          </p:nvPr>
        </p:nvSpPr>
        <p:spPr>
          <a:xfrm rot="0">
            <a:off x="1181100" y="696912"/>
            <a:ext cx="4648200" cy="3486149"/>
          </a:xfrm>
          <a:prstGeom prst="rect"/>
          <a:noFill/>
          <a:ln w="12700" cmpd="sng" cap="flat">
            <a:noFill/>
            <a:prstDash val="solid"/>
            <a:miter/>
          </a:ln>
        </p:spPr>
      </p:sp>
      <p:sp>
        <p:nvSpPr>
          <p:cNvPr id="45" name="文本框"/>
          <p:cNvSpPr>
            <a:spLocks noGrp="1"/>
          </p:cNvSpPr>
          <p:nvPr>
            <p:ph type="body" idx="1"/>
          </p:nvPr>
        </p:nvSpPr>
        <p:spPr>
          <a:xfrm rot="0">
            <a:off x="701675" y="4416425"/>
            <a:ext cx="5607050" cy="4183063"/>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1143795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970338" y="8829675"/>
            <a:ext cx="3038475" cy="465137"/>
          </a:xfrm>
          <a:prstGeom prst="rect"/>
          <a:noFill/>
          <a:ln w="12700" cmpd="sng" cap="flat">
            <a:noFill/>
            <a:prstDash val="solid"/>
            <a:miter/>
          </a:ln>
        </p:spPr>
        <p:txBody>
          <a:bodyPr vert="horz" wrap="square" lIns="93177" tIns="46589" rIns="93177" bIns="46589" anchor="b" anchorCtr="0">
            <a:prstTxWarp prst="textNoShape"/>
          </a:bodyPr>
          <a:lstStyle/>
          <a:p>
            <a:pPr algn="r" eaLnBrk="1" hangingPunct="1"/>
            <a:fld id="{CAD2D6BD-DE1B-4B5F-8B41-2702339687B9}" type="slidenum">
              <a:rPr lang="en-US" altLang="zh-CN" sz="1200" b="0" i="0" u="none" strike="noStrike" kern="1200" cap="none" spc="0" baseline="0">
                <a:solidFill>
                  <a:schemeClr val="tx1"/>
                </a:solidFill>
                <a:latin typeface="Calibri" pitchFamily="34" charset="0"/>
                <a:ea typeface="宋体" pitchFamily="0" charset="0"/>
                <a:cs typeface="Arial" pitchFamily="34" charset="0"/>
              </a:rPr>
              <a:t>4</a:t>
            </a:fld>
            <a:endParaRPr lang="zh-CN" altLang="en-US" sz="1200">
              <a:latin typeface="Calibri" pitchFamily="34" charset="0"/>
              <a:ea typeface="宋体" pitchFamily="0" charset="0"/>
              <a:cs typeface="Arial" pitchFamily="34" charset="0"/>
            </a:endParaRPr>
          </a:p>
        </p:txBody>
      </p:sp>
      <p:sp>
        <p:nvSpPr>
          <p:cNvPr id="50" name="对象"/>
          <p:cNvSpPr>
            <a:spLocks noGrp="1"/>
          </p:cNvSpPr>
          <p:nvPr>
            <p:ph type="sldImg"/>
          </p:nvPr>
        </p:nvSpPr>
        <p:spPr>
          <a:xfrm rot="0">
            <a:off x="1181100" y="696912"/>
            <a:ext cx="4648200" cy="3486149"/>
          </a:xfrm>
          <a:prstGeom prst="rect"/>
          <a:noFill/>
          <a:ln w="12700" cmpd="sng" cap="flat">
            <a:noFill/>
            <a:prstDash val="solid"/>
            <a:miter/>
          </a:ln>
        </p:spPr>
      </p:sp>
      <p:sp>
        <p:nvSpPr>
          <p:cNvPr id="51" name="文本框"/>
          <p:cNvSpPr>
            <a:spLocks noGrp="1"/>
          </p:cNvSpPr>
          <p:nvPr>
            <p:ph type="body" idx="1"/>
          </p:nvPr>
        </p:nvSpPr>
        <p:spPr>
          <a:xfrm rot="0">
            <a:off x="701675" y="4416425"/>
            <a:ext cx="5607050" cy="4183063"/>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1873638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970338" y="8829675"/>
            <a:ext cx="3038475" cy="465137"/>
          </a:xfrm>
          <a:prstGeom prst="rect"/>
          <a:noFill/>
          <a:ln w="12700" cmpd="sng" cap="flat">
            <a:noFill/>
            <a:prstDash val="solid"/>
            <a:miter/>
          </a:ln>
        </p:spPr>
        <p:txBody>
          <a:bodyPr vert="horz" wrap="square" lIns="93177" tIns="46589" rIns="93177" bIns="46589" anchor="b" anchorCtr="0">
            <a:prstTxWarp prst="textNoShape"/>
          </a:bodyPr>
          <a:lstStyle/>
          <a:p>
            <a:pPr algn="r" eaLnBrk="1" hangingPunct="1"/>
            <a:fld id="{CAD2D6BD-DE1B-4B5F-8B41-2702339687B9}" type="slidenum">
              <a:rPr lang="en-US" altLang="zh-CN" sz="1200" b="0" i="0" u="none" strike="noStrike" kern="1200" cap="none" spc="0" baseline="0">
                <a:solidFill>
                  <a:schemeClr val="tx1"/>
                </a:solidFill>
                <a:latin typeface="Calibri" pitchFamily="34" charset="0"/>
                <a:ea typeface="宋体" pitchFamily="0" charset="0"/>
                <a:cs typeface="Arial" pitchFamily="34" charset="0"/>
              </a:rPr>
              <a:t>5</a:t>
            </a:fld>
            <a:endParaRPr lang="zh-CN" altLang="en-US" sz="1200">
              <a:latin typeface="Calibri" pitchFamily="34" charset="0"/>
              <a:ea typeface="宋体" pitchFamily="0" charset="0"/>
              <a:cs typeface="Arial" pitchFamily="34" charset="0"/>
            </a:endParaRPr>
          </a:p>
        </p:txBody>
      </p:sp>
      <p:sp>
        <p:nvSpPr>
          <p:cNvPr id="56" name="对象"/>
          <p:cNvSpPr>
            <a:spLocks noGrp="1"/>
          </p:cNvSpPr>
          <p:nvPr>
            <p:ph type="sldImg"/>
          </p:nvPr>
        </p:nvSpPr>
        <p:spPr>
          <a:xfrm rot="0">
            <a:off x="1181100" y="696912"/>
            <a:ext cx="4648200" cy="3486149"/>
          </a:xfrm>
          <a:prstGeom prst="rect"/>
          <a:noFill/>
          <a:ln w="12700" cmpd="sng" cap="flat">
            <a:noFill/>
            <a:prstDash val="solid"/>
            <a:miter/>
          </a:ln>
        </p:spPr>
      </p:sp>
      <p:sp>
        <p:nvSpPr>
          <p:cNvPr id="57" name="文本框"/>
          <p:cNvSpPr>
            <a:spLocks noGrp="1"/>
          </p:cNvSpPr>
          <p:nvPr>
            <p:ph type="body" idx="1"/>
          </p:nvPr>
        </p:nvSpPr>
        <p:spPr>
          <a:xfrm rot="0">
            <a:off x="701675" y="4416425"/>
            <a:ext cx="5607050" cy="4183063"/>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6155370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970338" y="8829675"/>
            <a:ext cx="3038475" cy="465137"/>
          </a:xfrm>
          <a:prstGeom prst="rect"/>
          <a:noFill/>
          <a:ln w="12700" cmpd="sng" cap="flat">
            <a:noFill/>
            <a:prstDash val="solid"/>
            <a:miter/>
          </a:ln>
        </p:spPr>
        <p:txBody>
          <a:bodyPr vert="horz" wrap="square" lIns="93177" tIns="46589" rIns="93177" bIns="46589" anchor="b" anchorCtr="0">
            <a:prstTxWarp prst="textNoShape"/>
          </a:bodyPr>
          <a:lstStyle/>
          <a:p>
            <a:pPr algn="r" eaLnBrk="1" hangingPunct="1"/>
            <a:fld id="{CAD2D6BD-DE1B-4B5F-8B41-2702339687B9}" type="slidenum">
              <a:rPr lang="en-US" altLang="zh-CN" sz="1200" b="0" i="0" u="none" strike="noStrike" kern="1200" cap="none" spc="0" baseline="0">
                <a:solidFill>
                  <a:schemeClr val="tx1"/>
                </a:solidFill>
                <a:latin typeface="Calibri" pitchFamily="34" charset="0"/>
                <a:ea typeface="宋体" pitchFamily="0" charset="0"/>
                <a:cs typeface="Arial" pitchFamily="34" charset="0"/>
              </a:rPr>
              <a:t>6</a:t>
            </a:fld>
            <a:endParaRPr lang="zh-CN" altLang="en-US" sz="1200">
              <a:latin typeface="Calibri" pitchFamily="34" charset="0"/>
              <a:ea typeface="宋体" pitchFamily="0" charset="0"/>
              <a:cs typeface="Arial" pitchFamily="34" charset="0"/>
            </a:endParaRPr>
          </a:p>
        </p:txBody>
      </p:sp>
      <p:sp>
        <p:nvSpPr>
          <p:cNvPr id="64" name="对象"/>
          <p:cNvSpPr>
            <a:spLocks noGrp="1"/>
          </p:cNvSpPr>
          <p:nvPr>
            <p:ph type="sldImg"/>
          </p:nvPr>
        </p:nvSpPr>
        <p:spPr>
          <a:xfrm rot="0">
            <a:off x="1181100" y="696912"/>
            <a:ext cx="4648200" cy="3486149"/>
          </a:xfrm>
          <a:prstGeom prst="rect"/>
          <a:noFill/>
          <a:ln w="12700" cmpd="sng" cap="flat">
            <a:noFill/>
            <a:prstDash val="solid"/>
            <a:miter/>
          </a:ln>
        </p:spPr>
      </p:sp>
      <p:sp>
        <p:nvSpPr>
          <p:cNvPr id="65" name="文本框"/>
          <p:cNvSpPr>
            <a:spLocks noGrp="1"/>
          </p:cNvSpPr>
          <p:nvPr>
            <p:ph type="body" idx="1"/>
          </p:nvPr>
        </p:nvSpPr>
        <p:spPr>
          <a:xfrm rot="0">
            <a:off x="701675" y="4416425"/>
            <a:ext cx="5607050" cy="4183063"/>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90751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970338" y="8829675"/>
            <a:ext cx="3038475" cy="465137"/>
          </a:xfrm>
          <a:prstGeom prst="rect"/>
          <a:noFill/>
          <a:ln w="12700" cmpd="sng" cap="flat">
            <a:noFill/>
            <a:prstDash val="solid"/>
            <a:miter/>
          </a:ln>
        </p:spPr>
        <p:txBody>
          <a:bodyPr vert="horz" wrap="square" lIns="93177" tIns="46589" rIns="93177" bIns="46589" anchor="b" anchorCtr="0">
            <a:prstTxWarp prst="textNoShape"/>
          </a:bodyPr>
          <a:lstStyle/>
          <a:p>
            <a:pPr algn="r" eaLnBrk="1" hangingPunct="1"/>
            <a:fld id="{CAD2D6BD-DE1B-4B5F-8B41-2702339687B9}" type="slidenum">
              <a:rPr lang="en-US" altLang="zh-CN" sz="1200" b="0" i="0" u="none" strike="noStrike" kern="1200" cap="none" spc="0" baseline="0">
                <a:solidFill>
                  <a:schemeClr val="tx1"/>
                </a:solidFill>
                <a:latin typeface="Calibri" pitchFamily="34" charset="0"/>
                <a:ea typeface="宋体" pitchFamily="0" charset="0"/>
                <a:cs typeface="Arial" pitchFamily="34" charset="0"/>
              </a:rPr>
              <a:t>7</a:t>
            </a:fld>
            <a:endParaRPr lang="zh-CN" altLang="en-US" sz="1200">
              <a:latin typeface="Calibri" pitchFamily="34" charset="0"/>
              <a:ea typeface="宋体" pitchFamily="0" charset="0"/>
              <a:cs typeface="Arial" pitchFamily="34" charset="0"/>
            </a:endParaRPr>
          </a:p>
        </p:txBody>
      </p:sp>
      <p:sp>
        <p:nvSpPr>
          <p:cNvPr id="78" name="对象"/>
          <p:cNvSpPr>
            <a:spLocks noGrp="1"/>
          </p:cNvSpPr>
          <p:nvPr>
            <p:ph type="sldImg"/>
          </p:nvPr>
        </p:nvSpPr>
        <p:spPr>
          <a:xfrm rot="0">
            <a:off x="1181100" y="696912"/>
            <a:ext cx="4648200" cy="3486149"/>
          </a:xfrm>
          <a:prstGeom prst="rect"/>
          <a:noFill/>
          <a:ln w="12700" cmpd="sng" cap="flat">
            <a:noFill/>
            <a:prstDash val="solid"/>
            <a:miter/>
          </a:ln>
        </p:spPr>
      </p:sp>
      <p:sp>
        <p:nvSpPr>
          <p:cNvPr id="79" name="文本框"/>
          <p:cNvSpPr>
            <a:spLocks noGrp="1"/>
          </p:cNvSpPr>
          <p:nvPr>
            <p:ph type="body" idx="1"/>
          </p:nvPr>
        </p:nvSpPr>
        <p:spPr>
          <a:xfrm rot="0">
            <a:off x="701675" y="4416425"/>
            <a:ext cx="5607050" cy="4183063"/>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1972211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970338" y="8829675"/>
            <a:ext cx="3038475" cy="465137"/>
          </a:xfrm>
          <a:prstGeom prst="rect"/>
          <a:noFill/>
          <a:ln w="12700" cmpd="sng" cap="flat">
            <a:noFill/>
            <a:prstDash val="solid"/>
            <a:miter/>
          </a:ln>
        </p:spPr>
        <p:txBody>
          <a:bodyPr vert="horz" wrap="square" lIns="93177" tIns="46589" rIns="93177" bIns="46589" anchor="b" anchorCtr="0">
            <a:prstTxWarp prst="textNoShape"/>
          </a:bodyPr>
          <a:lstStyle/>
          <a:p>
            <a:pPr algn="r" eaLnBrk="1" hangingPunct="1"/>
            <a:fld id="{CAD2D6BD-DE1B-4B5F-8B41-2702339687B9}" type="slidenum">
              <a:rPr lang="en-US" altLang="zh-CN" sz="1200" b="0" i="0" u="none" strike="noStrike" kern="1200" cap="none" spc="0" baseline="0">
                <a:solidFill>
                  <a:schemeClr val="tx1"/>
                </a:solidFill>
                <a:latin typeface="Calibri" pitchFamily="34" charset="0"/>
                <a:ea typeface="宋体" pitchFamily="0" charset="0"/>
                <a:cs typeface="Arial" pitchFamily="34" charset="0"/>
              </a:rPr>
              <a:t>8</a:t>
            </a:fld>
            <a:endParaRPr lang="zh-CN" altLang="en-US" sz="1200">
              <a:latin typeface="Calibri" pitchFamily="34" charset="0"/>
              <a:ea typeface="宋体" pitchFamily="0" charset="0"/>
              <a:cs typeface="Arial" pitchFamily="34" charset="0"/>
            </a:endParaRPr>
          </a:p>
        </p:txBody>
      </p:sp>
      <p:sp>
        <p:nvSpPr>
          <p:cNvPr id="84" name="对象"/>
          <p:cNvSpPr>
            <a:spLocks noGrp="1"/>
          </p:cNvSpPr>
          <p:nvPr>
            <p:ph type="sldImg"/>
          </p:nvPr>
        </p:nvSpPr>
        <p:spPr>
          <a:xfrm rot="0">
            <a:off x="1181100" y="696912"/>
            <a:ext cx="4648200" cy="3486149"/>
          </a:xfrm>
          <a:prstGeom prst="rect"/>
          <a:noFill/>
          <a:ln w="12700" cmpd="sng" cap="flat">
            <a:noFill/>
            <a:prstDash val="solid"/>
            <a:miter/>
          </a:ln>
        </p:spPr>
      </p:sp>
      <p:sp>
        <p:nvSpPr>
          <p:cNvPr id="85" name="文本框"/>
          <p:cNvSpPr>
            <a:spLocks noGrp="1"/>
          </p:cNvSpPr>
          <p:nvPr>
            <p:ph type="body" idx="1"/>
          </p:nvPr>
        </p:nvSpPr>
        <p:spPr>
          <a:xfrm rot="0">
            <a:off x="701675" y="4416425"/>
            <a:ext cx="5607050" cy="4183063"/>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1337268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970338" y="8829675"/>
            <a:ext cx="3038475" cy="465137"/>
          </a:xfrm>
          <a:prstGeom prst="rect"/>
          <a:noFill/>
          <a:ln w="12700" cmpd="sng" cap="flat">
            <a:noFill/>
            <a:prstDash val="solid"/>
            <a:miter/>
          </a:ln>
        </p:spPr>
        <p:txBody>
          <a:bodyPr vert="horz" wrap="square" lIns="93177" tIns="46589" rIns="93177" bIns="46589" anchor="b" anchorCtr="0">
            <a:prstTxWarp prst="textNoShape"/>
          </a:bodyPr>
          <a:lstStyle/>
          <a:p>
            <a:pPr algn="r" eaLnBrk="1" hangingPunct="1"/>
            <a:fld id="{CAD2D6BD-DE1B-4B5F-8B41-2702339687B9}" type="slidenum">
              <a:rPr lang="en-US" altLang="zh-CN" sz="1200" b="0" i="0" u="none" strike="noStrike" kern="1200" cap="none" spc="0" baseline="0">
                <a:solidFill>
                  <a:schemeClr val="tx1"/>
                </a:solidFill>
                <a:latin typeface="Calibri" pitchFamily="34" charset="0"/>
                <a:ea typeface="宋体" pitchFamily="0" charset="0"/>
                <a:cs typeface="Arial" pitchFamily="34" charset="0"/>
              </a:rPr>
              <a:t>9</a:t>
            </a:fld>
            <a:endParaRPr lang="zh-CN" altLang="en-US" sz="1200">
              <a:latin typeface="Calibri" pitchFamily="34" charset="0"/>
              <a:ea typeface="宋体" pitchFamily="0" charset="0"/>
              <a:cs typeface="Arial" pitchFamily="34" charset="0"/>
            </a:endParaRPr>
          </a:p>
        </p:txBody>
      </p:sp>
      <p:sp>
        <p:nvSpPr>
          <p:cNvPr id="90" name="对象"/>
          <p:cNvSpPr>
            <a:spLocks noGrp="1"/>
          </p:cNvSpPr>
          <p:nvPr>
            <p:ph type="sldImg"/>
          </p:nvPr>
        </p:nvSpPr>
        <p:spPr>
          <a:xfrm rot="0">
            <a:off x="1181100" y="696912"/>
            <a:ext cx="4648200" cy="3486149"/>
          </a:xfrm>
          <a:prstGeom prst="rect"/>
          <a:noFill/>
          <a:ln w="12700" cmpd="sng" cap="flat">
            <a:noFill/>
            <a:prstDash val="solid"/>
            <a:miter/>
          </a:ln>
        </p:spPr>
      </p:sp>
      <p:sp>
        <p:nvSpPr>
          <p:cNvPr id="91" name="文本框"/>
          <p:cNvSpPr>
            <a:spLocks noGrp="1"/>
          </p:cNvSpPr>
          <p:nvPr>
            <p:ph type="body" idx="1"/>
          </p:nvPr>
        </p:nvSpPr>
        <p:spPr>
          <a:xfrm rot="0">
            <a:off x="701675" y="4416425"/>
            <a:ext cx="5607050" cy="4183063"/>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79400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2.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2.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685800" y="2130425"/>
            <a:ext cx="77724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371600" y="3886199"/>
            <a:ext cx="64008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Tree>
    <p:extLst>
      <p:ext uri="{BB962C8B-B14F-4D97-AF65-F5344CB8AC3E}">
        <p14:creationId xmlns:p14="http://schemas.microsoft.com/office/powerpoint/2010/main" val="1486100256"/>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51544477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690974662"/>
      </p:ext>
    </p:extLst>
  </p:cSld>
  <p:clrMapOvr>
    <a:masterClrMapping xmlns:a="http://schemas.openxmlformats.org/drawingml/2006/main"/>
  </p:clrMapOvr>
</p:sldLayout>
</file>

<file path=ppt/slideLayouts/slideLayout12.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18" name="图片"/>
          <p:cNvPicPr>
            <a:picLocks xmlns:a="http://schemas.openxmlformats.org/drawingml/2006/main" noChangeAspect="1"/>
          </p:cNvPicPr>
          <p:nvPr/>
        </p:nvPicPr>
        <p:blipFill>
          <a:blip xmlns:a="http://schemas.openxmlformats.org/drawingml/2006/main" xmlns:r="http://schemas.openxmlformats.org/officeDocument/2006/relationships" r:embed="rId2" cstate="print"/>
          <a:srcRect xmlns:a="http://schemas.openxmlformats.org/drawingml/2006/main" b="3795"/>
          <a:stretch xmlns:a="http://schemas.openxmlformats.org/drawingml/2006/main">
            <a:fillRect/>
          </a:stretch>
        </p:blipFill>
        <p:spPr>
          <a:xfrm xmlns:a="http://schemas.openxmlformats.org/drawingml/2006/main" rot="0">
            <a:off x="0" y="260350"/>
            <a:ext cx="9144000" cy="6597650"/>
          </a:xfrm>
          <a:prstGeom xmlns:a="http://schemas.openxmlformats.org/drawingml/2006/main" prst="rect"/>
          <a:noFill xmlns:a="http://schemas.openxmlformats.org/drawingml/2006/main"/>
          <a:ln xmlns:a="http://schemas.openxmlformats.org/drawingml/2006/main" w="9525" cmpd="sng" cap="flat">
            <a:noFill/>
            <a:prstDash val="solid"/>
            <a:round/>
          </a:ln>
        </p:spPr>
      </p:pic>
      <p:sp>
        <p:nvSpPr>
          <p:cNvPr id="19" name="文本框"/>
          <p:cNvSpPr>
            <a:spLocks xmlns:a="http://schemas.openxmlformats.org/drawingml/2006/main" noGrp="1"/>
          </p:cNvSpPr>
          <p:nvPr>
            <p:ph type="ctrTitle"/>
          </p:nvPr>
        </p:nvSpPr>
        <p:spPr>
          <a:xfrm xmlns:a="http://schemas.openxmlformats.org/drawingml/2006/main" rot="0">
            <a:off x="468312" y="620713"/>
            <a:ext cx="8207375" cy="1082675"/>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3600" b="0" i="0" u="none" strike="noStrike" kern="1200" cap="none" spc="0" baseline="0">
                <a:solidFill>
                  <a:schemeClr val="tx1"/>
                </a:solidFill>
                <a:latin typeface="Arial" pitchFamily="34" charset="0"/>
                <a:ea typeface="SimSun" pitchFamily="0" charset="0"/>
                <a:cs typeface="Lucida Sans" pitchFamily="0" charset="0"/>
              </a:rPr>
              <a:t>Click to edit Master title style</a:t>
            </a:r>
            <a:endParaRPr lang="zh-CN" altLang="en-US" sz="3600" b="0" i="0" u="none" strike="noStrike" kern="1200" cap="none" spc="0" baseline="0">
              <a:solidFill>
                <a:schemeClr val="tx1"/>
              </a:solidFill>
              <a:latin typeface="Arial" pitchFamily="34" charset="0"/>
              <a:ea typeface="SimSun" pitchFamily="0" charset="0"/>
              <a:cs typeface="Lucida Sans" pitchFamily="0" charset="0"/>
            </a:endParaRPr>
          </a:p>
        </p:txBody>
      </p:sp>
      <p:sp>
        <p:nvSpPr>
          <p:cNvPr id="20" name="文本框"/>
          <p:cNvSpPr>
            <a:spLocks xmlns:a="http://schemas.openxmlformats.org/drawingml/2006/main" noGrp="1"/>
          </p:cNvSpPr>
          <p:nvPr>
            <p:ph type="subTitle" idx="1"/>
          </p:nvPr>
        </p:nvSpPr>
        <p:spPr>
          <a:xfrm xmlns:a="http://schemas.openxmlformats.org/drawingml/2006/main" rot="0">
            <a:off x="469900" y="1843087"/>
            <a:ext cx="8212138" cy="981074"/>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ct val="20000"/>
              </a:spcBef>
              <a:spcAft>
                <a:spcPts val="0"/>
              </a:spcAft>
              <a:buNone/>
            </a:pPr>
            <a:r>
              <a:rPr lang="en-US" altLang="zh-CN" sz="3200" b="0" i="0" u="none" strike="noStrike" kern="1200" cap="none" spc="0" baseline="0">
                <a:solidFill>
                  <a:schemeClr val="tx1"/>
                </a:solidFill>
                <a:latin typeface="Arial" pitchFamily="34" charset="0"/>
                <a:ea typeface="SimSun" pitchFamily="0" charset="0"/>
                <a:cs typeface="Lucida Sans" pitchFamily="0" charset="0"/>
              </a:rPr>
              <a:t>Click to edit Master subtitle style</a:t>
            </a:r>
            <a:endParaRPr lang="zh-CN" altLang="en-US" sz="3200" b="0" i="0" u="none" strike="noStrike" kern="1200" cap="none" spc="0" baseline="0">
              <a:solidFill>
                <a:schemeClr val="tx1"/>
              </a:solidFill>
              <a:latin typeface="Arial" pitchFamily="34" charset="0"/>
              <a:ea typeface="SimSun" pitchFamily="0" charset="0"/>
              <a:cs typeface="Lucida Sans" pitchFamily="0" charset="0"/>
            </a:endParaRPr>
          </a:p>
        </p:txBody>
      </p:sp>
      <p:sp>
        <p:nvSpPr>
          <p:cNvPr id="21" name="文本框"/>
          <p:cNvSpPr>
            <a:spLocks xmlns:a="http://schemas.openxmlformats.org/drawingml/2006/main" noGrp="1"/>
          </p:cNvSpPr>
          <p:nvPr>
            <p:ph type="dt" idx="2"/>
          </p:nvPr>
        </p:nvSpPr>
        <p:spPr>
          <a:xfrm xmlns:a="http://schemas.openxmlformats.org/drawingml/2006/main" rot="0">
            <a:off x="457200" y="6245225"/>
            <a:ext cx="2133600" cy="47624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1200" cap="none" spc="0" baseline="0">
              <a:solidFill>
                <a:srgbClr val="FFFFFF"/>
              </a:solidFill>
              <a:latin typeface="Calibri" pitchFamily="34" charset="0"/>
              <a:ea typeface="SimSun" pitchFamily="0" charset="0"/>
              <a:cs typeface="Arial" pitchFamily="34" charset="0"/>
            </a:endParaRPr>
          </a:p>
        </p:txBody>
      </p:sp>
      <p:sp>
        <p:nvSpPr>
          <p:cNvPr id="22" name="文本框"/>
          <p:cNvSpPr>
            <a:spLocks xmlns:a="http://schemas.openxmlformats.org/drawingml/2006/main" noGrp="1"/>
          </p:cNvSpPr>
          <p:nvPr>
            <p:ph type="ftr" idx="3"/>
          </p:nvPr>
        </p:nvSpPr>
        <p:spPr>
          <a:xfrm xmlns:a="http://schemas.openxmlformats.org/drawingml/2006/main" rot="0">
            <a:off x="3124200" y="6245225"/>
            <a:ext cx="2895600" cy="47624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1200" cap="none" spc="0" baseline="0">
              <a:solidFill>
                <a:srgbClr val="F7E8E7"/>
              </a:solidFill>
              <a:latin typeface="Calibri" pitchFamily="34" charset="0"/>
              <a:ea typeface="SimSun" pitchFamily="0" charset="0"/>
              <a:cs typeface="Arial" pitchFamily="34" charset="0"/>
            </a:endParaRPr>
          </a:p>
        </p:txBody>
      </p:sp>
      <p:sp>
        <p:nvSpPr>
          <p:cNvPr id="23" name="文本框"/>
          <p:cNvSpPr>
            <a:spLocks xmlns:a="http://schemas.openxmlformats.org/drawingml/2006/main" noGrp="1"/>
          </p:cNvSpPr>
          <p:nvPr>
            <p:ph type="sldNum" idx="4"/>
          </p:nvPr>
        </p:nvSpPr>
        <p:spPr>
          <a:xfrm xmlns:a="http://schemas.openxmlformats.org/drawingml/2006/main" rot="0">
            <a:off x="6553200" y="6245225"/>
            <a:ext cx="2133600" cy="47624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400" b="0" i="0" u="none" strike="noStrike" kern="1200" cap="none" spc="0" baseline="0">
                <a:solidFill>
                  <a:schemeClr val="tx1"/>
                </a:solidFill>
                <a:latin typeface="Calibri" pitchFamily="34" charset="0"/>
                <a:ea typeface="SimSun" pitchFamily="0" charset="0"/>
                <a:cs typeface="Arial" pitchFamily="34" charset="0"/>
              </a:rPr>
              <a:t>&lt;#&gt;</a:t>
            </a:fld>
            <a:endParaRPr lang="zh-CN" altLang="en-US" sz="1400" b="0" i="0" u="none" strike="noStrike" kern="1200" cap="none" spc="0" baseline="0">
              <a:solidFill>
                <a:srgbClr val="FFFFFF"/>
              </a:solidFill>
              <a:latin typeface="Calibri" pitchFamily="34" charset="0"/>
              <a:ea typeface="SimSun" pitchFamily="0" charset="0"/>
              <a:cs typeface="Arial" pitchFamily="34" charset="0"/>
            </a:endParaRPr>
          </a:p>
        </p:txBody>
      </p:sp>
    </p:spTree>
    <p:extLst>
      <p:ext uri="{BB962C8B-B14F-4D97-AF65-F5344CB8AC3E}">
        <p14:creationId xmlns:p14="http://schemas.microsoft.com/office/powerpoint/2010/main" val="1482142622"/>
      </p:ext>
    </p:extLst>
  </p:cSld>
  <p:clrMapOvr>
    <a:masterClrMapping xmlns:a="http://schemas.openxmlformats.org/drawingml/2006/main"/>
  </p:clrMapOvr>
</p:sldLayout>
</file>

<file path=ppt/slideLayouts/slideLayout13.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8433784"/>
      </p:ext>
    </p:extLst>
  </p:cSld>
  <p:clrMapOvr>
    <a:masterClrMapping xmlns:a="http://schemas.openxmlformats.org/drawingml/2006/main"/>
  </p:clrMapOvr>
</p:sldLayout>
</file>

<file path=ppt/slideLayouts/slideLayout14.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4629065"/>
      </p:ext>
    </p:extLst>
  </p:cSld>
  <p:clrMapOvr>
    <a:masterClrMapping xmlns:a="http://schemas.openxmlformats.org/drawingml/2006/main"/>
  </p:clrMapOvr>
</p:sldLayout>
</file>

<file path=ppt/slideLayouts/slideLayout15.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3631849"/>
      </p:ext>
    </p:extLst>
  </p:cSld>
  <p:clrMapOvr>
    <a:masterClrMapping xmlns:a="http://schemas.openxmlformats.org/drawingml/2006/main"/>
  </p:clrMapOvr>
</p:sldLayout>
</file>

<file path=ppt/slideLayouts/slideLayout16.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8705850"/>
      </p:ext>
    </p:extLst>
  </p:cSld>
  <p:clrMapOvr>
    <a:masterClrMapping xmlns:a="http://schemas.openxmlformats.org/drawingml/2006/main"/>
  </p:clrMapOvr>
</p:sldLayout>
</file>

<file path=ppt/slideLayouts/slideLayout17.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0986365"/>
      </p:ext>
    </p:extLst>
  </p:cSld>
  <p:clrMapOvr>
    <a:masterClrMapping xmlns:a="http://schemas.openxmlformats.org/drawingml/2006/main"/>
  </p:clrMapOvr>
</p:sldLayout>
</file>

<file path=ppt/slideLayouts/slideLayout18.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1116335"/>
      </p:ext>
    </p:extLst>
  </p:cSld>
  <p:clrMapOvr>
    <a:masterClrMapping xmlns:a="http://schemas.openxmlformats.org/drawingml/2006/main"/>
  </p:clrMapOvr>
</p:sldLayout>
</file>

<file path=ppt/slideLayouts/slideLayout19.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576502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878328478"/>
      </p:ext>
    </p:extLst>
  </p:cSld>
  <p:clrMapOvr>
    <a:masterClrMapping xmlns:a="http://schemas.openxmlformats.org/drawingml/2006/main"/>
  </p:clrMapOvr>
</p:sldLayout>
</file>

<file path=ppt/slideLayouts/slideLayout20.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3214989"/>
      </p:ext>
    </p:extLst>
  </p:cSld>
  <p:clrMapOvr>
    <a:masterClrMapping xmlns:a="http://schemas.openxmlformats.org/drawingml/2006/main"/>
  </p:clrMapOvr>
</p:sldLayout>
</file>

<file path=ppt/slideLayouts/slideLayout21.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5870659"/>
      </p:ext>
    </p:extLst>
  </p:cSld>
  <p:clrMapOvr>
    <a:masterClrMapping xmlns:a="http://schemas.openxmlformats.org/drawingml/2006/main"/>
  </p:clrMapOvr>
</p:sldLayout>
</file>

<file path=ppt/slideLayouts/slideLayout22.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1492181"/>
      </p:ext>
    </p:extLst>
  </p:cSld>
  <p:clrMapOvr>
    <a:masterClrMapping xmlns:a="http://schemas.openxmlformats.org/drawingml/2006/main"/>
  </p:clrMapOvr>
</p:sldLayout>
</file>

<file path=ppt/slideLayouts/slideLayout2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28" name="图片"/>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9144000" cy="6858000"/>
          </a:xfrm>
          <a:prstGeom xmlns:a="http://schemas.openxmlformats.org/drawingml/2006/main" prst="rect"/>
          <a:noFill xmlns:a="http://schemas.openxmlformats.org/drawingml/2006/main"/>
          <a:ln xmlns:a="http://schemas.openxmlformats.org/drawingml/2006/main" w="9525" cmpd="sng" cap="flat">
            <a:noFill/>
            <a:prstDash val="solid"/>
            <a:round/>
          </a:ln>
        </p:spPr>
      </p:pic>
      <p:sp>
        <p:nvSpPr>
          <p:cNvPr id="29" name="文本框"/>
          <p:cNvSpPr>
            <a:spLocks xmlns:a="http://schemas.openxmlformats.org/drawingml/2006/main" noGrp="1"/>
          </p:cNvSpPr>
          <p:nvPr>
            <p:ph type="title"/>
          </p:nvPr>
        </p:nvSpPr>
        <p:spPr>
          <a:xfrm xmlns:a="http://schemas.openxmlformats.org/drawingml/2006/main" rot="0">
            <a:off x="457200" y="190500"/>
            <a:ext cx="8229600" cy="582613"/>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457200" y="1174750"/>
            <a:ext cx="8229600" cy="4953000"/>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457200" y="6245225"/>
            <a:ext cx="2133600" cy="47624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sz="1400">
              <a:latin typeface="Calibri" pitchFamily="34" charset="0"/>
              <a:ea typeface="宋体" pitchFamily="0" charset="0"/>
              <a:cs typeface="Arial" pitchFamily="34" charset="0"/>
            </a:endParaRPr>
          </a:p>
        </p:txBody>
      </p:sp>
      <p:sp>
        <p:nvSpPr>
          <p:cNvPr id="32" name="文本框"/>
          <p:cNvSpPr>
            <a:spLocks xmlns:a="http://schemas.openxmlformats.org/drawingml/2006/main" noGrp="1"/>
          </p:cNvSpPr>
          <p:nvPr>
            <p:ph type="ftr"/>
          </p:nvPr>
        </p:nvSpPr>
        <p:spPr>
          <a:xfrm xmlns:a="http://schemas.openxmlformats.org/drawingml/2006/main" rot="0">
            <a:off x="3124200" y="6245225"/>
            <a:ext cx="2895600" cy="47624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ctr"/>
            <a:endParaRPr lang="zh-CN" altLang="en-US" sz="1400">
              <a:latin typeface="Calibri" pitchFamily="34" charset="0"/>
              <a:ea typeface="宋体" pitchFamily="0" charset="0"/>
              <a:cs typeface="Arial" pitchFamily="34" charset="0"/>
            </a:endParaRPr>
          </a:p>
        </p:txBody>
      </p:sp>
      <p:sp>
        <p:nvSpPr>
          <p:cNvPr id="33" name="文本框"/>
          <p:cNvSpPr>
            <a:spLocks xmlns:a="http://schemas.openxmlformats.org/drawingml/2006/main" noGrp="1"/>
          </p:cNvSpPr>
          <p:nvPr>
            <p:ph type="sldNum"/>
          </p:nvPr>
        </p:nvSpPr>
        <p:spPr>
          <a:xfrm xmlns:a="http://schemas.openxmlformats.org/drawingml/2006/main" rot="0">
            <a:off x="6553200" y="6245225"/>
            <a:ext cx="2133600" cy="47624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1200" cap="none" spc="0" baseline="0">
                <a:solidFill>
                  <a:schemeClr val="tx1"/>
                </a:solidFill>
                <a:latin typeface="Calibri" pitchFamily="34" charset="0"/>
                <a:ea typeface="宋体" pitchFamily="0" charset="0"/>
                <a:cs typeface="Arial" pitchFamily="34" charset="0"/>
              </a:rPr>
              <a:t>&lt;#&gt;</a:t>
            </a:fld>
            <a:endParaRPr lang="zh-CN" altLang="en-US" sz="1400">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1629263674"/>
      </p:ext>
    </p:extLst>
  </p:cSld>
  <p:clrMapOvr>
    <a:masterClrMapping xmlns:a="http://schemas.openxmlformats.org/drawingml/2006/main"/>
  </p:clrMapOvr>
</p:sldLayout>
</file>

<file path=ppt/slideLayouts/slideLayout2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58" name="图片"/>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9144000" cy="6858000"/>
          </a:xfrm>
          <a:prstGeom xmlns:a="http://schemas.openxmlformats.org/drawingml/2006/main" prst="rect"/>
          <a:noFill xmlns:a="http://schemas.openxmlformats.org/drawingml/2006/main"/>
          <a:ln xmlns:a="http://schemas.openxmlformats.org/drawingml/2006/main" w="9525" cmpd="sng" cap="flat">
            <a:noFill/>
            <a:prstDash val="solid"/>
            <a:round/>
          </a:ln>
        </p:spPr>
      </p:pic>
      <p:sp>
        <p:nvSpPr>
          <p:cNvPr id="59" name="文本框"/>
          <p:cNvSpPr>
            <a:spLocks xmlns:a="http://schemas.openxmlformats.org/drawingml/2006/main" noGrp="1"/>
          </p:cNvSpPr>
          <p:nvPr>
            <p:ph type="dt" idx="10"/>
          </p:nvPr>
        </p:nvSpPr>
        <p:spPr>
          <a:xfrm xmlns:a="http://schemas.openxmlformats.org/drawingml/2006/main" rot="0">
            <a:off x="457200" y="6245225"/>
            <a:ext cx="2133600" cy="47624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sz="1400">
              <a:latin typeface="Calibri" pitchFamily="34" charset="0"/>
              <a:ea typeface="宋体" pitchFamily="0" charset="0"/>
              <a:cs typeface="Arial" pitchFamily="34" charset="0"/>
            </a:endParaRPr>
          </a:p>
        </p:txBody>
      </p:sp>
      <p:sp>
        <p:nvSpPr>
          <p:cNvPr id="60" name="文本框"/>
          <p:cNvSpPr>
            <a:spLocks xmlns:a="http://schemas.openxmlformats.org/drawingml/2006/main" noGrp="1"/>
          </p:cNvSpPr>
          <p:nvPr>
            <p:ph type="ftr"/>
          </p:nvPr>
        </p:nvSpPr>
        <p:spPr>
          <a:xfrm xmlns:a="http://schemas.openxmlformats.org/drawingml/2006/main" rot="0">
            <a:off x="3124200" y="6245225"/>
            <a:ext cx="2895600" cy="47624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ctr"/>
            <a:endParaRPr lang="zh-CN" altLang="en-US" sz="1400">
              <a:latin typeface="Calibri" pitchFamily="34" charset="0"/>
              <a:ea typeface="宋体" pitchFamily="0" charset="0"/>
              <a:cs typeface="Arial" pitchFamily="34" charset="0"/>
            </a:endParaRPr>
          </a:p>
        </p:txBody>
      </p:sp>
      <p:sp>
        <p:nvSpPr>
          <p:cNvPr id="61" name="文本框"/>
          <p:cNvSpPr>
            <a:spLocks xmlns:a="http://schemas.openxmlformats.org/drawingml/2006/main" noGrp="1"/>
          </p:cNvSpPr>
          <p:nvPr>
            <p:ph type="sldNum"/>
          </p:nvPr>
        </p:nvSpPr>
        <p:spPr>
          <a:xfrm xmlns:a="http://schemas.openxmlformats.org/drawingml/2006/main" rot="0">
            <a:off x="6553200" y="6245225"/>
            <a:ext cx="2133600" cy="47624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1200" cap="none" spc="0" baseline="0">
                <a:solidFill>
                  <a:schemeClr val="tx1"/>
                </a:solidFill>
                <a:latin typeface="Calibri" pitchFamily="34" charset="0"/>
                <a:ea typeface="宋体" pitchFamily="0" charset="0"/>
                <a:cs typeface="Arial" pitchFamily="34" charset="0"/>
              </a:rPr>
              <a:t>&lt;#&gt;</a:t>
            </a:fld>
            <a:endParaRPr lang="zh-CN" altLang="en-US" sz="1400">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764729538"/>
      </p:ext>
    </p:extLst>
  </p:cSld>
  <p:clrMapOvr>
    <a:masterClrMapping xmlns:a="http://schemas.openxmlformats.org/drawingml/2006/main"/>
  </p:clrMapOvr>
</p:sldLayout>
</file>

<file path=ppt/slideLayouts/slideLayout2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66" name="图片"/>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9144000" cy="6858000"/>
          </a:xfrm>
          <a:prstGeom xmlns:a="http://schemas.openxmlformats.org/drawingml/2006/main" prst="rect"/>
          <a:noFill xmlns:a="http://schemas.openxmlformats.org/drawingml/2006/main"/>
          <a:ln xmlns:a="http://schemas.openxmlformats.org/drawingml/2006/main" w="9525" cmpd="sng" cap="flat">
            <a:noFill/>
            <a:prstDash val="solid"/>
            <a:round/>
          </a:ln>
        </p:spPr>
      </p:pic>
      <p:sp>
        <p:nvSpPr>
          <p:cNvPr id="67" name="文本框"/>
          <p:cNvSpPr>
            <a:spLocks xmlns:a="http://schemas.openxmlformats.org/drawingml/2006/main" noGrp="1"/>
          </p:cNvSpPr>
          <p:nvPr>
            <p:ph type="title"/>
          </p:nvPr>
        </p:nvSpPr>
        <p:spPr>
          <a:xfrm xmlns:a="http://schemas.openxmlformats.org/drawingml/2006/main" rot="0">
            <a:off x="457200" y="190500"/>
            <a:ext cx="8229600" cy="582613"/>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68" name="文本框"/>
          <p:cNvSpPr>
            <a:spLocks xmlns:a="http://schemas.openxmlformats.org/drawingml/2006/main" noGrp="1"/>
          </p:cNvSpPr>
          <p:nvPr>
            <p:ph type="body" idx="1"/>
          </p:nvPr>
        </p:nvSpPr>
        <p:spPr>
          <a:xfrm xmlns:a="http://schemas.openxmlformats.org/drawingml/2006/main" rot="0">
            <a:off x="457200" y="1174750"/>
            <a:ext cx="4038600" cy="4953000"/>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69" name="文本框"/>
          <p:cNvSpPr>
            <a:spLocks xmlns:a="http://schemas.openxmlformats.org/drawingml/2006/main" noGrp="1"/>
          </p:cNvSpPr>
          <p:nvPr>
            <p:ph type="body" idx="2"/>
          </p:nvPr>
        </p:nvSpPr>
        <p:spPr>
          <a:xfrm xmlns:a="http://schemas.openxmlformats.org/drawingml/2006/main" rot="0">
            <a:off x="4648200" y="1174750"/>
            <a:ext cx="4038600" cy="4953000"/>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70" name="文本框"/>
          <p:cNvSpPr>
            <a:spLocks xmlns:a="http://schemas.openxmlformats.org/drawingml/2006/main" noGrp="1"/>
          </p:cNvSpPr>
          <p:nvPr>
            <p:ph type="dt" idx="10"/>
          </p:nvPr>
        </p:nvSpPr>
        <p:spPr>
          <a:xfrm xmlns:a="http://schemas.openxmlformats.org/drawingml/2006/main" rot="0">
            <a:off x="457200" y="6245225"/>
            <a:ext cx="2133600" cy="47624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sz="1400">
              <a:latin typeface="Calibri" pitchFamily="34" charset="0"/>
              <a:ea typeface="SimSun" pitchFamily="0" charset="0"/>
              <a:cs typeface="Arial" pitchFamily="34" charset="0"/>
            </a:endParaRPr>
          </a:p>
        </p:txBody>
      </p:sp>
      <p:sp>
        <p:nvSpPr>
          <p:cNvPr id="71" name="文本框"/>
          <p:cNvSpPr>
            <a:spLocks xmlns:a="http://schemas.openxmlformats.org/drawingml/2006/main" noGrp="1"/>
          </p:cNvSpPr>
          <p:nvPr>
            <p:ph type="ftr"/>
          </p:nvPr>
        </p:nvSpPr>
        <p:spPr>
          <a:xfrm xmlns:a="http://schemas.openxmlformats.org/drawingml/2006/main" rot="0">
            <a:off x="3124200" y="6245225"/>
            <a:ext cx="2895600" cy="47624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ctr"/>
            <a:endParaRPr lang="zh-CN" altLang="en-US" sz="1400">
              <a:latin typeface="Calibri" pitchFamily="34" charset="0"/>
              <a:ea typeface="SimSun" pitchFamily="0" charset="0"/>
              <a:cs typeface="Arial" pitchFamily="34" charset="0"/>
            </a:endParaRPr>
          </a:p>
        </p:txBody>
      </p:sp>
      <p:sp>
        <p:nvSpPr>
          <p:cNvPr id="72" name="文本框"/>
          <p:cNvSpPr>
            <a:spLocks xmlns:a="http://schemas.openxmlformats.org/drawingml/2006/main" noGrp="1"/>
          </p:cNvSpPr>
          <p:nvPr>
            <p:ph type="sldNum"/>
          </p:nvPr>
        </p:nvSpPr>
        <p:spPr>
          <a:xfrm xmlns:a="http://schemas.openxmlformats.org/drawingml/2006/main" rot="0">
            <a:off x="6553200" y="6245225"/>
            <a:ext cx="2133600" cy="47624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1200" cap="none" spc="0" baseline="0">
                <a:solidFill>
                  <a:schemeClr val="tx1"/>
                </a:solidFill>
                <a:latin typeface="Calibri" pitchFamily="34" charset="0"/>
                <a:ea typeface="SimSun" pitchFamily="0" charset="0"/>
                <a:cs typeface="Arial" pitchFamily="34" charset="0"/>
              </a:rPr>
              <a:t>&lt;#&gt;</a:t>
            </a:fld>
            <a:endParaRPr lang="zh-CN" altLang="en-US" sz="1400">
              <a:latin typeface="Calibri" pitchFamily="34" charset="0"/>
              <a:ea typeface="SimSun" pitchFamily="0" charset="0"/>
              <a:cs typeface="Arial" pitchFamily="34" charset="0"/>
            </a:endParaRPr>
          </a:p>
        </p:txBody>
      </p:sp>
    </p:spTree>
    <p:extLst>
      <p:ext uri="{BB962C8B-B14F-4D97-AF65-F5344CB8AC3E}">
        <p14:creationId xmlns:p14="http://schemas.microsoft.com/office/powerpoint/2010/main" val="118876586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8419758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62034293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76565474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100099946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111889839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85475584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30204897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Relationship Id="rId15" Type="http://schemas.openxmlformats.org/officeDocument/2006/relationships/slideLayout" Target="../slideLayouts/slideLayout25.xml"/><Relationship Id="rId16" Type="http://schemas.openxmlformats.org/officeDocument/2006/relationships/theme" Target="../theme/theme2.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rotWithShape="0">
          <a:blip r:embed="rId1"/>
          <a:stretch/>
        </a:blipFill>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4055986"/>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spd="slow"/>
  <p:hf sldNum="0" hdr="0" ftr="0" dt="0"/>
  <p:txStyles>
    <p:titleStyle>
      <a:lvl1pPr algn="ctr" defTabSz="914400" eaLnBrk="0" fontAlgn="base" hangingPunct="0">
        <a:spcBef>
          <a:spcPts val="0"/>
        </a:spcBef>
        <a:spcAft>
          <a:spcPts val="0"/>
        </a:spcAft>
        <a:buNone/>
        <a:defRPr sz="4400" kern="1200">
          <a:solidFill>
            <a:schemeClr val="tx1"/>
          </a:solidFill>
          <a:latin typeface="Myriad Web Pro" pitchFamily="0" charset="0"/>
          <a:ea typeface="宋体" pitchFamily="0" charset="0"/>
          <a:cs typeface="Myriad Web Pro" pitchFamily="0" charset="0"/>
        </a:defRPr>
      </a:lvl1pPr>
    </p:titleStyle>
    <p:bodyStyle>
      <a:lvl1pPr marL="342900" indent="-342900" algn="l" defTabSz="914400" eaLnBrk="0" fontAlgn="base" hangingPunct="0">
        <a:spcBef>
          <a:spcPct val="20000"/>
        </a:spcBef>
        <a:spcAft>
          <a:spcPts val="0"/>
        </a:spcAft>
        <a:buFont typeface="Arial" pitchFamily="34" charset="0"/>
        <a:buChar char="•"/>
        <a:defRPr sz="3200" kern="1200">
          <a:solidFill>
            <a:schemeClr val="tx1"/>
          </a:solidFill>
          <a:latin typeface="Myriad Web Pro" pitchFamily="0" charset="0"/>
          <a:ea typeface="宋体" pitchFamily="0" charset="0"/>
          <a:cs typeface="Myriad Web Pro" pitchFamily="0" charset="0"/>
        </a:defRPr>
      </a:lvl1pPr>
      <a:lvl2pPr marL="742950" indent="-285750" algn="l" defTabSz="914400" eaLnBrk="0" fontAlgn="base" hangingPunct="0">
        <a:spcBef>
          <a:spcPct val="20000"/>
        </a:spcBef>
        <a:spcAft>
          <a:spcPts val="0"/>
        </a:spcAft>
        <a:buFont typeface="Arial" pitchFamily="34" charset="0"/>
        <a:buChar char="–"/>
        <a:defRPr sz="2800" kern="1200">
          <a:solidFill>
            <a:schemeClr val="tx1"/>
          </a:solidFill>
          <a:latin typeface="Myriad Web Pro" pitchFamily="0" charset="0"/>
          <a:ea typeface="宋体" pitchFamily="0" charset="0"/>
          <a:cs typeface="Myriad Web Pro" pitchFamily="0" charset="0"/>
        </a:defRPr>
      </a:lvl2pPr>
      <a:lvl3pPr marL="1143000" indent="-228600" algn="l" defTabSz="914400" eaLnBrk="0" fontAlgn="base" hangingPunct="0">
        <a:spcBef>
          <a:spcPct val="20000"/>
        </a:spcBef>
        <a:spcAft>
          <a:spcPts val="0"/>
        </a:spcAft>
        <a:buFont typeface="Arial" pitchFamily="34" charset="0"/>
        <a:buChar char="•"/>
        <a:defRPr sz="2400" kern="1200">
          <a:solidFill>
            <a:schemeClr val="tx1"/>
          </a:solidFill>
          <a:latin typeface="Myriad Web Pro" pitchFamily="0" charset="0"/>
          <a:ea typeface="宋体" pitchFamily="0" charset="0"/>
          <a:cs typeface="Myriad Web Pro" pitchFamily="0" charset="0"/>
        </a:defRPr>
      </a:lvl3pPr>
      <a:lvl4pPr marL="1600200" indent="-228600" algn="l" defTabSz="914400" eaLnBrk="0" fontAlgn="base" hangingPunct="0">
        <a:spcBef>
          <a:spcPct val="20000"/>
        </a:spcBef>
        <a:spcAft>
          <a:spcPts val="0"/>
        </a:spcAft>
        <a:buFont typeface="Arial" pitchFamily="34" charset="0"/>
        <a:buChar char="–"/>
        <a:defRPr sz="2000" kern="1200">
          <a:solidFill>
            <a:schemeClr val="tx1"/>
          </a:solidFill>
          <a:latin typeface="Myriad Web Pro" pitchFamily="0" charset="0"/>
          <a:ea typeface="宋体" pitchFamily="0" charset="0"/>
          <a:cs typeface="Myriad Web Pro" pitchFamily="0" charset="0"/>
        </a:defRPr>
      </a:lvl4pPr>
      <a:lvl5pPr marL="2057400" indent="-228600" algn="l" defTabSz="914400" eaLnBrk="0" fontAlgn="base" hangingPunct="0">
        <a:spcBef>
          <a:spcPct val="20000"/>
        </a:spcBef>
        <a:spcAft>
          <a:spcPts val="0"/>
        </a:spcAft>
        <a:buFont typeface="Arial" pitchFamily="34" charset="0"/>
        <a:buChar char="»"/>
        <a:defRPr sz="2000" kern="1200">
          <a:solidFill>
            <a:schemeClr val="tx1"/>
          </a:solidFill>
          <a:latin typeface="Myriad Web Pro" pitchFamily="0" charset="0"/>
          <a:ea typeface="宋体" pitchFamily="0" charset="0"/>
          <a:cs typeface="Myriad Web Pro" pitchFamily="0"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Myriad Web Pro" pitchFamily="0" charset="0"/>
          <a:ea typeface="宋体" pitchFamily="0" charset="0"/>
          <a:cs typeface="Myriad Web Pro" pitchFamily="0"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Myriad Web Pro" pitchFamily="0" charset="0"/>
          <a:ea typeface="宋体" pitchFamily="0" charset="0"/>
          <a:cs typeface="Myriad Web Pro" pitchFamily="0"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Myriad Web Pro" pitchFamily="0" charset="0"/>
          <a:ea typeface="宋体" pitchFamily="0" charset="0"/>
          <a:cs typeface="Myriad Web Pro" pitchFamily="0"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Myriad Web Pro" pitchFamily="0" charset="0"/>
          <a:ea typeface="宋体" pitchFamily="0" charset="0"/>
          <a:cs typeface="Myriad Web Pro" pitchFamily="0" charset="0"/>
        </a:defRPr>
      </a:lvl9pPr>
    </p:bodyStyle>
  </p:txStyles>
</p:sldMaster>
</file>

<file path=ppt/slideMasters/slideMaster2.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 name="图片"/>
          <p:cNvPicPr>
            <a:picLocks noChangeAspect="1"/>
          </p:cNvPicPr>
          <p:nvPr/>
        </p:nvPicPr>
        <p:blipFill>
          <a:blip r:embed="rId1" cstate="print"/>
          <a:stretch>
            <a:fillRect/>
          </a:stretch>
        </p:blipFill>
        <p:spPr>
          <a:xfrm rot="0">
            <a:off x="0" y="0"/>
            <a:ext cx="9144000" cy="6858000"/>
          </a:xfrm>
          <a:prstGeom prst="rect"/>
          <a:noFill/>
          <a:ln w="9525" cmpd="sng" cap="flat">
            <a:noFill/>
            <a:prstDash val="solid"/>
            <a:round/>
          </a:ln>
        </p:spPr>
      </p:pic>
      <p:sp>
        <p:nvSpPr>
          <p:cNvPr id="3" name="文本框"/>
          <p:cNvSpPr>
            <a:spLocks noGrp="1"/>
          </p:cNvSpPr>
          <p:nvPr>
            <p:ph type="title"/>
          </p:nvPr>
        </p:nvSpPr>
        <p:spPr>
          <a:xfrm rot="0">
            <a:off x="457200" y="190500"/>
            <a:ext cx="8229600" cy="582613"/>
          </a:xfrm>
          <a:prstGeom prst="rect"/>
          <a:noFill/>
          <a:ln w="9525" cmpd="sng" cap="flat">
            <a:noFill/>
            <a:prstDash val="solid"/>
            <a:round/>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457200" y="1174750"/>
            <a:ext cx="8229600" cy="4953000"/>
          </a:xfrm>
          <a:prstGeom prst="rect"/>
          <a:noFill/>
          <a:ln w="9525" cmpd="sng" cap="flat">
            <a:noFill/>
            <a:prstDash val="solid"/>
            <a:round/>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457200" y="6245225"/>
            <a:ext cx="2133600" cy="476249"/>
          </a:xfrm>
          <a:prstGeom prst="rect"/>
          <a:noFill/>
          <a:ln w="12700" cmpd="sng" cap="flat">
            <a:noFill/>
            <a:prstDash val="solid"/>
            <a:round/>
          </a:ln>
        </p:spPr>
        <p:txBody>
          <a:bodyPr vert="horz" wrap="square" lIns="91440" tIns="45720" rIns="91440" bIns="45720" anchor="t" anchorCtr="0">
            <a:prstTxWarp prst="textNoShape"/>
          </a:bodyPr>
          <a:lstStyle/>
          <a:p>
            <a:fld id="{CAD2D6BD-DE1B-4B5F-8B41-2702339687B9}" type="datetime1">
              <a:rPr lang="en-US" altLang="zh-CN" sz="1400">
                <a:latin typeface="Calibri" pitchFamily="34" charset="0"/>
                <a:ea typeface="SimSun" pitchFamily="0" charset="0"/>
                <a:cs typeface="Arial" pitchFamily="34" charset="0"/>
              </a:rPr>
              <a:t>10/5/2023</a:t>
            </a:fld>
            <a:endParaRPr lang="zh-CN" altLang="en-US" sz="1000">
              <a:solidFill>
                <a:schemeClr val="tx1"/>
              </a:solidFill>
              <a:latin typeface="Calibri" pitchFamily="34" charset="0"/>
              <a:ea typeface="SimSun" pitchFamily="0" charset="0"/>
              <a:cs typeface="Arial" pitchFamily="34" charset="0"/>
            </a:endParaRPr>
          </a:p>
        </p:txBody>
      </p:sp>
      <p:sp>
        <p:nvSpPr>
          <p:cNvPr id="6" name="文本框"/>
          <p:cNvSpPr>
            <a:spLocks noGrp="1"/>
          </p:cNvSpPr>
          <p:nvPr>
            <p:ph type="ftr" idx="3"/>
          </p:nvPr>
        </p:nvSpPr>
        <p:spPr>
          <a:xfrm rot="0">
            <a:off x="3124200" y="6245225"/>
            <a:ext cx="2895600" cy="476249"/>
          </a:xfrm>
          <a:prstGeom prst="rect"/>
          <a:noFill/>
          <a:ln w="12700" cmpd="sng" cap="flat">
            <a:noFill/>
            <a:prstDash val="solid"/>
            <a:round/>
          </a:ln>
        </p:spPr>
        <p:txBody>
          <a:bodyPr vert="horz" wrap="square" lIns="91440" tIns="45720" rIns="91440" bIns="45720" anchor="t" anchorCtr="0">
            <a:prstTxWarp prst="textNoShape"/>
          </a:bodyPr>
          <a:lstStyle/>
          <a:p>
            <a:pPr algn="r" eaLnBrk="1" latinLnBrk="0" hangingPunct="1"/>
            <a:endParaRPr lang="zh-CN" altLang="en-US" sz="1000">
              <a:solidFill>
                <a:schemeClr val="tx1"/>
              </a:solidFill>
              <a:latin typeface="Calibri" pitchFamily="34" charset="0"/>
              <a:ea typeface="SimSun" pitchFamily="0" charset="0"/>
              <a:cs typeface="Arial" pitchFamily="34" charset="0"/>
            </a:endParaRPr>
          </a:p>
        </p:txBody>
      </p:sp>
      <p:sp>
        <p:nvSpPr>
          <p:cNvPr id="7" name="文本框"/>
          <p:cNvSpPr>
            <a:spLocks noGrp="1"/>
          </p:cNvSpPr>
          <p:nvPr>
            <p:ph type="sldNum" idx="4"/>
          </p:nvPr>
        </p:nvSpPr>
        <p:spPr>
          <a:xfrm rot="0">
            <a:off x="6553200" y="6245225"/>
            <a:ext cx="2133600" cy="476249"/>
          </a:xfrm>
          <a:prstGeom prst="rect"/>
          <a:noFill/>
          <a:ln w="12700" cmpd="sng" cap="flat">
            <a:noFill/>
            <a:prstDash val="solid"/>
            <a:round/>
          </a:ln>
        </p:spPr>
        <p:txBody>
          <a:bodyPr vert="horz" wrap="square" lIns="91440" tIns="45720" rIns="91440" bIns="45720" anchor="t" anchorCtr="0">
            <a:prstTxWarp prst="textNoShape"/>
          </a:bodyPr>
          <a:lstStyle/>
          <a:p>
            <a:pPr algn="r"/>
            <a:fld id="{CAD2D6BD-DE1B-4B5F-8B41-2702339687B9}" type="slidenum">
              <a:rPr lang="en-US" altLang="zh-CN" sz="1400" b="0" i="0" u="none" strike="noStrike" kern="1200" cap="none" spc="0" baseline="0">
                <a:solidFill>
                  <a:schemeClr val="tx1"/>
                </a:solidFill>
                <a:latin typeface="Calibri" pitchFamily="34" charset="0"/>
                <a:ea typeface="SimSun" pitchFamily="0" charset="0"/>
                <a:cs typeface="Arial" pitchFamily="34" charset="0"/>
              </a:rPr>
              <a:t>&lt;#&gt;</a:t>
            </a:fld>
            <a:endParaRPr lang="zh-CN" altLang="en-US" sz="1000" b="0">
              <a:solidFill>
                <a:schemeClr val="tx1"/>
              </a:solidFill>
              <a:latin typeface="Calibri" pitchFamily="34" charset="0"/>
              <a:ea typeface="SimSun" pitchFamily="0" charset="0"/>
              <a:cs typeface="Arial" pitchFamily="34" charset="0"/>
            </a:endParaRPr>
          </a:p>
        </p:txBody>
      </p:sp>
    </p:spTree>
    <p:extLst>
      <p:ext uri="{BB962C8B-B14F-4D97-AF65-F5344CB8AC3E}">
        <p14:creationId xmlns:p14="http://schemas.microsoft.com/office/powerpoint/2010/main" val="822828802"/>
      </p:ext>
    </p:extLst>
  </p:cSld>
  <p:clrMap bg1="lt1" tx1="dk1" bg2="lt2" tx2="dk2" accent1="accent1" accent2="accent2" accent3="accent3" accent4="accent4" accent5="accent5" accent6="accent6" hlink="hlink" folHlink="fol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transition spd="slow"/>
  <p:hf sldNum="0" hdr="0" ftr="0" dt="0"/>
  <p:txStyles>
    <p:titleStyle>
      <a:lvl1pPr algn="l" defTabSz="914400" fontAlgn="base" hangingPunct="1">
        <a:spcBef>
          <a:spcPts val="0"/>
        </a:spcBef>
        <a:spcAft>
          <a:spcPts val="0"/>
        </a:spcAft>
        <a:buNone/>
        <a:defRPr sz="3600" kern="1200">
          <a:solidFill>
            <a:schemeClr val="tx1"/>
          </a:solidFill>
          <a:latin typeface="Arial" pitchFamily="34" charset="0"/>
          <a:ea typeface="SimSun" pitchFamily="0" charset="0"/>
          <a:cs typeface="Arial" pitchFamily="34" charset="0"/>
        </a:defRPr>
      </a:lvl1pPr>
    </p:titleStyle>
    <p:bodyStyle>
      <a:lvl1pPr marL="342900" indent="-342900" algn="l" defTabSz="914400" fontAlgn="base" hangingPunct="1">
        <a:spcBef>
          <a:spcPct val="20000"/>
        </a:spcBef>
        <a:spcAft>
          <a:spcPts val="0"/>
        </a:spcAft>
        <a:buChar char="•"/>
        <a:defRPr sz="3200" kern="1200">
          <a:solidFill>
            <a:schemeClr val="tx1"/>
          </a:solidFill>
          <a:latin typeface="Arial" pitchFamily="34" charset="0"/>
          <a:ea typeface="SimSun" pitchFamily="0" charset="0"/>
          <a:cs typeface="Arial" pitchFamily="34" charset="0"/>
        </a:defRPr>
      </a:lvl1pPr>
      <a:lvl2pPr marL="742950" indent="-285750" algn="l" defTabSz="914400" fontAlgn="base" hangingPunct="1">
        <a:spcBef>
          <a:spcPct val="20000"/>
        </a:spcBef>
        <a:spcAft>
          <a:spcPts val="0"/>
        </a:spcAft>
        <a:buChar char="–"/>
        <a:defRPr sz="2800" kern="1200">
          <a:solidFill>
            <a:schemeClr val="tx1"/>
          </a:solidFill>
          <a:latin typeface="Arial" pitchFamily="34" charset="0"/>
          <a:ea typeface="SimSun" pitchFamily="0" charset="0"/>
          <a:cs typeface="Arial" pitchFamily="34" charset="0"/>
        </a:defRPr>
      </a:lvl2pPr>
      <a:lvl3pPr marL="1143000" indent="-228600" algn="l" defTabSz="914400" fontAlgn="base" hangingPunct="1">
        <a:spcBef>
          <a:spcPct val="20000"/>
        </a:spcBef>
        <a:spcAft>
          <a:spcPts val="0"/>
        </a:spcAft>
        <a:buChar char="•"/>
        <a:defRPr sz="2400" kern="1200">
          <a:solidFill>
            <a:schemeClr val="tx1"/>
          </a:solidFill>
          <a:latin typeface="Arial" pitchFamily="34" charset="0"/>
          <a:ea typeface="SimSun" pitchFamily="0" charset="0"/>
          <a:cs typeface="Arial" pitchFamily="34" charset="0"/>
        </a:defRPr>
      </a:lvl3pPr>
      <a:lvl4pPr marL="1600200" indent="-228600" algn="l" defTabSz="914400" fontAlgn="base" hangingPunct="1">
        <a:spcBef>
          <a:spcPct val="20000"/>
        </a:spcBef>
        <a:spcAft>
          <a:spcPts val="0"/>
        </a:spcAft>
        <a:buChar char="–"/>
        <a:defRPr sz="2000" kern="1200">
          <a:solidFill>
            <a:schemeClr val="tx1"/>
          </a:solidFill>
          <a:latin typeface="Arial" pitchFamily="34" charset="0"/>
          <a:ea typeface="SimSun" pitchFamily="0" charset="0"/>
          <a:cs typeface="Arial" pitchFamily="34" charset="0"/>
        </a:defRPr>
      </a:lvl4pPr>
      <a:lvl5pPr marL="2057400" indent="-228600" algn="l" defTabSz="914400" fontAlgn="base" hangingPunct="1">
        <a:spcBef>
          <a:spcPct val="20000"/>
        </a:spcBef>
        <a:spcAft>
          <a:spcPts val="0"/>
        </a:spcAft>
        <a:buChar char="»"/>
        <a:defRPr sz="2000" kern="1200">
          <a:solidFill>
            <a:schemeClr val="tx1"/>
          </a:solidFill>
          <a:latin typeface="Arial" pitchFamily="34" charset="0"/>
          <a:ea typeface="SimSun" pitchFamily="0" charset="0"/>
          <a:cs typeface="Arial" pitchFamily="34"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rial" pitchFamily="34" charset="0"/>
          <a:ea typeface="SimSun" pitchFamily="0" charset="0"/>
          <a:cs typeface="Arial" pitchFamily="34"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rial" pitchFamily="34" charset="0"/>
          <a:ea typeface="SimSun" pitchFamily="0" charset="0"/>
          <a:cs typeface="Arial" pitchFamily="34"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rial" pitchFamily="34" charset="0"/>
          <a:ea typeface="SimSun" pitchFamily="0" charset="0"/>
          <a:cs typeface="Arial" pitchFamily="34"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rial" pitchFamily="34" charset="0"/>
          <a:ea typeface="SimSun" pitchFamily="0" charset="0"/>
          <a:cs typeface="Arial" pitchFamily="34"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slideLayout" Target="../slideLayouts/slideLayout2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2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24.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24.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11.jpeg"/><Relationship Id="rId2" Type="http://schemas.openxmlformats.org/officeDocument/2006/relationships/slideLayout" Target="../slideLayouts/slideLayout25.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12.jpeg"/><Relationship Id="rId2" Type="http://schemas.openxmlformats.org/officeDocument/2006/relationships/slideLayout" Target="../slideLayouts/slideLayout24.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4.jpeg"/><Relationship Id="rId2" Type="http://schemas.openxmlformats.org/officeDocument/2006/relationships/slideLayout" Target="../slideLayouts/slideLayout2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5.jpeg"/><Relationship Id="rId2" Type="http://schemas.openxmlformats.org/officeDocument/2006/relationships/slideLayout" Target="../slideLayouts/slideLayout25.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2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4" name="文本框"/>
          <p:cNvSpPr>
            <a:spLocks noGrp="1"/>
          </p:cNvSpPr>
          <p:nvPr>
            <p:ph type="sldNum" idx="4"/>
          </p:nvPr>
        </p:nvSpPr>
        <p:spPr>
          <a:xfrm rot="0">
            <a:off x="6553200" y="6245225"/>
            <a:ext cx="2133600" cy="476249"/>
          </a:xfrm>
          <a:prstGeom prst="rect"/>
          <a:noFill/>
          <a:ln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1200" cap="none" spc="0" baseline="0">
                <a:solidFill>
                  <a:schemeClr val="tx1"/>
                </a:solidFill>
                <a:latin typeface="Calibri" pitchFamily="34" charset="0"/>
                <a:ea typeface="宋体" pitchFamily="0" charset="0"/>
                <a:cs typeface="Arial" pitchFamily="34" charset="0"/>
              </a:rPr>
              <a:t>1</a:t>
            </a:fld>
            <a:endParaRPr lang="zh-CN" altLang="en-US" sz="1400" b="0" i="0" u="none" strike="noStrike" kern="1200" cap="none" spc="0" baseline="0">
              <a:solidFill>
                <a:schemeClr val="tx1"/>
              </a:solidFill>
              <a:latin typeface="Calibri" pitchFamily="34" charset="0"/>
              <a:ea typeface="宋体" pitchFamily="0" charset="0"/>
              <a:cs typeface="Arial" pitchFamily="34" charset="0"/>
            </a:endParaRPr>
          </a:p>
        </p:txBody>
      </p:sp>
      <p:sp>
        <p:nvSpPr>
          <p:cNvPr id="25" name="文本框"/>
          <p:cNvSpPr>
            <a:spLocks noGrp="1"/>
          </p:cNvSpPr>
          <p:nvPr>
            <p:ph type="ctrTitle"/>
          </p:nvPr>
        </p:nvSpPr>
        <p:spPr>
          <a:xfrm rot="0">
            <a:off x="1471261" y="909851"/>
            <a:ext cx="8207375" cy="1082675"/>
          </a:xfrm>
          <a:prstGeom prst="rect"/>
          <a:noFill/>
          <a:ln w="9525"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Arial" pitchFamily="34" charset="0"/>
                <a:ea typeface="SimSun" pitchFamily="0" charset="0"/>
                <a:cs typeface="Lucida Sans" pitchFamily="0" charset="0"/>
              </a:rPr>
              <a:t>TR</a:t>
            </a:r>
            <a:r>
              <a:rPr lang="en-US" altLang="zh-CN" sz="3600" b="1" i="0" u="none" strike="noStrike" kern="1200" cap="none" spc="0" baseline="0">
                <a:solidFill>
                  <a:schemeClr val="tx1"/>
                </a:solidFill>
                <a:latin typeface="Arial" pitchFamily="34" charset="0"/>
                <a:ea typeface="SimSun" pitchFamily="0" charset="0"/>
                <a:cs typeface="Lucida Sans" pitchFamily="0" charset="0"/>
              </a:rPr>
              <a:t>AFFIC</a:t>
            </a:r>
            <a:r>
              <a:rPr lang="en-US" altLang="zh-CN" sz="3600" b="1" i="0" u="none" strike="noStrike" kern="1200" cap="none" spc="0" baseline="0">
                <a:solidFill>
                  <a:schemeClr val="tx1"/>
                </a:solidFill>
                <a:latin typeface="Arial" pitchFamily="34" charset="0"/>
                <a:ea typeface="SimSun" pitchFamily="0" charset="0"/>
                <a:cs typeface="Lucida Sans" pitchFamily="0" charset="0"/>
              </a:rPr>
              <a:t> MANAGEMENT </a:t>
            </a:r>
            <a:endParaRPr lang="zh-CN" altLang="en-US" sz="3600" b="1" i="0" u="none" strike="noStrike" kern="1200" cap="none" spc="0" baseline="0">
              <a:solidFill>
                <a:schemeClr val="tx1"/>
              </a:solidFill>
              <a:latin typeface="Arial" pitchFamily="34" charset="0"/>
              <a:ea typeface="SimSun" pitchFamily="0" charset="0"/>
              <a:cs typeface="Lucida Sans" pitchFamily="0" charset="0"/>
            </a:endParaRPr>
          </a:p>
        </p:txBody>
      </p:sp>
    </p:spTree>
    <p:extLst>
      <p:ext uri="{BB962C8B-B14F-4D97-AF65-F5344CB8AC3E}">
        <p14:creationId xmlns:p14="http://schemas.microsoft.com/office/powerpoint/2010/main" val="1791183645"/>
      </p:ext>
    </p:extLst>
  </p:cSld>
  <p:clrMapOvr>
    <a:masterClrMapping/>
  </p:clrMapOvr>
  <p:transition spd="slow"/>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2" name="文本框"/>
          <p:cNvSpPr>
            <a:spLocks noGrp="1"/>
          </p:cNvSpPr>
          <p:nvPr>
            <p:ph type="sldNum"/>
          </p:nvPr>
        </p:nvSpPr>
        <p:spPr>
          <a:xfrm rot="0">
            <a:off x="6553200" y="6245225"/>
            <a:ext cx="2133600" cy="476249"/>
          </a:xfrm>
          <a:prstGeom prst="rect"/>
          <a:noFill/>
          <a:ln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1200" cap="none" spc="0" baseline="0">
                <a:solidFill>
                  <a:schemeClr val="tx1"/>
                </a:solidFill>
                <a:latin typeface="Calibri" pitchFamily="34" charset="0"/>
                <a:ea typeface="宋体" pitchFamily="0" charset="0"/>
                <a:cs typeface="Arial" pitchFamily="34" charset="0"/>
              </a:rPr>
              <a:t>10</a:t>
            </a:fld>
            <a:endParaRPr lang="zh-CN" altLang="en-US" sz="1400" b="0" i="0" u="none" strike="noStrike" kern="1200" cap="none" spc="0" baseline="0">
              <a:solidFill>
                <a:schemeClr val="tx1"/>
              </a:solidFill>
              <a:latin typeface="Calibri" pitchFamily="34" charset="0"/>
              <a:ea typeface="宋体" pitchFamily="0" charset="0"/>
              <a:cs typeface="Arial" pitchFamily="34" charset="0"/>
            </a:endParaRPr>
          </a:p>
        </p:txBody>
      </p:sp>
      <p:pic>
        <p:nvPicPr>
          <p:cNvPr id="93" name="图片"/>
          <p:cNvPicPr>
            <a:picLocks noChangeAspect="1"/>
          </p:cNvPicPr>
          <p:nvPr/>
        </p:nvPicPr>
        <p:blipFill>
          <a:blip r:embed="rId1" cstate="print"/>
          <a:stretch>
            <a:fillRect/>
          </a:stretch>
        </p:blipFill>
        <p:spPr>
          <a:xfrm rot="0">
            <a:off x="0" y="-1"/>
            <a:ext cx="9420488" cy="7282673"/>
          </a:xfrm>
          <a:prstGeom prst="rect"/>
          <a:noFill/>
          <a:ln w="12700" cmpd="sng" cap="flat">
            <a:noFill/>
            <a:prstDash val="solid"/>
            <a:miter/>
          </a:ln>
        </p:spPr>
      </p:pic>
    </p:spTree>
    <p:extLst>
      <p:ext uri="{BB962C8B-B14F-4D97-AF65-F5344CB8AC3E}">
        <p14:creationId xmlns:p14="http://schemas.microsoft.com/office/powerpoint/2010/main" val="2101221738"/>
      </p:ext>
    </p:extLst>
  </p:cSld>
  <p:clrMapOvr>
    <a:masterClrMapping/>
  </p:clrMapOvr>
  <p:transition spd="slow"/>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6" name="文本框"/>
          <p:cNvSpPr>
            <a:spLocks noGrp="1"/>
          </p:cNvSpPr>
          <p:nvPr>
            <p:ph type="body" idx="1"/>
          </p:nvPr>
        </p:nvSpPr>
        <p:spPr>
          <a:xfrm rot="0">
            <a:off x="457200" y="1174750"/>
            <a:ext cx="8524160" cy="7878894"/>
          </a:xfrm>
          <a:prstGeom prst="rect"/>
          <a:noFill/>
          <a:ln w="9525" cmpd="sng" cap="flat">
            <a:noFill/>
            <a:prstDash val="solid"/>
            <a:round/>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2400" b="0" i="0" u="none" strike="noStrike" kern="1200" cap="none" spc="0" baseline="0">
                <a:solidFill>
                  <a:schemeClr val="tx1"/>
                </a:solidFill>
                <a:latin typeface="Arial" pitchFamily="34" charset="0"/>
                <a:ea typeface="SimSun" pitchFamily="0" charset="0"/>
                <a:cs typeface="Lucida Sans" pitchFamily="0" charset="0"/>
              </a:rPr>
              <a:t>In the IoT sensor design phase, we’ll meticulously select and deploy sensors such as GPS for location tracking and passenger counters to monitor occupancy within public transportation vehicles. Strategic sensor placement will be determined to ensure precise data collection. We’ll establish robust data transmission mechanisms, considering communication protocols and reliability. A reliable power supply, whether through batteries or vehicle power integration, will be secured to sustain sensor operations. Data storage solutions will be implemented, addressing storage capacity and data retention requirements. Calibration and maintenance protocols will be established for data accuracy. </a:t>
            </a:r>
            <a:endParaRPr lang="zh-CN" altLang="en-US" sz="2400" b="0" i="0" u="none" strike="noStrike" kern="1200" cap="none" spc="0" baseline="0">
              <a:solidFill>
                <a:schemeClr val="tx1"/>
              </a:solidFill>
              <a:latin typeface="Arial" pitchFamily="34" charset="0"/>
              <a:ea typeface="SimSun" pitchFamily="0" charset="0"/>
              <a:cs typeface="Lucida Sans" pitchFamily="0" charset="0"/>
            </a:endParaRPr>
          </a:p>
        </p:txBody>
      </p:sp>
      <p:sp>
        <p:nvSpPr>
          <p:cNvPr id="97" name="文本框"/>
          <p:cNvSpPr>
            <a:spLocks noGrp="1"/>
          </p:cNvSpPr>
          <p:nvPr>
            <p:ph type="sldNum"/>
          </p:nvPr>
        </p:nvSpPr>
        <p:spPr>
          <a:xfrm rot="0">
            <a:off x="6553200" y="6245225"/>
            <a:ext cx="2133600" cy="476249"/>
          </a:xfrm>
          <a:prstGeom prst="rect"/>
          <a:noFill/>
          <a:ln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1200" cap="none" spc="0" baseline="0">
                <a:solidFill>
                  <a:schemeClr val="tx1"/>
                </a:solidFill>
                <a:latin typeface="Calibri" pitchFamily="34" charset="0"/>
                <a:ea typeface="宋体" pitchFamily="0" charset="0"/>
                <a:cs typeface="Arial" pitchFamily="34" charset="0"/>
              </a:rPr>
              <a:t>11</a:t>
            </a:fld>
            <a:endParaRPr lang="zh-CN" altLang="en-US" sz="1400" b="0" i="0" u="none" strike="noStrike" kern="1200" cap="none" spc="0" baseline="0">
              <a:solidFill>
                <a:schemeClr val="tx1"/>
              </a:solidFill>
              <a:latin typeface="Calibri" pitchFamily="34" charset="0"/>
              <a:ea typeface="宋体" pitchFamily="0" charset="0"/>
              <a:cs typeface="Arial" pitchFamily="34" charset="0"/>
            </a:endParaRPr>
          </a:p>
        </p:txBody>
      </p:sp>
      <p:sp>
        <p:nvSpPr>
          <p:cNvPr id="98" name="文本框"/>
          <p:cNvSpPr>
            <a:spLocks noGrp="1"/>
          </p:cNvSpPr>
          <p:nvPr>
            <p:ph type="title"/>
          </p:nvPr>
        </p:nvSpPr>
        <p:spPr>
          <a:xfrm rot="0">
            <a:off x="457200" y="190500"/>
            <a:ext cx="8229600" cy="582613"/>
          </a:xfrm>
          <a:prstGeom prst="rect"/>
          <a:noFill/>
          <a:ln w="9525" cmpd="sng" cap="flat">
            <a:noFill/>
            <a:prstDash val="solid"/>
            <a:round/>
          </a:ln>
        </p:spPr>
        <p:txBody>
          <a:bodyPr vert="horz" wrap="square" lIns="91440" tIns="45720" rIns="91440" bIns="45720" anchor="ctr" anchorCtr="0">
            <a:prstTxWarp prst="textNoShape"/>
          </a:bodyPr>
          <a:lstStyle/>
          <a:p>
            <a:pPr marL="0" indent="0" algn="l" eaLnBrk="1" fontAlgn="base" hangingPunct="1">
              <a:lnSpc>
                <a:spcPct val="100000"/>
              </a:lnSpc>
              <a:spcBef>
                <a:spcPts val="0"/>
              </a:spcBef>
              <a:spcAft>
                <a:spcPts val="0"/>
              </a:spcAft>
              <a:buNone/>
            </a:pPr>
            <a:r>
              <a:rPr lang="en-US" altLang="zh-CN" sz="3600" b="1" i="0" u="none" strike="noStrike" kern="1200" cap="none" spc="0" baseline="0">
                <a:solidFill>
                  <a:schemeClr val="tx1"/>
                </a:solidFill>
                <a:latin typeface="Arial" pitchFamily="34" charset="0"/>
                <a:ea typeface="SimSun" pitchFamily="0" charset="0"/>
                <a:cs typeface="Arial" pitchFamily="34" charset="0"/>
              </a:rPr>
              <a:t>IOT SENSOR DESIGN </a:t>
            </a:r>
            <a:endParaRPr lang="zh-CN" altLang="en-US" sz="3600" b="1" i="0" u="none" strike="noStrike" kern="1200" cap="none" spc="0" baseline="0">
              <a:solidFill>
                <a:schemeClr val="tx1"/>
              </a:solidFill>
              <a:latin typeface="Arial" pitchFamily="34" charset="0"/>
              <a:ea typeface="SimSun" pitchFamily="0" charset="0"/>
              <a:cs typeface="Arial" pitchFamily="34" charset="0"/>
            </a:endParaRPr>
          </a:p>
        </p:txBody>
      </p:sp>
      <p:sp>
        <p:nvSpPr>
          <p:cNvPr id="99" name="直线"/>
          <p:cNvSpPr>
            <a:spLocks/>
          </p:cNvSpPr>
          <p:nvPr/>
        </p:nvSpPr>
        <p:spPr>
          <a:xfrm rot="0">
            <a:off x="644524" y="1023429"/>
            <a:ext cx="8042275" cy="0"/>
          </a:xfrm>
          <a:prstGeom prst="line"/>
          <a:noFill/>
          <a:ln w="12700" cmpd="sng" cap="flat">
            <a:solidFill>
              <a:srgbClr val="0039A6"/>
            </a:solidFill>
            <a:prstDash val="solid"/>
            <a:round/>
          </a:ln>
        </p:spPr>
      </p:sp>
    </p:spTree>
    <p:extLst>
      <p:ext uri="{BB962C8B-B14F-4D97-AF65-F5344CB8AC3E}">
        <p14:creationId xmlns:p14="http://schemas.microsoft.com/office/powerpoint/2010/main" val="1235729109"/>
      </p:ext>
    </p:extLst>
  </p:cSld>
  <p:clrMapOvr>
    <a:masterClrMapping/>
  </p:clrMapOvr>
  <p:transition spd="slow"/>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02" name="图片"/>
          <p:cNvPicPr>
            <a:picLocks noChangeAspect="1"/>
          </p:cNvPicPr>
          <p:nvPr/>
        </p:nvPicPr>
        <p:blipFill>
          <a:blip r:embed="rId1" cstate="print"/>
          <a:stretch>
            <a:fillRect/>
          </a:stretch>
        </p:blipFill>
        <p:spPr>
          <a:xfrm rot="0">
            <a:off x="1338262" y="1498600"/>
            <a:ext cx="6467475" cy="4305300"/>
          </a:xfrm>
          <a:prstGeom prst="rect"/>
          <a:noFill/>
          <a:ln w="9525" cmpd="sng" cap="flat">
            <a:noFill/>
            <a:prstDash val="solid"/>
            <a:round/>
          </a:ln>
        </p:spPr>
      </p:pic>
      <p:sp>
        <p:nvSpPr>
          <p:cNvPr id="103" name="文本框"/>
          <p:cNvSpPr>
            <a:spLocks noGrp="1"/>
          </p:cNvSpPr>
          <p:nvPr>
            <p:ph type="sldNum"/>
          </p:nvPr>
        </p:nvSpPr>
        <p:spPr>
          <a:xfrm rot="0">
            <a:off x="6553200" y="6245225"/>
            <a:ext cx="2133600" cy="476249"/>
          </a:xfrm>
          <a:prstGeom prst="rect"/>
          <a:noFill/>
          <a:ln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1200" cap="none" spc="0" baseline="0">
                <a:solidFill>
                  <a:schemeClr val="tx1"/>
                </a:solidFill>
                <a:latin typeface="Calibri" pitchFamily="34" charset="0"/>
                <a:ea typeface="宋体" pitchFamily="0" charset="0"/>
                <a:cs typeface="Arial" pitchFamily="34" charset="0"/>
              </a:rPr>
              <a:t>12</a:t>
            </a:fld>
            <a:endParaRPr lang="zh-CN" altLang="en-US" sz="1400" b="0" i="0" u="none" strike="noStrike" kern="1200" cap="none" spc="0" baseline="0">
              <a:solidFill>
                <a:schemeClr val="tx1"/>
              </a:solidFill>
              <a:latin typeface="Calibri" pitchFamily="34" charset="0"/>
              <a:ea typeface="宋体" pitchFamily="0" charset="0"/>
              <a:cs typeface="Arial" pitchFamily="34" charset="0"/>
            </a:endParaRPr>
          </a:p>
        </p:txBody>
      </p:sp>
      <p:sp>
        <p:nvSpPr>
          <p:cNvPr id="104" name="文本框"/>
          <p:cNvSpPr>
            <a:spLocks noGrp="1"/>
          </p:cNvSpPr>
          <p:nvPr>
            <p:ph type="title"/>
          </p:nvPr>
        </p:nvSpPr>
        <p:spPr>
          <a:xfrm rot="0">
            <a:off x="457200" y="190500"/>
            <a:ext cx="8229600" cy="582613"/>
          </a:xfrm>
          <a:prstGeom prst="rect"/>
          <a:noFill/>
          <a:ln w="9525" cmpd="sng" cap="flat">
            <a:noFill/>
            <a:prstDash val="solid"/>
            <a:round/>
          </a:ln>
        </p:spPr>
        <p:txBody>
          <a:bodyPr vert="horz" wrap="square" lIns="91440" tIns="45720" rIns="91440" bIns="45720" anchor="ctr" anchorCtr="0">
            <a:prstTxWarp prst="textNoShape"/>
          </a:bodyPr>
          <a:lstStyle/>
          <a:p>
            <a:pPr marL="0" indent="0" algn="l" eaLnBrk="1" fontAlgn="base" hangingPunct="1">
              <a:lnSpc>
                <a:spcPct val="100000"/>
              </a:lnSpc>
              <a:spcBef>
                <a:spcPts val="0"/>
              </a:spcBef>
              <a:spcAft>
                <a:spcPts val="0"/>
              </a:spcAft>
              <a:buNone/>
            </a:pPr>
            <a:r>
              <a:rPr lang="en-US" altLang="zh-CN" sz="2400" b="1" i="0" u="none" strike="noStrike" kern="1200" cap="none" spc="0" baseline="0">
                <a:solidFill>
                  <a:schemeClr val="tx1"/>
                </a:solidFill>
                <a:latin typeface="Arial" pitchFamily="34" charset="0"/>
                <a:ea typeface="SimSun" pitchFamily="0" charset="0"/>
                <a:cs typeface="Arial" pitchFamily="34" charset="0"/>
              </a:rPr>
              <a:t>REAL TIME TRANSIT INFORMATION PLATFORM</a:t>
            </a:r>
            <a:r>
              <a:rPr lang="en-US" altLang="zh-CN" sz="3600" b="0" i="0" u="none" strike="noStrike" kern="1200" cap="none" spc="0" baseline="0">
                <a:solidFill>
                  <a:schemeClr val="tx1"/>
                </a:solidFill>
                <a:latin typeface="Arial" pitchFamily="34" charset="0"/>
                <a:ea typeface="SimSun" pitchFamily="0" charset="0"/>
                <a:cs typeface="Arial" pitchFamily="34" charset="0"/>
              </a:rPr>
              <a:t> </a:t>
            </a:r>
            <a:endParaRPr lang="zh-CN" altLang="en-US" sz="3600" b="0" i="0" u="none" strike="noStrike" kern="1200" cap="none" spc="0" baseline="0">
              <a:solidFill>
                <a:schemeClr val="tx1"/>
              </a:solidFill>
              <a:latin typeface="Arial" pitchFamily="34" charset="0"/>
              <a:ea typeface="SimSun" pitchFamily="0" charset="0"/>
              <a:cs typeface="Arial" pitchFamily="34" charset="0"/>
            </a:endParaRPr>
          </a:p>
        </p:txBody>
      </p:sp>
      <p:sp>
        <p:nvSpPr>
          <p:cNvPr id="105" name="直线"/>
          <p:cNvSpPr>
            <a:spLocks/>
          </p:cNvSpPr>
          <p:nvPr/>
        </p:nvSpPr>
        <p:spPr>
          <a:xfrm rot="0">
            <a:off x="644524" y="1023429"/>
            <a:ext cx="8042275" cy="0"/>
          </a:xfrm>
          <a:prstGeom prst="line"/>
          <a:noFill/>
          <a:ln w="12700" cmpd="sng" cap="flat">
            <a:solidFill>
              <a:srgbClr val="0039A6"/>
            </a:solidFill>
            <a:prstDash val="solid"/>
            <a:round/>
          </a:ln>
        </p:spPr>
      </p:sp>
    </p:spTree>
    <p:extLst>
      <p:ext uri="{BB962C8B-B14F-4D97-AF65-F5344CB8AC3E}">
        <p14:creationId xmlns:p14="http://schemas.microsoft.com/office/powerpoint/2010/main" val="1394655405"/>
      </p:ext>
    </p:extLst>
  </p:cSld>
  <p:clrMapOvr>
    <a:masterClrMapping/>
  </p:clrMapOvr>
  <p:transition spd="slow"/>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8" name="文本框"/>
          <p:cNvSpPr>
            <a:spLocks noGrp="1"/>
          </p:cNvSpPr>
          <p:nvPr>
            <p:ph type="title"/>
          </p:nvPr>
        </p:nvSpPr>
        <p:spPr>
          <a:xfrm rot="0">
            <a:off x="457200" y="190500"/>
            <a:ext cx="8229600" cy="582613"/>
          </a:xfrm>
          <a:prstGeom prst="rect"/>
          <a:noFill/>
          <a:ln w="9525"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Arial" pitchFamily="34" charset="0"/>
                <a:ea typeface="SimSun" pitchFamily="0" charset="0"/>
                <a:cs typeface="Lucida Sans" pitchFamily="0" charset="0"/>
              </a:rPr>
              <a:t>REAL TIME TRANSIT INFORMATION PLATFORM</a:t>
            </a:r>
            <a:r>
              <a:rPr lang="en-US" altLang="zh-CN" sz="3600" b="0" i="0" u="none" strike="noStrike" kern="1200" cap="none" spc="0" baseline="0">
                <a:solidFill>
                  <a:schemeClr val="tx1"/>
                </a:solidFill>
                <a:latin typeface="Arial" pitchFamily="34" charset="0"/>
                <a:ea typeface="SimSun" pitchFamily="0" charset="0"/>
                <a:cs typeface="Lucida Sans" pitchFamily="0" charset="0"/>
              </a:rPr>
              <a:t> </a:t>
            </a:r>
            <a:endParaRPr lang="zh-CN" altLang="en-US" sz="3600" b="0" i="0" u="none" strike="noStrike" kern="1200" cap="none" spc="0" baseline="0">
              <a:solidFill>
                <a:schemeClr val="tx1"/>
              </a:solidFill>
              <a:latin typeface="Arial" pitchFamily="34" charset="0"/>
              <a:ea typeface="SimSun" pitchFamily="0" charset="0"/>
              <a:cs typeface="Lucida Sans" pitchFamily="0" charset="0"/>
            </a:endParaRPr>
          </a:p>
        </p:txBody>
      </p:sp>
      <p:sp>
        <p:nvSpPr>
          <p:cNvPr id="109" name="文本框"/>
          <p:cNvSpPr>
            <a:spLocks noGrp="1"/>
          </p:cNvSpPr>
          <p:nvPr>
            <p:ph type="body" idx="1"/>
          </p:nvPr>
        </p:nvSpPr>
        <p:spPr>
          <a:xfrm rot="0">
            <a:off x="457200" y="1928398"/>
            <a:ext cx="7851010" cy="3001204"/>
          </a:xfrm>
          <a:prstGeom prst="rect"/>
          <a:noFill/>
          <a:ln w="9525" cmpd="sng" cap="flat">
            <a:noFill/>
            <a:prstDash val="solid"/>
            <a:round/>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2400" b="0" i="0" u="none" strike="noStrike" kern="1200" cap="none" spc="0" baseline="0">
                <a:solidFill>
                  <a:schemeClr val="tx1"/>
                </a:solidFill>
                <a:latin typeface="Arial" pitchFamily="34" charset="0"/>
                <a:ea typeface="SimSun" pitchFamily="0" charset="0"/>
                <a:cs typeface="Lucida Sans" pitchFamily="0" charset="0"/>
              </a:rPr>
              <a:t>Design a user-friendly web-based platform for real-time transit information. Features include data integration with IoT sensors, interactive maps, predictive arrival times, mobile accessibility, user authentication, data visualization, alerts, accessibility compliance, security, scalability, and a feedback mechanism. Enhance passenger experience and encourage public transportation usage.</a:t>
            </a:r>
            <a:endParaRPr lang="zh-CN" altLang="en-US" sz="2400" b="0" i="0" u="none" strike="noStrike" kern="1200" cap="none" spc="0" baseline="0">
              <a:solidFill>
                <a:schemeClr val="tx1"/>
              </a:solidFill>
              <a:latin typeface="Arial" pitchFamily="34" charset="0"/>
              <a:ea typeface="SimSun" pitchFamily="0" charset="0"/>
              <a:cs typeface="Lucida Sans" pitchFamily="0" charset="0"/>
            </a:endParaRPr>
          </a:p>
        </p:txBody>
      </p:sp>
      <p:sp>
        <p:nvSpPr>
          <p:cNvPr id="110" name="文本框"/>
          <p:cNvSpPr>
            <a:spLocks noGrp="1"/>
          </p:cNvSpPr>
          <p:nvPr>
            <p:ph type="sldNum"/>
          </p:nvPr>
        </p:nvSpPr>
        <p:spPr>
          <a:xfrm rot="0">
            <a:off x="6553200" y="6245225"/>
            <a:ext cx="2133600" cy="476249"/>
          </a:xfrm>
          <a:prstGeom prst="rect"/>
          <a:noFill/>
          <a:ln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1200" cap="none" spc="0" baseline="0">
                <a:solidFill>
                  <a:schemeClr val="tx1"/>
                </a:solidFill>
                <a:latin typeface="Calibri" pitchFamily="34" charset="0"/>
                <a:ea typeface="宋体" pitchFamily="0" charset="0"/>
                <a:cs typeface="Arial" pitchFamily="34" charset="0"/>
              </a:rPr>
              <a:t>13</a:t>
            </a:fld>
            <a:endParaRPr lang="zh-CN" altLang="en-US" sz="1400" b="0" i="0" u="none" strike="noStrike" kern="1200" cap="none" spc="0" baseline="0">
              <a:solidFill>
                <a:schemeClr val="tx1"/>
              </a:solidFill>
              <a:latin typeface="Calibri" pitchFamily="34" charset="0"/>
              <a:ea typeface="宋体" pitchFamily="0" charset="0"/>
              <a:cs typeface="Arial" pitchFamily="34" charset="0"/>
            </a:endParaRPr>
          </a:p>
        </p:txBody>
      </p:sp>
      <p:sp>
        <p:nvSpPr>
          <p:cNvPr id="111" name="直线"/>
          <p:cNvSpPr>
            <a:spLocks/>
          </p:cNvSpPr>
          <p:nvPr/>
        </p:nvSpPr>
        <p:spPr>
          <a:xfrm rot="0">
            <a:off x="644524" y="1023429"/>
            <a:ext cx="8042275" cy="0"/>
          </a:xfrm>
          <a:prstGeom prst="line"/>
          <a:noFill/>
          <a:ln w="12700" cmpd="sng" cap="flat">
            <a:solidFill>
              <a:srgbClr val="0039A6"/>
            </a:solidFill>
            <a:prstDash val="solid"/>
            <a:round/>
          </a:ln>
        </p:spPr>
      </p:sp>
    </p:spTree>
    <p:extLst>
      <p:ext uri="{BB962C8B-B14F-4D97-AF65-F5344CB8AC3E}">
        <p14:creationId xmlns:p14="http://schemas.microsoft.com/office/powerpoint/2010/main" val="223978566"/>
      </p:ext>
    </p:extLst>
  </p:cSld>
  <p:clrMapOvr>
    <a:masterClrMapping/>
  </p:clrMapOvr>
  <p:transition spd="slow"/>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4" name="文本框"/>
          <p:cNvSpPr>
            <a:spLocks noGrp="1"/>
          </p:cNvSpPr>
          <p:nvPr>
            <p:ph type="sldNum"/>
          </p:nvPr>
        </p:nvSpPr>
        <p:spPr>
          <a:xfrm rot="0">
            <a:off x="6553200" y="6245225"/>
            <a:ext cx="2133600" cy="476249"/>
          </a:xfrm>
          <a:prstGeom prst="rect"/>
          <a:noFill/>
          <a:ln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1200" cap="none" spc="0" baseline="0">
                <a:solidFill>
                  <a:schemeClr val="tx1"/>
                </a:solidFill>
                <a:latin typeface="Calibri" pitchFamily="34" charset="0"/>
                <a:ea typeface="宋体" pitchFamily="0" charset="0"/>
                <a:cs typeface="Arial" pitchFamily="34" charset="0"/>
              </a:rPr>
              <a:t>14</a:t>
            </a:fld>
            <a:endParaRPr lang="zh-CN" altLang="en-US" sz="1400" b="0" i="0" u="none" strike="noStrike" kern="1200" cap="none" spc="0" baseline="0">
              <a:solidFill>
                <a:schemeClr val="tx1"/>
              </a:solidFill>
              <a:latin typeface="Calibri" pitchFamily="34" charset="0"/>
              <a:ea typeface="宋体" pitchFamily="0" charset="0"/>
              <a:cs typeface="Arial" pitchFamily="34" charset="0"/>
            </a:endParaRPr>
          </a:p>
        </p:txBody>
      </p:sp>
      <p:pic>
        <p:nvPicPr>
          <p:cNvPr id="115" name="图片"/>
          <p:cNvPicPr>
            <a:picLocks noChangeAspect="1"/>
          </p:cNvPicPr>
          <p:nvPr/>
        </p:nvPicPr>
        <p:blipFill>
          <a:blip r:embed="rId1" cstate="print"/>
          <a:stretch>
            <a:fillRect/>
          </a:stretch>
        </p:blipFill>
        <p:spPr>
          <a:xfrm rot="0">
            <a:off x="-99390" y="10832"/>
            <a:ext cx="9260479" cy="6847167"/>
          </a:xfrm>
          <a:prstGeom prst="rect"/>
          <a:noFill/>
          <a:ln w="12700" cmpd="sng" cap="flat">
            <a:noFill/>
            <a:prstDash val="solid"/>
            <a:miter/>
          </a:ln>
        </p:spPr>
      </p:pic>
    </p:spTree>
    <p:extLst>
      <p:ext uri="{BB962C8B-B14F-4D97-AF65-F5344CB8AC3E}">
        <p14:creationId xmlns:p14="http://schemas.microsoft.com/office/powerpoint/2010/main" val="1202082785"/>
      </p:ext>
    </p:extLst>
  </p:cSld>
  <p:clrMapOvr>
    <a:masterClrMapping/>
  </p:clrMapOvr>
  <p:transition spd="slow"/>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8" name="文本框"/>
          <p:cNvSpPr>
            <a:spLocks noGrp="1"/>
          </p:cNvSpPr>
          <p:nvPr>
            <p:ph type="title"/>
          </p:nvPr>
        </p:nvSpPr>
        <p:spPr>
          <a:xfrm rot="0">
            <a:off x="1279436" y="136525"/>
            <a:ext cx="8379591" cy="1246909"/>
          </a:xfrm>
          <a:prstGeom prst="rect"/>
          <a:noFill/>
          <a:ln w="9525"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Arial" pitchFamily="34" charset="0"/>
                <a:ea typeface="SimSun" pitchFamily="0" charset="0"/>
                <a:cs typeface="Lucida Sans" pitchFamily="0" charset="0"/>
              </a:rPr>
              <a:t>INTEGRATION APPROACH </a:t>
            </a:r>
            <a:endParaRPr lang="zh-CN" altLang="en-US" sz="3600" b="1" i="0" u="none" strike="noStrike" kern="1200" cap="none" spc="0" baseline="0">
              <a:solidFill>
                <a:schemeClr val="tx1"/>
              </a:solidFill>
              <a:latin typeface="Arial" pitchFamily="34" charset="0"/>
              <a:ea typeface="SimSun" pitchFamily="0" charset="0"/>
              <a:cs typeface="Lucida Sans" pitchFamily="0" charset="0"/>
            </a:endParaRPr>
          </a:p>
        </p:txBody>
      </p:sp>
      <p:sp>
        <p:nvSpPr>
          <p:cNvPr id="119" name="文本框"/>
          <p:cNvSpPr>
            <a:spLocks noGrp="1"/>
          </p:cNvSpPr>
          <p:nvPr>
            <p:ph type="body" idx="1"/>
          </p:nvPr>
        </p:nvSpPr>
        <p:spPr>
          <a:xfrm rot="0">
            <a:off x="628875" y="1768475"/>
            <a:ext cx="8229599" cy="4953000"/>
          </a:xfrm>
          <a:prstGeom prst="rect"/>
          <a:noFill/>
          <a:ln w="9525" cmpd="sng" cap="flat">
            <a:noFill/>
            <a:prstDash val="solid"/>
            <a:round/>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2400" b="0" i="0" u="none" strike="noStrike" kern="1200" cap="none" spc="0" baseline="0">
                <a:solidFill>
                  <a:schemeClr val="tx1"/>
                </a:solidFill>
                <a:latin typeface="Arial" pitchFamily="34" charset="0"/>
                <a:ea typeface="SimSun" pitchFamily="0" charset="0"/>
                <a:cs typeface="Lucida Sans" pitchFamily="0" charset="0"/>
              </a:rPr>
              <a:t>Integrate IoT sensors with the platform via defined data protocols and APIs, ensuring secure and efficient data transmission. Implement data parsing, validation, and aggregation for real-time updates. Transform raw data into useful information, handle errors, store data securely, and plan for scalability while rigorously testing the integration for accuracy and responsiveness.</a:t>
            </a:r>
            <a:endParaRPr lang="zh-CN" altLang="en-US" sz="2400" b="0" i="0" u="none" strike="noStrike" kern="1200" cap="none" spc="0" baseline="0">
              <a:solidFill>
                <a:schemeClr val="tx1"/>
              </a:solidFill>
              <a:latin typeface="Arial" pitchFamily="34" charset="0"/>
              <a:ea typeface="SimSun" pitchFamily="0" charset="0"/>
              <a:cs typeface="Lucida Sans" pitchFamily="0" charset="0"/>
            </a:endParaRPr>
          </a:p>
        </p:txBody>
      </p:sp>
      <p:sp>
        <p:nvSpPr>
          <p:cNvPr id="120" name="文本框"/>
          <p:cNvSpPr>
            <a:spLocks noGrp="1"/>
          </p:cNvSpPr>
          <p:nvPr>
            <p:ph type="sldNum"/>
          </p:nvPr>
        </p:nvSpPr>
        <p:spPr>
          <a:xfrm rot="0">
            <a:off x="6553200" y="6245225"/>
            <a:ext cx="2133600" cy="476249"/>
          </a:xfrm>
          <a:prstGeom prst="rect"/>
          <a:noFill/>
          <a:ln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1200" cap="none" spc="0" baseline="0">
                <a:solidFill>
                  <a:schemeClr val="tx1"/>
                </a:solidFill>
                <a:latin typeface="Calibri" pitchFamily="34" charset="0"/>
                <a:ea typeface="宋体" pitchFamily="0" charset="0"/>
                <a:cs typeface="Arial" pitchFamily="34" charset="0"/>
              </a:rPr>
              <a:t>15</a:t>
            </a:fld>
            <a:endParaRPr lang="zh-CN" altLang="en-US" sz="1400" b="0" i="0" u="none" strike="noStrike" kern="1200" cap="none" spc="0" baseline="0">
              <a:solidFill>
                <a:schemeClr val="tx1"/>
              </a:solidFill>
              <a:latin typeface="Calibri" pitchFamily="34" charset="0"/>
              <a:ea typeface="宋体" pitchFamily="0" charset="0"/>
              <a:cs typeface="Arial" pitchFamily="34" charset="0"/>
            </a:endParaRPr>
          </a:p>
        </p:txBody>
      </p:sp>
      <p:sp>
        <p:nvSpPr>
          <p:cNvPr id="121" name="直线"/>
          <p:cNvSpPr>
            <a:spLocks/>
          </p:cNvSpPr>
          <p:nvPr/>
        </p:nvSpPr>
        <p:spPr>
          <a:xfrm rot="0">
            <a:off x="409599" y="1394879"/>
            <a:ext cx="8042275" cy="0"/>
          </a:xfrm>
          <a:prstGeom prst="line"/>
          <a:noFill/>
          <a:ln w="12700" cmpd="sng" cap="flat">
            <a:solidFill>
              <a:srgbClr val="0039A6"/>
            </a:solidFill>
            <a:prstDash val="solid"/>
            <a:round/>
          </a:ln>
        </p:spPr>
      </p:sp>
    </p:spTree>
    <p:extLst>
      <p:ext uri="{BB962C8B-B14F-4D97-AF65-F5344CB8AC3E}">
        <p14:creationId xmlns:p14="http://schemas.microsoft.com/office/powerpoint/2010/main" val="83387552"/>
      </p:ext>
    </p:extLst>
  </p:cSld>
  <p:clrMapOvr>
    <a:masterClrMapping/>
  </p:clrMapOvr>
  <p:transition spd="slow"/>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文本框"/>
          <p:cNvSpPr>
            <a:spLocks noGrp="1"/>
          </p:cNvSpPr>
          <p:nvPr>
            <p:ph type="sldNum"/>
          </p:nvPr>
        </p:nvSpPr>
        <p:spPr>
          <a:xfrm rot="0">
            <a:off x="6553200" y="6245225"/>
            <a:ext cx="2133600" cy="476249"/>
          </a:xfrm>
          <a:prstGeom prst="rect"/>
          <a:noFill/>
          <a:ln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1200" cap="none" spc="0" baseline="0">
                <a:solidFill>
                  <a:schemeClr val="tx1"/>
                </a:solidFill>
                <a:latin typeface="Calibri" pitchFamily="34" charset="0"/>
                <a:ea typeface="宋体" pitchFamily="0" charset="0"/>
                <a:cs typeface="Arial" pitchFamily="34" charset="0"/>
              </a:rPr>
              <a:t>16</a:t>
            </a:fld>
            <a:endParaRPr lang="zh-CN" altLang="en-US" sz="1400" b="0" i="0" u="none" strike="noStrike" kern="1200" cap="none" spc="0" baseline="0">
              <a:solidFill>
                <a:schemeClr val="tx1"/>
              </a:solidFill>
              <a:latin typeface="Calibri" pitchFamily="34" charset="0"/>
              <a:ea typeface="宋体" pitchFamily="0" charset="0"/>
              <a:cs typeface="Arial" pitchFamily="34" charset="0"/>
            </a:endParaRPr>
          </a:p>
        </p:txBody>
      </p:sp>
      <p:pic>
        <p:nvPicPr>
          <p:cNvPr id="125" name="图片"/>
          <p:cNvPicPr>
            <a:picLocks noChangeAspect="1"/>
          </p:cNvPicPr>
          <p:nvPr/>
        </p:nvPicPr>
        <p:blipFill>
          <a:blip r:embed="rId1" cstate="print"/>
          <a:stretch>
            <a:fillRect/>
          </a:stretch>
        </p:blipFill>
        <p:spPr>
          <a:xfrm rot="0">
            <a:off x="1" y="0"/>
            <a:ext cx="9144000" cy="6858000"/>
          </a:xfrm>
          <a:prstGeom prst="rect"/>
          <a:noFill/>
          <a:ln w="12700" cmpd="sng" cap="flat">
            <a:noFill/>
            <a:prstDash val="solid"/>
            <a:miter/>
          </a:ln>
        </p:spPr>
      </p:pic>
    </p:spTree>
    <p:extLst>
      <p:ext uri="{BB962C8B-B14F-4D97-AF65-F5344CB8AC3E}">
        <p14:creationId xmlns:p14="http://schemas.microsoft.com/office/powerpoint/2010/main" val="830167454"/>
      </p:ext>
    </p:extLst>
  </p:cSld>
  <p:clrMapOvr>
    <a:masterClrMapping/>
  </p:clrMapOvr>
  <p:transition spd="slow"/>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8" name="图片"/>
          <p:cNvPicPr>
            <a:picLocks noChangeAspect="1"/>
          </p:cNvPicPr>
          <p:nvPr/>
        </p:nvPicPr>
        <p:blipFill>
          <a:blip r:embed="rId1" cstate="print"/>
          <a:stretch>
            <a:fillRect/>
          </a:stretch>
        </p:blipFill>
        <p:spPr>
          <a:xfrm rot="0">
            <a:off x="140955" y="2481130"/>
            <a:ext cx="4038600" cy="2267955"/>
          </a:xfrm>
          <a:prstGeom prst="rect"/>
          <a:noFill/>
          <a:ln w="9525" cmpd="sng" cap="flat">
            <a:noFill/>
            <a:prstDash val="solid"/>
            <a:round/>
          </a:ln>
        </p:spPr>
      </p:pic>
      <p:sp>
        <p:nvSpPr>
          <p:cNvPr id="129" name="文本框"/>
          <p:cNvSpPr>
            <a:spLocks noGrp="1"/>
          </p:cNvSpPr>
          <p:nvPr>
            <p:ph type="body" idx="2"/>
          </p:nvPr>
        </p:nvSpPr>
        <p:spPr>
          <a:xfrm rot="0">
            <a:off x="4459658" y="1138607"/>
            <a:ext cx="4611757" cy="4953000"/>
          </a:xfrm>
          <a:prstGeom prst="rect"/>
          <a:noFill/>
          <a:ln w="9525" cmpd="sng" cap="flat">
            <a:noFill/>
            <a:prstDash val="solid"/>
            <a:round/>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2400" b="0" i="0" u="none" strike="noStrike" kern="1200" cap="none" spc="0" baseline="0">
                <a:solidFill>
                  <a:schemeClr val="tx1"/>
                </a:solidFill>
                <a:latin typeface="Arial" pitchFamily="34" charset="0"/>
                <a:ea typeface="SimSun" pitchFamily="0" charset="0"/>
                <a:cs typeface="Lucida Sans" pitchFamily="0" charset="0"/>
              </a:rPr>
              <a:t>The integration approach will establish a robust connection between IoT sensors and the platform. This involves data transmission through designated protocols and APIs, thorough data processing, and error handling for reliability. The scalable design will accommodate future sensor expansions while rigorous testing ensures data accuracy and platform </a:t>
            </a:r>
            <a:endParaRPr lang="zh-CN" altLang="en-US" sz="2400" b="0" i="0" u="none" strike="noStrike" kern="1200" cap="none" spc="0" baseline="0">
              <a:solidFill>
                <a:schemeClr val="tx1"/>
              </a:solidFill>
              <a:latin typeface="Arial" pitchFamily="34" charset="0"/>
              <a:ea typeface="SimSun" pitchFamily="0" charset="0"/>
              <a:cs typeface="Lucida Sans" pitchFamily="0" charset="0"/>
            </a:endParaRPr>
          </a:p>
        </p:txBody>
      </p:sp>
      <p:sp>
        <p:nvSpPr>
          <p:cNvPr id="130" name="文本框"/>
          <p:cNvSpPr>
            <a:spLocks noGrp="1"/>
          </p:cNvSpPr>
          <p:nvPr>
            <p:ph type="sldNum"/>
          </p:nvPr>
        </p:nvSpPr>
        <p:spPr>
          <a:xfrm rot="0">
            <a:off x="6553200" y="6245225"/>
            <a:ext cx="2133600" cy="476249"/>
          </a:xfrm>
          <a:prstGeom prst="rect"/>
          <a:noFill/>
          <a:ln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1200" cap="none" spc="0" baseline="0">
                <a:solidFill>
                  <a:schemeClr val="tx1"/>
                </a:solidFill>
                <a:latin typeface="Calibri" pitchFamily="34" charset="0"/>
                <a:ea typeface="宋体" pitchFamily="0" charset="0"/>
                <a:cs typeface="Arial" pitchFamily="34" charset="0"/>
              </a:rPr>
              <a:t>17</a:t>
            </a:fld>
            <a:endParaRPr lang="zh-CN" altLang="en-US" sz="1400" b="0" i="0" u="none" strike="noStrike" kern="1200" cap="none" spc="0" baseline="0">
              <a:solidFill>
                <a:schemeClr val="tx1"/>
              </a:solidFill>
              <a:latin typeface="Calibri" pitchFamily="34" charset="0"/>
              <a:ea typeface="宋体" pitchFamily="0" charset="0"/>
              <a:cs typeface="Arial" pitchFamily="34" charset="0"/>
            </a:endParaRPr>
          </a:p>
        </p:txBody>
      </p:sp>
      <p:sp>
        <p:nvSpPr>
          <p:cNvPr id="131" name="文本框"/>
          <p:cNvSpPr>
            <a:spLocks noGrp="1"/>
          </p:cNvSpPr>
          <p:nvPr>
            <p:ph type="title"/>
          </p:nvPr>
        </p:nvSpPr>
        <p:spPr>
          <a:xfrm rot="0">
            <a:off x="457200" y="190500"/>
            <a:ext cx="8229600" cy="582613"/>
          </a:xfrm>
          <a:prstGeom prst="rect"/>
          <a:noFill/>
          <a:ln w="9525" cmpd="sng" cap="flat">
            <a:noFill/>
            <a:prstDash val="solid"/>
            <a:round/>
          </a:ln>
        </p:spPr>
        <p:txBody>
          <a:bodyPr vert="horz" wrap="square" lIns="91440" tIns="45720" rIns="91440" bIns="45720" anchor="ctr" anchorCtr="0">
            <a:prstTxWarp prst="textNoShape"/>
          </a:bodyPr>
          <a:lstStyle/>
          <a:p>
            <a:pPr marL="0" indent="0" algn="l" eaLnBrk="1" fontAlgn="base" hangingPunct="1">
              <a:lnSpc>
                <a:spcPct val="100000"/>
              </a:lnSpc>
              <a:spcBef>
                <a:spcPts val="0"/>
              </a:spcBef>
              <a:spcAft>
                <a:spcPts val="0"/>
              </a:spcAft>
              <a:buNone/>
            </a:pPr>
            <a:r>
              <a:rPr lang="en-US" altLang="zh-CN" sz="3600" b="1" i="0" u="none" strike="noStrike" kern="1200" cap="none" spc="0" baseline="0">
                <a:solidFill>
                  <a:schemeClr val="tx1"/>
                </a:solidFill>
                <a:latin typeface="Arial" pitchFamily="34" charset="0"/>
                <a:ea typeface="SimSun" pitchFamily="0" charset="0"/>
                <a:cs typeface="Arial" pitchFamily="34" charset="0"/>
              </a:rPr>
              <a:t>INTEGRATION APPROACH </a:t>
            </a:r>
            <a:endParaRPr lang="zh-CN" altLang="en-US" sz="3600" b="1" i="0" u="none" strike="noStrike" kern="1200" cap="none" spc="0" baseline="0">
              <a:solidFill>
                <a:schemeClr val="tx1"/>
              </a:solidFill>
              <a:latin typeface="Arial" pitchFamily="34" charset="0"/>
              <a:ea typeface="SimSun" pitchFamily="0" charset="0"/>
              <a:cs typeface="Arial" pitchFamily="34" charset="0"/>
            </a:endParaRPr>
          </a:p>
        </p:txBody>
      </p:sp>
      <p:sp>
        <p:nvSpPr>
          <p:cNvPr id="132" name="直线"/>
          <p:cNvSpPr>
            <a:spLocks/>
          </p:cNvSpPr>
          <p:nvPr/>
        </p:nvSpPr>
        <p:spPr>
          <a:xfrm rot="0">
            <a:off x="644524" y="1023429"/>
            <a:ext cx="8042275" cy="0"/>
          </a:xfrm>
          <a:prstGeom prst="line"/>
          <a:noFill/>
          <a:ln w="12700" cmpd="sng" cap="flat">
            <a:solidFill>
              <a:srgbClr val="0039A6"/>
            </a:solidFill>
            <a:prstDash val="solid"/>
            <a:round/>
          </a:ln>
        </p:spPr>
      </p:sp>
    </p:spTree>
    <p:extLst>
      <p:ext uri="{BB962C8B-B14F-4D97-AF65-F5344CB8AC3E}">
        <p14:creationId xmlns:p14="http://schemas.microsoft.com/office/powerpoint/2010/main" val="688946822"/>
      </p:ext>
    </p:extLst>
  </p:cSld>
  <p:clrMapOvr>
    <a:masterClrMapping/>
  </p:clrMapOvr>
  <p:transition spd="slow"/>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5" name="文本框"/>
          <p:cNvSpPr>
            <a:spLocks noGrp="1"/>
          </p:cNvSpPr>
          <p:nvPr>
            <p:ph type="title"/>
          </p:nvPr>
        </p:nvSpPr>
        <p:spPr>
          <a:xfrm rot="0">
            <a:off x="457200" y="190500"/>
            <a:ext cx="8229600" cy="582613"/>
          </a:xfrm>
          <a:prstGeom prst="rect"/>
          <a:noFill/>
          <a:ln w="9525"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Arial" pitchFamily="34" charset="0"/>
                <a:ea typeface="SimSun" pitchFamily="0" charset="0"/>
                <a:cs typeface="Lucida Sans" pitchFamily="0" charset="0"/>
              </a:rPr>
              <a:t>CONCLUSION</a:t>
            </a:r>
            <a:r>
              <a:rPr lang="en-US" altLang="zh-CN" sz="3600" b="0" i="0" u="none" strike="noStrike" kern="1200" cap="none" spc="0" baseline="0">
                <a:solidFill>
                  <a:schemeClr val="tx1"/>
                </a:solidFill>
                <a:latin typeface="Arial" pitchFamily="34" charset="0"/>
                <a:ea typeface="SimSun" pitchFamily="0" charset="0"/>
                <a:cs typeface="Lucida Sans" pitchFamily="0" charset="0"/>
              </a:rPr>
              <a:t> </a:t>
            </a:r>
            <a:endParaRPr lang="zh-CN" altLang="en-US" sz="3600" b="0" i="0" u="none" strike="noStrike" kern="1200" cap="none" spc="0" baseline="0">
              <a:solidFill>
                <a:schemeClr val="tx1"/>
              </a:solidFill>
              <a:latin typeface="Arial" pitchFamily="34" charset="0"/>
              <a:ea typeface="SimSun" pitchFamily="0" charset="0"/>
              <a:cs typeface="Lucida Sans" pitchFamily="0" charset="0"/>
            </a:endParaRPr>
          </a:p>
        </p:txBody>
      </p:sp>
      <p:sp>
        <p:nvSpPr>
          <p:cNvPr id="136" name="文本框"/>
          <p:cNvSpPr>
            <a:spLocks noGrp="1"/>
          </p:cNvSpPr>
          <p:nvPr>
            <p:ph type="body" idx="1"/>
          </p:nvPr>
        </p:nvSpPr>
        <p:spPr>
          <a:xfrm rot="0">
            <a:off x="457200" y="1174750"/>
            <a:ext cx="8229600" cy="4953000"/>
          </a:xfrm>
          <a:prstGeom prst="rect"/>
          <a:noFill/>
          <a:ln w="9525" cmpd="sng" cap="flat">
            <a:noFill/>
            <a:prstDash val="solid"/>
            <a:round/>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2400" b="0" i="0" u="none" strike="noStrike" kern="1200" cap="none" spc="0" baseline="0">
                <a:solidFill>
                  <a:schemeClr val="tx1"/>
                </a:solidFill>
                <a:latin typeface="Arial" pitchFamily="34" charset="0"/>
                <a:ea typeface="SimSun" pitchFamily="0" charset="0"/>
                <a:cs typeface="Lucida Sans" pitchFamily="0" charset="0"/>
              </a:rPr>
              <a:t>In conclusion, leveraging </a:t>
            </a:r>
            <a:r>
              <a:rPr lang="en-US" altLang="zh-CN" sz="2400" b="0" i="0" u="none" strike="noStrike" kern="1200" cap="none" spc="0" baseline="0">
                <a:solidFill>
                  <a:schemeClr val="tx1"/>
                </a:solidFill>
                <a:latin typeface="Arial" pitchFamily="34" charset="0"/>
                <a:ea typeface="SimSun" pitchFamily="0" charset="0"/>
                <a:cs typeface="Lucida Sans" pitchFamily="0" charset="0"/>
              </a:rPr>
              <a:t>IoT</a:t>
            </a:r>
            <a:r>
              <a:rPr lang="en-US" altLang="zh-CN" sz="2400" b="0" i="0" u="none" strike="noStrike" kern="1200" cap="none" spc="0" baseline="0">
                <a:solidFill>
                  <a:schemeClr val="tx1"/>
                </a:solidFill>
                <a:latin typeface="Arial" pitchFamily="34" charset="0"/>
                <a:ea typeface="SimSun" pitchFamily="0" charset="0"/>
                <a:cs typeface="Lucida Sans" pitchFamily="0" charset="0"/>
              </a:rPr>
              <a:t> technology for public transport optimization holds immense promise. By integrating sensors, predictive algorithms, and real-time information platforms, we can enhance passenger experiences, reduce wait times, and improve the efficiency and sustainability of public transportation systems. This innovation has the potential to transform urban mobility, making it more convenient and environmentally friendly for all. However, it's essential to address data security, privacy, and infrastructure challenges to realize the full potential of </a:t>
            </a:r>
            <a:r>
              <a:rPr lang="en-US" altLang="zh-CN" sz="2400" b="0" i="0" u="none" strike="noStrike" kern="1200" cap="none" spc="0" baseline="0">
                <a:solidFill>
                  <a:schemeClr val="tx1"/>
                </a:solidFill>
                <a:latin typeface="Arial" pitchFamily="34" charset="0"/>
                <a:ea typeface="SimSun" pitchFamily="0" charset="0"/>
                <a:cs typeface="Lucida Sans" pitchFamily="0" charset="0"/>
              </a:rPr>
              <a:t>IoT</a:t>
            </a:r>
            <a:r>
              <a:rPr lang="en-US" altLang="zh-CN" sz="2400" b="0" i="0" u="none" strike="noStrike" kern="1200" cap="none" spc="0" baseline="0">
                <a:solidFill>
                  <a:schemeClr val="tx1"/>
                </a:solidFill>
                <a:latin typeface="Arial" pitchFamily="34" charset="0"/>
                <a:ea typeface="SimSun" pitchFamily="0" charset="0"/>
                <a:cs typeface="Lucida Sans" pitchFamily="0" charset="0"/>
              </a:rPr>
              <a:t> in public transport optimization.</a:t>
            </a:r>
            <a:endParaRPr lang="zh-CN" altLang="en-US" sz="2400" b="0" i="0" u="none" strike="noStrike" kern="1200" cap="none" spc="0" baseline="0">
              <a:solidFill>
                <a:schemeClr val="tx1"/>
              </a:solidFill>
              <a:latin typeface="Arial" pitchFamily="34" charset="0"/>
              <a:ea typeface="SimSun" pitchFamily="0" charset="0"/>
              <a:cs typeface="Lucida Sans" pitchFamily="0" charset="0"/>
            </a:endParaRPr>
          </a:p>
        </p:txBody>
      </p:sp>
      <p:sp>
        <p:nvSpPr>
          <p:cNvPr id="137" name="文本框"/>
          <p:cNvSpPr>
            <a:spLocks noGrp="1"/>
          </p:cNvSpPr>
          <p:nvPr>
            <p:ph type="sldNum"/>
          </p:nvPr>
        </p:nvSpPr>
        <p:spPr>
          <a:xfrm rot="0">
            <a:off x="6553200" y="6245225"/>
            <a:ext cx="2133600" cy="476249"/>
          </a:xfrm>
          <a:prstGeom prst="rect"/>
          <a:noFill/>
          <a:ln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1200" cap="none" spc="0" baseline="0">
                <a:solidFill>
                  <a:schemeClr val="tx1"/>
                </a:solidFill>
                <a:latin typeface="Calibri" pitchFamily="34" charset="0"/>
                <a:ea typeface="SimSun" pitchFamily="0" charset="0"/>
                <a:cs typeface="Arial" pitchFamily="34" charset="0"/>
              </a:rPr>
              <a:t>18</a:t>
            </a:fld>
            <a:endParaRPr lang="zh-CN" altLang="en-US" sz="1400" b="0" i="0" u="none" strike="noStrike" kern="1200" cap="none" spc="0" baseline="0">
              <a:solidFill>
                <a:schemeClr val="tx1"/>
              </a:solidFill>
              <a:latin typeface="Calibri" pitchFamily="34" charset="0"/>
              <a:ea typeface="SimSun" pitchFamily="0" charset="0"/>
              <a:cs typeface="Arial" pitchFamily="34" charset="0"/>
            </a:endParaRPr>
          </a:p>
        </p:txBody>
      </p:sp>
      <p:sp>
        <p:nvSpPr>
          <p:cNvPr id="138" name="直线"/>
          <p:cNvSpPr>
            <a:spLocks/>
          </p:cNvSpPr>
          <p:nvPr/>
        </p:nvSpPr>
        <p:spPr>
          <a:xfrm rot="0">
            <a:off x="644524" y="1023429"/>
            <a:ext cx="8042275" cy="0"/>
          </a:xfrm>
          <a:prstGeom prst="line"/>
          <a:noFill/>
          <a:ln w="12700" cmpd="sng" cap="flat">
            <a:solidFill>
              <a:srgbClr val="0039A6"/>
            </a:solidFill>
            <a:prstDash val="solid"/>
            <a:round/>
          </a:ln>
        </p:spPr>
      </p:sp>
    </p:spTree>
    <p:extLst>
      <p:ext uri="{BB962C8B-B14F-4D97-AF65-F5344CB8AC3E}">
        <p14:creationId xmlns:p14="http://schemas.microsoft.com/office/powerpoint/2010/main" val="1444758760"/>
      </p:ext>
    </p:extLst>
  </p:cSld>
  <p:clrMapOvr>
    <a:masterClrMapping/>
  </p:clrMapOvr>
  <p:transition spd="slow"/>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文本框"/>
          <p:cNvSpPr>
            <a:spLocks noGrp="1"/>
          </p:cNvSpPr>
          <p:nvPr>
            <p:ph type="sldNum"/>
          </p:nvPr>
        </p:nvSpPr>
        <p:spPr>
          <a:xfrm rot="0">
            <a:off x="6553200" y="6245225"/>
            <a:ext cx="2133600" cy="476249"/>
          </a:xfrm>
          <a:prstGeom prst="rect"/>
          <a:noFill/>
          <a:ln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1200" cap="none" spc="0" baseline="0">
                <a:solidFill>
                  <a:schemeClr val="tx1"/>
                </a:solidFill>
                <a:latin typeface="Calibri" pitchFamily="34" charset="0"/>
                <a:ea typeface="宋体" pitchFamily="0" charset="0"/>
                <a:cs typeface="Arial" pitchFamily="34" charset="0"/>
              </a:rPr>
              <a:t>19</a:t>
            </a:fld>
            <a:endParaRPr lang="zh-CN" altLang="en-US" sz="1400" b="0" i="0" u="none" strike="noStrike" kern="1200" cap="none" spc="0" baseline="0">
              <a:solidFill>
                <a:schemeClr val="tx1"/>
              </a:solidFill>
              <a:latin typeface="Calibri" pitchFamily="34" charset="0"/>
              <a:ea typeface="宋体" pitchFamily="0" charset="0"/>
              <a:cs typeface="Arial" pitchFamily="34" charset="0"/>
            </a:endParaRPr>
          </a:p>
        </p:txBody>
      </p:sp>
      <p:pic>
        <p:nvPicPr>
          <p:cNvPr id="142" name="图片"/>
          <p:cNvPicPr>
            <a:picLocks noChangeAspect="1"/>
          </p:cNvPicPr>
          <p:nvPr/>
        </p:nvPicPr>
        <p:blipFill>
          <a:blip r:embed="rId1" cstate="print"/>
          <a:stretch>
            <a:fillRect/>
          </a:stretch>
        </p:blipFill>
        <p:spPr>
          <a:xfrm rot="0">
            <a:off x="1524000" y="1714500"/>
            <a:ext cx="6096000" cy="3428998"/>
          </a:xfrm>
          <a:prstGeom prst="rect"/>
          <a:noFill/>
          <a:ln w="12700" cmpd="sng" cap="flat">
            <a:noFill/>
            <a:prstDash val="solid"/>
            <a:miter/>
          </a:ln>
        </p:spPr>
      </p:pic>
    </p:spTree>
    <p:extLst>
      <p:ext uri="{BB962C8B-B14F-4D97-AF65-F5344CB8AC3E}">
        <p14:creationId xmlns:p14="http://schemas.microsoft.com/office/powerpoint/2010/main" val="1182750356"/>
      </p:ext>
    </p:extLst>
  </p:cSld>
  <p:clrMapOvr>
    <a:masterClrMapping/>
  </p:clrMapOvr>
  <p:transition spd="slow"/>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title"/>
          </p:nvPr>
        </p:nvSpPr>
        <p:spPr>
          <a:xfrm rot="0">
            <a:off x="457200" y="147637"/>
            <a:ext cx="8229600" cy="582613"/>
          </a:xfrm>
          <a:prstGeom prst="rect"/>
          <a:noFill/>
          <a:ln w="9525"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Arial" pitchFamily="34" charset="0"/>
                <a:ea typeface="SimSun" pitchFamily="0" charset="0"/>
                <a:cs typeface="Lucida Sans" pitchFamily="0" charset="0"/>
              </a:rPr>
              <a:t>GROUP MEMBERS</a:t>
            </a:r>
            <a:endParaRPr lang="zh-CN" altLang="en-US" sz="3600" b="1" i="0" u="none" strike="noStrike" kern="1200" cap="none" spc="0" baseline="0">
              <a:solidFill>
                <a:schemeClr val="tx1"/>
              </a:solidFill>
              <a:latin typeface="Arial" pitchFamily="34" charset="0"/>
              <a:ea typeface="SimSun" pitchFamily="0" charset="0"/>
              <a:cs typeface="Lucida Sans" pitchFamily="0" charset="0"/>
            </a:endParaRPr>
          </a:p>
        </p:txBody>
      </p:sp>
      <p:sp>
        <p:nvSpPr>
          <p:cNvPr id="35" name="文本框"/>
          <p:cNvSpPr>
            <a:spLocks noGrp="1"/>
          </p:cNvSpPr>
          <p:nvPr>
            <p:ph type="sldNum"/>
          </p:nvPr>
        </p:nvSpPr>
        <p:spPr>
          <a:xfrm rot="0">
            <a:off x="6553200" y="6245225"/>
            <a:ext cx="2133600" cy="476249"/>
          </a:xfrm>
          <a:prstGeom prst="rect"/>
          <a:noFill/>
          <a:ln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1200" cap="none" spc="0" baseline="0">
                <a:solidFill>
                  <a:schemeClr val="tx1"/>
                </a:solidFill>
                <a:latin typeface="Calibri" pitchFamily="34" charset="0"/>
                <a:ea typeface="宋体" pitchFamily="0" charset="0"/>
                <a:cs typeface="Arial" pitchFamily="34" charset="0"/>
              </a:rPr>
              <a:t>2</a:t>
            </a:fld>
            <a:endParaRPr lang="zh-CN" altLang="en-US" sz="1400" b="0" i="0" u="none" strike="noStrike" kern="1200" cap="none" spc="0" baseline="0">
              <a:solidFill>
                <a:schemeClr val="tx1"/>
              </a:solidFill>
              <a:latin typeface="Calibri" pitchFamily="34" charset="0"/>
              <a:ea typeface="宋体" pitchFamily="0" charset="0"/>
              <a:cs typeface="Arial" pitchFamily="34" charset="0"/>
            </a:endParaRPr>
          </a:p>
        </p:txBody>
      </p:sp>
      <p:sp>
        <p:nvSpPr>
          <p:cNvPr id="36" name="直线"/>
          <p:cNvSpPr>
            <a:spLocks/>
          </p:cNvSpPr>
          <p:nvPr/>
        </p:nvSpPr>
        <p:spPr>
          <a:xfrm rot="0">
            <a:off x="644524" y="1023429"/>
            <a:ext cx="8042275" cy="0"/>
          </a:xfrm>
          <a:prstGeom prst="line"/>
          <a:noFill/>
          <a:ln w="12700" cmpd="sng" cap="flat">
            <a:solidFill>
              <a:srgbClr val="0039A6"/>
            </a:solidFill>
            <a:prstDash val="solid"/>
            <a:round/>
          </a:ln>
        </p:spPr>
      </p:sp>
      <p:sp>
        <p:nvSpPr>
          <p:cNvPr id="37" name="文本框"/>
          <p:cNvSpPr>
            <a:spLocks noGrp="1"/>
          </p:cNvSpPr>
          <p:nvPr>
            <p:ph type="body" idx="1"/>
          </p:nvPr>
        </p:nvSpPr>
        <p:spPr>
          <a:xfrm rot="0">
            <a:off x="457200" y="1174750"/>
            <a:ext cx="8229600" cy="4953000"/>
          </a:xfrm>
          <a:prstGeom prst="rect"/>
          <a:noFill/>
          <a:ln w="9525" cmpd="sng" cap="flat">
            <a:noFill/>
            <a:prstDash val="solid"/>
            <a:round/>
          </a:ln>
        </p:spPr>
        <p:txBody>
          <a:bodyPr vert="horz" wrap="square" lIns="91440" tIns="45720" rIns="91440" bIns="45720" anchor="t" anchorCtr="0">
            <a:prstTxWarp prst="textNoShape"/>
          </a:bodyPr>
          <a:lstStyle/>
          <a:p>
            <a:pPr marL="342900" indent="-342900" algn="l">
              <a:lnSpc>
                <a:spcPct val="100000"/>
              </a:lnSpc>
              <a:spcBef>
                <a:spcPct val="20000"/>
              </a:spcBef>
              <a:spcAft>
                <a:spcPts val="0"/>
              </a:spcAft>
              <a:buClrTx/>
              <a:buChar char="•"/>
            </a:pPr>
            <a:r>
              <a:rPr lang="en-US" altLang="zh-CN" sz="3200" b="0" i="0" u="none" strike="noStrike" kern="1200" cap="none" spc="0" baseline="0">
                <a:solidFill>
                  <a:schemeClr val="tx1"/>
                </a:solidFill>
                <a:latin typeface="Arial" pitchFamily="34" charset="0"/>
                <a:ea typeface="SimSun" pitchFamily="0" charset="0"/>
                <a:cs typeface="Lucida Sans" pitchFamily="0" charset="0"/>
              </a:rPr>
              <a:t>HARIHARASUDHAN B</a:t>
            </a:r>
            <a:endParaRPr lang="en-US" altLang="zh-CN" sz="3200" b="0" i="0" u="none" strike="noStrike" kern="1200" cap="none" spc="0" baseline="0">
              <a:solidFill>
                <a:schemeClr val="tx1"/>
              </a:solidFill>
              <a:latin typeface="Arial" pitchFamily="34" charset="0"/>
              <a:ea typeface="SimSun" pitchFamily="0" charset="0"/>
              <a:cs typeface="Lucida Sans" pitchFamily="0" charset="0"/>
            </a:endParaRPr>
          </a:p>
          <a:p>
            <a:pPr marL="342900" indent="-342900" algn="l">
              <a:lnSpc>
                <a:spcPct val="100000"/>
              </a:lnSpc>
              <a:spcBef>
                <a:spcPct val="20000"/>
              </a:spcBef>
              <a:spcAft>
                <a:spcPts val="0"/>
              </a:spcAft>
              <a:buClrTx/>
              <a:buChar char="•"/>
            </a:pPr>
            <a:r>
              <a:rPr lang="en-US" altLang="zh-CN" sz="3200" b="0" i="0" u="none" strike="noStrike" kern="1200" cap="none" spc="0" baseline="0">
                <a:solidFill>
                  <a:schemeClr val="tx1"/>
                </a:solidFill>
                <a:latin typeface="Arial" pitchFamily="34" charset="0"/>
                <a:ea typeface="SimSun" pitchFamily="0" charset="0"/>
                <a:cs typeface="Lucida Sans" pitchFamily="0" charset="0"/>
              </a:rPr>
              <a:t>ARUN U.S</a:t>
            </a:r>
            <a:endParaRPr lang="en-US" altLang="zh-CN" sz="3200" b="0" i="0" u="none" strike="noStrike" kern="1200" cap="none" spc="0" baseline="0">
              <a:solidFill>
                <a:schemeClr val="tx1"/>
              </a:solidFill>
              <a:latin typeface="Arial" pitchFamily="34" charset="0"/>
              <a:ea typeface="SimSun" pitchFamily="0" charset="0"/>
              <a:cs typeface="Lucida Sans" pitchFamily="0" charset="0"/>
            </a:endParaRPr>
          </a:p>
          <a:p>
            <a:pPr marL="342900" indent="-342900" algn="l">
              <a:lnSpc>
                <a:spcPct val="100000"/>
              </a:lnSpc>
              <a:spcBef>
                <a:spcPct val="20000"/>
              </a:spcBef>
              <a:spcAft>
                <a:spcPts val="0"/>
              </a:spcAft>
              <a:buClrTx/>
              <a:buChar char="•"/>
            </a:pPr>
            <a:r>
              <a:rPr lang="en-US" altLang="zh-CN" sz="3200" b="0" i="0" u="none" strike="noStrike" kern="1200" cap="none" spc="0" baseline="0">
                <a:solidFill>
                  <a:schemeClr val="tx1"/>
                </a:solidFill>
                <a:latin typeface="Arial" pitchFamily="34" charset="0"/>
                <a:ea typeface="SimSun" pitchFamily="0" charset="0"/>
                <a:cs typeface="Lucida Sans" pitchFamily="0" charset="0"/>
              </a:rPr>
              <a:t>DHAKSNAMOORTH</a:t>
            </a:r>
            <a:r>
              <a:rPr lang="en-US" altLang="zh-CN" sz="3200" b="0" i="0" u="none" strike="noStrike" kern="1200" cap="none" spc="0" baseline="0">
                <a:solidFill>
                  <a:schemeClr val="tx1"/>
                </a:solidFill>
                <a:latin typeface="Arial" pitchFamily="34" charset="0"/>
                <a:ea typeface="SimSun" pitchFamily="0" charset="0"/>
                <a:cs typeface="Lucida Sans" pitchFamily="0" charset="0"/>
              </a:rPr>
              <a:t>I </a:t>
            </a:r>
            <a:r>
              <a:rPr lang="en-US" altLang="zh-CN" sz="3200" b="0" i="0" u="none" strike="noStrike" kern="1200" cap="none" spc="0" baseline="0">
                <a:solidFill>
                  <a:schemeClr val="tx1"/>
                </a:solidFill>
                <a:latin typeface="Arial" pitchFamily="34" charset="0"/>
                <a:ea typeface="SimSun" pitchFamily="0" charset="0"/>
                <a:cs typeface="Lucida Sans" pitchFamily="0" charset="0"/>
              </a:rPr>
              <a:t>M</a:t>
            </a:r>
            <a:endParaRPr lang="en-US" altLang="zh-CN" sz="3200" b="0" i="0" u="none" strike="noStrike" kern="1200" cap="none" spc="0" baseline="0">
              <a:solidFill>
                <a:schemeClr val="tx1"/>
              </a:solidFill>
              <a:latin typeface="Arial" pitchFamily="34" charset="0"/>
              <a:ea typeface="SimSun" pitchFamily="0" charset="0"/>
              <a:cs typeface="Lucida Sans" pitchFamily="0" charset="0"/>
            </a:endParaRPr>
          </a:p>
          <a:p>
            <a:pPr marL="342900" indent="-342900" algn="l">
              <a:lnSpc>
                <a:spcPct val="100000"/>
              </a:lnSpc>
              <a:spcBef>
                <a:spcPct val="20000"/>
              </a:spcBef>
              <a:spcAft>
                <a:spcPts val="0"/>
              </a:spcAft>
              <a:buClrTx/>
              <a:buChar char="•"/>
            </a:pPr>
            <a:r>
              <a:rPr lang="en-US" altLang="zh-CN" sz="3200" b="0" i="0" u="none" strike="noStrike" kern="1200" cap="none" spc="0" baseline="0">
                <a:solidFill>
                  <a:schemeClr val="tx1"/>
                </a:solidFill>
                <a:latin typeface="Arial" pitchFamily="34" charset="0"/>
                <a:ea typeface="SimSun" pitchFamily="0" charset="0"/>
                <a:cs typeface="Lucida Sans" pitchFamily="0" charset="0"/>
              </a:rPr>
              <a:t>KABILAN</a:t>
            </a:r>
            <a:r>
              <a:rPr lang="en-US" altLang="zh-CN" sz="3200" b="0" i="0" u="none" strike="noStrike" kern="1200" cap="none" spc="0" baseline="0">
                <a:solidFill>
                  <a:schemeClr val="tx1"/>
                </a:solidFill>
                <a:latin typeface="Arial" pitchFamily="34" charset="0"/>
                <a:ea typeface="SimSun" pitchFamily="0" charset="0"/>
                <a:cs typeface="Lucida Sans" pitchFamily="0" charset="0"/>
              </a:rPr>
              <a:t> C</a:t>
            </a:r>
            <a:endParaRPr lang="en-US" altLang="zh-CN" sz="3200" b="0" i="0" u="none" strike="noStrike" kern="1200" cap="none" spc="0" baseline="0">
              <a:solidFill>
                <a:schemeClr val="tx1"/>
              </a:solidFill>
              <a:latin typeface="Arial" pitchFamily="34" charset="0"/>
              <a:ea typeface="SimSun" pitchFamily="0" charset="0"/>
              <a:cs typeface="Lucida Sans" pitchFamily="0" charset="0"/>
            </a:endParaRPr>
          </a:p>
          <a:p>
            <a:pPr marL="342900" indent="-342900" algn="l">
              <a:lnSpc>
                <a:spcPct val="100000"/>
              </a:lnSpc>
              <a:spcBef>
                <a:spcPct val="20000"/>
              </a:spcBef>
              <a:spcAft>
                <a:spcPts val="0"/>
              </a:spcAft>
              <a:buClrTx/>
              <a:buChar char="•"/>
            </a:pPr>
            <a:r>
              <a:rPr lang="en-US" altLang="zh-CN" sz="3200" b="0" i="0" u="none" strike="noStrike" kern="1200" cap="none" spc="0" baseline="0">
                <a:solidFill>
                  <a:schemeClr val="tx1"/>
                </a:solidFill>
                <a:latin typeface="Arial" pitchFamily="34" charset="0"/>
                <a:ea typeface="SimSun" pitchFamily="0" charset="0"/>
                <a:cs typeface="Lucida Sans" pitchFamily="0" charset="0"/>
              </a:rPr>
              <a:t>ASHWIN</a:t>
            </a:r>
            <a:r>
              <a:rPr lang="en-US" altLang="zh-CN" sz="3200" b="0" i="0" u="none" strike="noStrike" kern="1200" cap="none" spc="0" baseline="0">
                <a:solidFill>
                  <a:schemeClr val="tx1"/>
                </a:solidFill>
                <a:latin typeface="Arial" pitchFamily="34" charset="0"/>
                <a:ea typeface="SimSun" pitchFamily="0" charset="0"/>
                <a:cs typeface="Lucida Sans" pitchFamily="0" charset="0"/>
              </a:rPr>
              <a:t> G</a:t>
            </a:r>
            <a:endParaRPr lang="zh-CN" altLang="en-US" sz="3200" b="0" i="0" u="none" strike="noStrike" kern="1200" cap="none" spc="0" baseline="0">
              <a:solidFill>
                <a:schemeClr val="tx1"/>
              </a:solidFill>
              <a:latin typeface="Arial" pitchFamily="34" charset="0"/>
              <a:ea typeface="SimSun" pitchFamily="0" charset="0"/>
              <a:cs typeface="Lucida Sans" pitchFamily="0" charset="0"/>
            </a:endParaRPr>
          </a:p>
        </p:txBody>
      </p:sp>
    </p:spTree>
    <p:extLst>
      <p:ext uri="{BB962C8B-B14F-4D97-AF65-F5344CB8AC3E}">
        <p14:creationId xmlns:p14="http://schemas.microsoft.com/office/powerpoint/2010/main" val="1511376064"/>
      </p:ext>
    </p:extLst>
  </p:cSld>
  <p:clrMapOvr>
    <a:masterClrMapping/>
  </p:clrMapOvr>
  <p:transition spd="slow"/>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2528756" y="906625"/>
            <a:ext cx="8229600" cy="582613"/>
          </a:xfrm>
          <a:prstGeom prst="rect"/>
          <a:noFill/>
          <a:ln w="9525"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Arial" pitchFamily="34" charset="0"/>
                <a:ea typeface="SimSun" pitchFamily="0" charset="0"/>
                <a:cs typeface="Lucida Sans" pitchFamily="0" charset="0"/>
              </a:rPr>
              <a:t>INTRODUCTION </a:t>
            </a:r>
            <a:endParaRPr lang="zh-CN" altLang="en-US" sz="3600" b="1" i="0" u="none" strike="noStrike" kern="1200" cap="none" spc="0" baseline="0">
              <a:solidFill>
                <a:schemeClr val="tx1"/>
              </a:solidFill>
              <a:latin typeface="Arial" pitchFamily="34" charset="0"/>
              <a:ea typeface="SimSun" pitchFamily="0" charset="0"/>
              <a:cs typeface="Lucida Sans" pitchFamily="0" charset="0"/>
            </a:endParaRPr>
          </a:p>
        </p:txBody>
      </p:sp>
      <p:sp>
        <p:nvSpPr>
          <p:cNvPr id="41" name="文本框"/>
          <p:cNvSpPr>
            <a:spLocks noGrp="1"/>
          </p:cNvSpPr>
          <p:nvPr>
            <p:ph type="body" idx="1"/>
          </p:nvPr>
        </p:nvSpPr>
        <p:spPr>
          <a:xfrm rot="0">
            <a:off x="601770" y="2331303"/>
            <a:ext cx="8229600" cy="4953000"/>
          </a:xfrm>
          <a:prstGeom prst="rect"/>
          <a:noFill/>
          <a:ln w="9525" cmpd="sng" cap="flat">
            <a:noFill/>
            <a:prstDash val="solid"/>
            <a:round/>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2400" b="0" i="0" u="none" strike="noStrike" kern="1200" cap="none" spc="0" baseline="0">
                <a:solidFill>
                  <a:schemeClr val="tx1"/>
                </a:solidFill>
                <a:latin typeface="Arial" pitchFamily="34" charset="0"/>
                <a:ea typeface="SimSun" pitchFamily="0" charset="0"/>
                <a:cs typeface="Lucida Sans" pitchFamily="0" charset="0"/>
              </a:rPr>
              <a:t>"In today's urban landscape, the Internet of Things (IoT) is revolutionizing public transport. This interconnected network of smart devices, sensors, and data analytics optimizes efficiency, enhances passenger experiences, and addresses longstanding challenges. IoT is driving the future of urban mobility, reshaping how we move within our cities."</a:t>
            </a:r>
            <a:endParaRPr lang="zh-CN" altLang="en-US" sz="2400" b="0" i="0" u="none" strike="noStrike" kern="1200" cap="none" spc="0" baseline="0">
              <a:solidFill>
                <a:schemeClr val="tx1"/>
              </a:solidFill>
              <a:latin typeface="Arial" pitchFamily="34" charset="0"/>
              <a:ea typeface="SimSun" pitchFamily="0" charset="0"/>
              <a:cs typeface="Lucida Sans" pitchFamily="0" charset="0"/>
            </a:endParaRPr>
          </a:p>
        </p:txBody>
      </p:sp>
      <p:sp>
        <p:nvSpPr>
          <p:cNvPr id="42" name="文本框"/>
          <p:cNvSpPr>
            <a:spLocks noGrp="1"/>
          </p:cNvSpPr>
          <p:nvPr>
            <p:ph type="sldNum"/>
          </p:nvPr>
        </p:nvSpPr>
        <p:spPr>
          <a:xfrm rot="0">
            <a:off x="6553200" y="6245225"/>
            <a:ext cx="2133600" cy="476249"/>
          </a:xfrm>
          <a:prstGeom prst="rect"/>
          <a:noFill/>
          <a:ln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1200" cap="none" spc="0" baseline="0">
                <a:solidFill>
                  <a:schemeClr val="tx1"/>
                </a:solidFill>
                <a:latin typeface="Calibri" pitchFamily="34" charset="0"/>
                <a:ea typeface="宋体" pitchFamily="0" charset="0"/>
                <a:cs typeface="Arial" pitchFamily="34" charset="0"/>
              </a:rPr>
              <a:t>3</a:t>
            </a:fld>
            <a:endParaRPr lang="zh-CN" altLang="en-US" sz="1400" b="0" i="0" u="none" strike="noStrike" kern="1200" cap="none" spc="0" baseline="0">
              <a:solidFill>
                <a:schemeClr val="tx1"/>
              </a:solidFill>
              <a:latin typeface="Calibri" pitchFamily="34" charset="0"/>
              <a:ea typeface="宋体" pitchFamily="0" charset="0"/>
              <a:cs typeface="Arial" pitchFamily="34" charset="0"/>
            </a:endParaRPr>
          </a:p>
        </p:txBody>
      </p:sp>
      <p:sp>
        <p:nvSpPr>
          <p:cNvPr id="43" name="直线"/>
          <p:cNvSpPr>
            <a:spLocks/>
          </p:cNvSpPr>
          <p:nvPr/>
        </p:nvSpPr>
        <p:spPr>
          <a:xfrm rot="0">
            <a:off x="550862" y="2026378"/>
            <a:ext cx="8042275" cy="0"/>
          </a:xfrm>
          <a:prstGeom prst="line"/>
          <a:noFill/>
          <a:ln w="12700" cmpd="sng" cap="flat">
            <a:solidFill>
              <a:srgbClr val="0039A6"/>
            </a:solidFill>
            <a:prstDash val="solid"/>
            <a:round/>
          </a:ln>
        </p:spPr>
      </p:sp>
    </p:spTree>
    <p:extLst>
      <p:ext uri="{BB962C8B-B14F-4D97-AF65-F5344CB8AC3E}">
        <p14:creationId xmlns:p14="http://schemas.microsoft.com/office/powerpoint/2010/main" val="1413844388"/>
      </p:ext>
    </p:extLst>
  </p:cSld>
  <p:clrMapOvr>
    <a:masterClrMapping/>
  </p:clrMapOvr>
  <p:transition spd="slow"/>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457200" y="190500"/>
            <a:ext cx="8229600" cy="582613"/>
          </a:xfrm>
          <a:prstGeom prst="rect"/>
          <a:noFill/>
          <a:ln w="9525"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Arial" pitchFamily="34" charset="0"/>
                <a:ea typeface="SimSun" pitchFamily="0" charset="0"/>
                <a:cs typeface="Lucida Sans" pitchFamily="0" charset="0"/>
              </a:rPr>
              <a:t>PROJECT DEFINITION </a:t>
            </a:r>
            <a:endParaRPr lang="zh-CN" altLang="en-US" sz="3600" b="1" i="0" u="none" strike="noStrike" kern="1200" cap="none" spc="0" baseline="0">
              <a:solidFill>
                <a:schemeClr val="tx1"/>
              </a:solidFill>
              <a:latin typeface="Arial" pitchFamily="34" charset="0"/>
              <a:ea typeface="SimSun" pitchFamily="0" charset="0"/>
              <a:cs typeface="Lucida Sans" pitchFamily="0" charset="0"/>
            </a:endParaRPr>
          </a:p>
        </p:txBody>
      </p:sp>
      <p:sp>
        <p:nvSpPr>
          <p:cNvPr id="47" name="文本框"/>
          <p:cNvSpPr>
            <a:spLocks noGrp="1"/>
          </p:cNvSpPr>
          <p:nvPr>
            <p:ph type="sldNum"/>
          </p:nvPr>
        </p:nvSpPr>
        <p:spPr>
          <a:xfrm rot="0">
            <a:off x="6553200" y="6245225"/>
            <a:ext cx="2133600" cy="476249"/>
          </a:xfrm>
          <a:prstGeom prst="rect"/>
          <a:noFill/>
          <a:ln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1200" cap="none" spc="0" baseline="0">
                <a:solidFill>
                  <a:schemeClr val="tx1"/>
                </a:solidFill>
                <a:latin typeface="Calibri" pitchFamily="34" charset="0"/>
                <a:ea typeface="宋体" pitchFamily="0" charset="0"/>
                <a:cs typeface="Arial" pitchFamily="34" charset="0"/>
              </a:rPr>
              <a:t>4</a:t>
            </a:fld>
            <a:endParaRPr lang="zh-CN" altLang="en-US" sz="1400" b="0" i="0" u="none" strike="noStrike" kern="1200" cap="none" spc="0" baseline="0">
              <a:solidFill>
                <a:schemeClr val="tx1"/>
              </a:solidFill>
              <a:latin typeface="Calibri" pitchFamily="34" charset="0"/>
              <a:ea typeface="宋体" pitchFamily="0" charset="0"/>
              <a:cs typeface="Arial" pitchFamily="34" charset="0"/>
            </a:endParaRPr>
          </a:p>
        </p:txBody>
      </p:sp>
      <p:sp>
        <p:nvSpPr>
          <p:cNvPr id="48" name="文本框"/>
          <p:cNvSpPr>
            <a:spLocks noGrp="1"/>
          </p:cNvSpPr>
          <p:nvPr>
            <p:ph type="body" idx="1"/>
          </p:nvPr>
        </p:nvSpPr>
        <p:spPr>
          <a:xfrm rot="0">
            <a:off x="457200" y="1530350"/>
            <a:ext cx="8229600" cy="4953000"/>
          </a:xfrm>
          <a:prstGeom prst="rect"/>
          <a:noFill/>
          <a:ln w="9525" cmpd="sng" cap="flat">
            <a:noFill/>
            <a:prstDash val="solid"/>
            <a:round/>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3200" b="1" i="0" u="none" strike="noStrike" kern="1200" cap="none" spc="0" baseline="0">
                <a:solidFill>
                  <a:schemeClr val="tx1"/>
                </a:solidFill>
                <a:latin typeface="Söhne" pitchFamily="0" charset="0"/>
                <a:ea typeface="SimSun" pitchFamily="0" charset="0"/>
                <a:cs typeface="Lucida Sans" pitchFamily="0" charset="0"/>
              </a:rPr>
              <a:t>1. Objective Definition:</a:t>
            </a:r>
            <a:endParaRPr lang="en-US" altLang="zh-CN" sz="3200" b="0" i="0" u="none" strike="noStrike" kern="1200" cap="none" spc="0" baseline="0">
              <a:solidFill>
                <a:schemeClr val="tx1"/>
              </a:solidFill>
              <a:latin typeface="Söhne" pitchFamily="0" charset="0"/>
              <a:ea typeface="SimSun" pitchFamily="0" charset="0"/>
              <a:cs typeface="Lucida Sans" pitchFamily="0" charset="0"/>
            </a:endParaRPr>
          </a:p>
          <a:p>
            <a:pPr marL="0" indent="0" algn="l">
              <a:lnSpc>
                <a:spcPct val="100000"/>
              </a:lnSpc>
              <a:spcBef>
                <a:spcPct val="20000"/>
              </a:spcBef>
              <a:spcAft>
                <a:spcPts val="0"/>
              </a:spcAft>
              <a:buNone/>
            </a:pPr>
            <a:r>
              <a:rPr lang="en-US" altLang="zh-CN" sz="2400" b="0" i="0" u="none" strike="noStrike" kern="1200" cap="none" spc="0" baseline="0">
                <a:solidFill>
                  <a:schemeClr val="tx1"/>
                </a:solidFill>
                <a:latin typeface="Söhne" pitchFamily="0" charset="0"/>
                <a:ea typeface="SimSun" pitchFamily="0" charset="0"/>
                <a:cs typeface="Lucida Sans" pitchFamily="0" charset="0"/>
              </a:rPr>
              <a:t>Clearly outline project goals and objectives, emphasizing improved efficiency and the quality of public transportation services.</a:t>
            </a:r>
            <a:endParaRPr lang="en-US" altLang="zh-CN" sz="2400" b="0" i="0" u="none" strike="noStrike" kern="1200" cap="none" spc="0" baseline="0">
              <a:solidFill>
                <a:schemeClr val="tx1"/>
              </a:solidFill>
              <a:latin typeface="Söhne" pitchFamily="0" charset="0"/>
              <a:ea typeface="SimSun" pitchFamily="0" charset="0"/>
              <a:cs typeface="Lucida Sans" pitchFamily="0" charset="0"/>
            </a:endParaRPr>
          </a:p>
          <a:p>
            <a:pPr marL="0" indent="0" algn="l">
              <a:lnSpc>
                <a:spcPct val="100000"/>
              </a:lnSpc>
              <a:spcBef>
                <a:spcPct val="20000"/>
              </a:spcBef>
              <a:spcAft>
                <a:spcPts val="0"/>
              </a:spcAft>
              <a:buNone/>
            </a:pPr>
            <a:r>
              <a:rPr lang="en-US" altLang="zh-CN" sz="3200" b="1" i="0" u="none" strike="noStrike" kern="1200" cap="none" spc="0" baseline="0">
                <a:solidFill>
                  <a:schemeClr val="tx1"/>
                </a:solidFill>
                <a:latin typeface="Söhne" pitchFamily="0" charset="0"/>
                <a:ea typeface="SimSun" pitchFamily="0" charset="0"/>
                <a:cs typeface="Lucida Sans" pitchFamily="0" charset="0"/>
              </a:rPr>
              <a:t>2. </a:t>
            </a:r>
            <a:r>
              <a:rPr lang="en-US" altLang="zh-CN" sz="3200" b="1" i="0" u="none" strike="noStrike" kern="1200" cap="none" spc="0" baseline="0">
                <a:solidFill>
                  <a:schemeClr val="tx1"/>
                </a:solidFill>
                <a:latin typeface="Söhne" pitchFamily="0" charset="0"/>
                <a:ea typeface="SimSun" pitchFamily="0" charset="0"/>
                <a:cs typeface="Lucida Sans" pitchFamily="0" charset="0"/>
              </a:rPr>
              <a:t>IoT</a:t>
            </a:r>
            <a:r>
              <a:rPr lang="en-US" altLang="zh-CN" sz="3200" b="1" i="0" u="none" strike="noStrike" kern="1200" cap="none" spc="0" baseline="0">
                <a:solidFill>
                  <a:schemeClr val="tx1"/>
                </a:solidFill>
                <a:latin typeface="Söhne" pitchFamily="0" charset="0"/>
                <a:ea typeface="SimSun" pitchFamily="0" charset="0"/>
                <a:cs typeface="Lucida Sans" pitchFamily="0" charset="0"/>
              </a:rPr>
              <a:t> Sensor System Design:</a:t>
            </a:r>
            <a:endParaRPr lang="en-US" altLang="zh-CN" sz="3200" b="0" i="0" u="none" strike="noStrike" kern="1200" cap="none" spc="0" baseline="0">
              <a:solidFill>
                <a:schemeClr val="tx1"/>
              </a:solidFill>
              <a:latin typeface="Söhne" pitchFamily="0" charset="0"/>
              <a:ea typeface="SimSun" pitchFamily="0" charset="0"/>
              <a:cs typeface="Lucida Sans" pitchFamily="0" charset="0"/>
            </a:endParaRPr>
          </a:p>
          <a:p>
            <a:pPr marL="0" indent="0" algn="l">
              <a:lnSpc>
                <a:spcPct val="100000"/>
              </a:lnSpc>
              <a:spcBef>
                <a:spcPct val="20000"/>
              </a:spcBef>
              <a:spcAft>
                <a:spcPts val="0"/>
              </a:spcAft>
              <a:buNone/>
            </a:pPr>
            <a:r>
              <a:rPr lang="en-US" altLang="zh-CN" sz="2400" b="0" i="0" u="none" strike="noStrike" kern="1200" cap="none" spc="0" baseline="0">
                <a:solidFill>
                  <a:schemeClr val="tx1"/>
                </a:solidFill>
                <a:latin typeface="Söhne" pitchFamily="0" charset="0"/>
                <a:ea typeface="SimSun" pitchFamily="0" charset="0"/>
                <a:cs typeface="Lucida Sans" pitchFamily="0" charset="0"/>
              </a:rPr>
              <a:t>Design a robust </a:t>
            </a:r>
            <a:r>
              <a:rPr lang="en-US" altLang="zh-CN" sz="2400" b="0" i="0" u="none" strike="noStrike" kern="1200" cap="none" spc="0" baseline="0">
                <a:solidFill>
                  <a:schemeClr val="tx1"/>
                </a:solidFill>
                <a:latin typeface="Söhne" pitchFamily="0" charset="0"/>
                <a:ea typeface="SimSun" pitchFamily="0" charset="0"/>
                <a:cs typeface="Lucida Sans" pitchFamily="0" charset="0"/>
              </a:rPr>
              <a:t>IoT</a:t>
            </a:r>
            <a:r>
              <a:rPr lang="en-US" altLang="zh-CN" sz="2400" b="0" i="0" u="none" strike="noStrike" kern="1200" cap="none" spc="0" baseline="0">
                <a:solidFill>
                  <a:schemeClr val="tx1"/>
                </a:solidFill>
                <a:latin typeface="Söhne" pitchFamily="0" charset="0"/>
                <a:ea typeface="SimSun" pitchFamily="0" charset="0"/>
                <a:cs typeface="Lucida Sans" pitchFamily="0" charset="0"/>
              </a:rPr>
              <a:t> sensor system, specifying the types of sensors required, data collection methods, and data transmission protocols.</a:t>
            </a:r>
            <a:endParaRPr lang="zh-CN" altLang="en-US" sz="2400" b="0" i="0" u="none" strike="noStrike" kern="1200" cap="none" spc="0" baseline="0">
              <a:solidFill>
                <a:schemeClr val="tx1"/>
              </a:solidFill>
              <a:latin typeface="Söhne" pitchFamily="0" charset="0"/>
              <a:ea typeface="SimSun" pitchFamily="0" charset="0"/>
              <a:cs typeface="Lucida Sans" pitchFamily="0" charset="0"/>
            </a:endParaRPr>
          </a:p>
        </p:txBody>
      </p:sp>
      <p:sp>
        <p:nvSpPr>
          <p:cNvPr id="49" name="直线"/>
          <p:cNvSpPr>
            <a:spLocks/>
          </p:cNvSpPr>
          <p:nvPr/>
        </p:nvSpPr>
        <p:spPr>
          <a:xfrm rot="0">
            <a:off x="644524" y="1023429"/>
            <a:ext cx="8042275" cy="0"/>
          </a:xfrm>
          <a:prstGeom prst="line"/>
          <a:noFill/>
          <a:ln w="12700" cmpd="sng" cap="flat">
            <a:solidFill>
              <a:srgbClr val="0039A6"/>
            </a:solidFill>
            <a:prstDash val="solid"/>
            <a:round/>
          </a:ln>
        </p:spPr>
      </p:sp>
    </p:spTree>
    <p:extLst>
      <p:ext uri="{BB962C8B-B14F-4D97-AF65-F5344CB8AC3E}">
        <p14:creationId xmlns:p14="http://schemas.microsoft.com/office/powerpoint/2010/main" val="161458526"/>
      </p:ext>
    </p:extLst>
  </p:cSld>
  <p:clrMapOvr>
    <a:masterClrMapping/>
  </p:clrMapOvr>
  <p:transition spd="slow"/>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1414971" y="705528"/>
            <a:ext cx="8229600" cy="875698"/>
          </a:xfrm>
          <a:prstGeom prst="rect"/>
          <a:noFill/>
          <a:ln w="9525"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Arial" pitchFamily="34" charset="0"/>
                <a:ea typeface="SimSun" pitchFamily="0" charset="0"/>
                <a:cs typeface="Lucida Sans" pitchFamily="0" charset="0"/>
              </a:rPr>
              <a:t>PROJECT OBJECTIVES </a:t>
            </a:r>
            <a:endParaRPr lang="zh-CN" altLang="en-US" sz="3600" b="1" i="0" u="none" strike="noStrike" kern="1200" cap="none" spc="0" baseline="0">
              <a:solidFill>
                <a:schemeClr val="tx1"/>
              </a:solidFill>
              <a:latin typeface="Arial" pitchFamily="34" charset="0"/>
              <a:ea typeface="SimSun" pitchFamily="0" charset="0"/>
              <a:cs typeface="Lucida Sans" pitchFamily="0" charset="0"/>
            </a:endParaRPr>
          </a:p>
        </p:txBody>
      </p:sp>
      <p:sp>
        <p:nvSpPr>
          <p:cNvPr id="53" name="文本框"/>
          <p:cNvSpPr>
            <a:spLocks noGrp="1"/>
          </p:cNvSpPr>
          <p:nvPr>
            <p:ph type="body" idx="1"/>
          </p:nvPr>
        </p:nvSpPr>
        <p:spPr>
          <a:xfrm rot="0">
            <a:off x="610805" y="2212210"/>
            <a:ext cx="8229600" cy="4953000"/>
          </a:xfrm>
          <a:prstGeom prst="rect"/>
          <a:noFill/>
          <a:ln w="9525" cmpd="sng" cap="flat">
            <a:noFill/>
            <a:prstDash val="solid"/>
            <a:round/>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2400" b="0" i="0" u="none" strike="noStrike" kern="1200" cap="none" spc="0" baseline="0">
                <a:solidFill>
                  <a:schemeClr val="tx1"/>
                </a:solidFill>
                <a:latin typeface="Arial" pitchFamily="34" charset="0"/>
                <a:ea typeface="SimSun" pitchFamily="0" charset="0"/>
                <a:cs typeface="Lucida Sans" pitchFamily="0" charset="0"/>
              </a:rPr>
              <a:t>The project aims to enhance public transportation by delivering real-time information to passengers, predicting vehicle arrival times, monitoring ridership levels, and ultimately improving the quality of service. This will be achieved through the integration of </a:t>
            </a:r>
            <a:r>
              <a:rPr lang="en-US" altLang="zh-CN" sz="2400" b="0" i="0" u="none" strike="noStrike" kern="1200" cap="none" spc="0" baseline="0">
                <a:solidFill>
                  <a:schemeClr val="tx1"/>
                </a:solidFill>
                <a:latin typeface="Arial" pitchFamily="34" charset="0"/>
                <a:ea typeface="SimSun" pitchFamily="0" charset="0"/>
                <a:cs typeface="Lucida Sans" pitchFamily="0" charset="0"/>
              </a:rPr>
              <a:t>IoT</a:t>
            </a:r>
            <a:r>
              <a:rPr lang="en-US" altLang="zh-CN" sz="2400" b="0" i="0" u="none" strike="noStrike" kern="1200" cap="none" spc="0" baseline="0">
                <a:solidFill>
                  <a:schemeClr val="tx1"/>
                </a:solidFill>
                <a:latin typeface="Arial" pitchFamily="34" charset="0"/>
                <a:ea typeface="SimSun" pitchFamily="0" charset="0"/>
                <a:cs typeface="Lucida Sans" pitchFamily="0" charset="0"/>
              </a:rPr>
              <a:t> sensors and Python technology, ensuring efficient and reliable public transit.</a:t>
            </a:r>
            <a:endParaRPr lang="zh-CN" altLang="en-US" sz="2400" b="0" i="0" u="none" strike="noStrike" kern="1200" cap="none" spc="0" baseline="0">
              <a:solidFill>
                <a:schemeClr val="tx1"/>
              </a:solidFill>
              <a:latin typeface="Arial" pitchFamily="34" charset="0"/>
              <a:ea typeface="SimSun" pitchFamily="0" charset="0"/>
              <a:cs typeface="Lucida Sans" pitchFamily="0" charset="0"/>
            </a:endParaRPr>
          </a:p>
        </p:txBody>
      </p:sp>
      <p:sp>
        <p:nvSpPr>
          <p:cNvPr id="54" name="文本框"/>
          <p:cNvSpPr>
            <a:spLocks noGrp="1"/>
          </p:cNvSpPr>
          <p:nvPr>
            <p:ph type="sldNum"/>
          </p:nvPr>
        </p:nvSpPr>
        <p:spPr>
          <a:xfrm rot="0">
            <a:off x="6553200" y="6245225"/>
            <a:ext cx="2133600" cy="476249"/>
          </a:xfrm>
          <a:prstGeom prst="rect"/>
          <a:noFill/>
          <a:ln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1200" cap="none" spc="0" baseline="0">
                <a:solidFill>
                  <a:schemeClr val="tx1"/>
                </a:solidFill>
                <a:latin typeface="Calibri" pitchFamily="34" charset="0"/>
                <a:ea typeface="宋体" pitchFamily="0" charset="0"/>
                <a:cs typeface="Arial" pitchFamily="34" charset="0"/>
              </a:rPr>
              <a:t>5</a:t>
            </a:fld>
            <a:endParaRPr lang="zh-CN" altLang="en-US" sz="1400" b="0" i="0" u="none" strike="noStrike" kern="1200" cap="none" spc="0" baseline="0">
              <a:solidFill>
                <a:schemeClr val="tx1"/>
              </a:solidFill>
              <a:latin typeface="Calibri" pitchFamily="34" charset="0"/>
              <a:ea typeface="宋体" pitchFamily="0" charset="0"/>
              <a:cs typeface="Arial" pitchFamily="34" charset="0"/>
            </a:endParaRPr>
          </a:p>
        </p:txBody>
      </p:sp>
      <p:sp>
        <p:nvSpPr>
          <p:cNvPr id="55" name="直线"/>
          <p:cNvSpPr>
            <a:spLocks/>
          </p:cNvSpPr>
          <p:nvPr/>
        </p:nvSpPr>
        <p:spPr>
          <a:xfrm rot="0">
            <a:off x="644524" y="1782418"/>
            <a:ext cx="8042275" cy="0"/>
          </a:xfrm>
          <a:prstGeom prst="line"/>
          <a:noFill/>
          <a:ln w="12700" cmpd="sng" cap="flat">
            <a:solidFill>
              <a:srgbClr val="0039A6"/>
            </a:solidFill>
            <a:prstDash val="solid"/>
            <a:round/>
          </a:ln>
        </p:spPr>
      </p:sp>
    </p:spTree>
    <p:extLst>
      <p:ext uri="{BB962C8B-B14F-4D97-AF65-F5344CB8AC3E}">
        <p14:creationId xmlns:p14="http://schemas.microsoft.com/office/powerpoint/2010/main" val="738408670"/>
      </p:ext>
    </p:extLst>
  </p:cSld>
  <p:clrMapOvr>
    <a:masterClrMapping/>
  </p:clrMapOvr>
  <p:transition spd="slow"/>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sldNum"/>
          </p:nvPr>
        </p:nvSpPr>
        <p:spPr>
          <a:xfrm rot="0">
            <a:off x="6553200" y="6245225"/>
            <a:ext cx="2133600" cy="476249"/>
          </a:xfrm>
          <a:prstGeom prst="rect"/>
          <a:noFill/>
          <a:ln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1200" cap="none" spc="0" baseline="0">
                <a:solidFill>
                  <a:schemeClr val="tx1"/>
                </a:solidFill>
                <a:latin typeface="Calibri" pitchFamily="34" charset="0"/>
                <a:ea typeface="宋体" pitchFamily="0" charset="0"/>
                <a:cs typeface="Arial" pitchFamily="34" charset="0"/>
              </a:rPr>
              <a:t>6</a:t>
            </a:fld>
            <a:endParaRPr lang="zh-CN" altLang="en-US" sz="1400" b="0" i="0" u="none" strike="noStrike" kern="1200" cap="none" spc="0" baseline="0">
              <a:solidFill>
                <a:schemeClr val="tx1"/>
              </a:solidFill>
              <a:latin typeface="Calibri" pitchFamily="34" charset="0"/>
              <a:ea typeface="宋体" pitchFamily="0" charset="0"/>
              <a:cs typeface="Arial" pitchFamily="34" charset="0"/>
            </a:endParaRPr>
          </a:p>
        </p:txBody>
      </p:sp>
      <p:pic>
        <p:nvPicPr>
          <p:cNvPr id="63" name="图片"/>
          <p:cNvPicPr>
            <a:picLocks noChangeAspect="1"/>
          </p:cNvPicPr>
          <p:nvPr/>
        </p:nvPicPr>
        <p:blipFill>
          <a:blip r:embed="rId1" cstate="print"/>
          <a:stretch>
            <a:fillRect/>
          </a:stretch>
        </p:blipFill>
        <p:spPr>
          <a:xfrm rot="0">
            <a:off x="-126497" y="-1"/>
            <a:ext cx="9378925" cy="7234849"/>
          </a:xfrm>
          <a:prstGeom prst="rect"/>
          <a:noFill/>
          <a:ln w="12700" cmpd="sng" cap="flat">
            <a:noFill/>
            <a:prstDash val="solid"/>
            <a:miter/>
          </a:ln>
        </p:spPr>
      </p:pic>
    </p:spTree>
    <p:extLst>
      <p:ext uri="{BB962C8B-B14F-4D97-AF65-F5344CB8AC3E}">
        <p14:creationId xmlns:p14="http://schemas.microsoft.com/office/powerpoint/2010/main" val="261746690"/>
      </p:ext>
    </p:extLst>
  </p:cSld>
  <p:clrMapOvr>
    <a:masterClrMapping/>
  </p:clrMapOvr>
  <p:transition spd="slow"/>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73" name="图片"/>
          <p:cNvPicPr>
            <a:picLocks noChangeAspect="1"/>
          </p:cNvPicPr>
          <p:nvPr/>
        </p:nvPicPr>
        <p:blipFill>
          <a:blip r:embed="rId1" cstate="print"/>
          <a:stretch>
            <a:fillRect/>
          </a:stretch>
        </p:blipFill>
        <p:spPr>
          <a:xfrm rot="0">
            <a:off x="457200" y="1417079"/>
            <a:ext cx="2168535" cy="4636754"/>
          </a:xfrm>
          <a:prstGeom prst="rect"/>
          <a:noFill/>
          <a:ln w="9525" cmpd="sng" cap="flat">
            <a:noFill/>
            <a:prstDash val="solid"/>
            <a:round/>
          </a:ln>
        </p:spPr>
      </p:pic>
      <p:sp>
        <p:nvSpPr>
          <p:cNvPr id="74" name="文本框"/>
          <p:cNvSpPr>
            <a:spLocks noGrp="1"/>
          </p:cNvSpPr>
          <p:nvPr>
            <p:ph type="body" idx="2"/>
          </p:nvPr>
        </p:nvSpPr>
        <p:spPr>
          <a:xfrm rot="0">
            <a:off x="3639227" y="2108503"/>
            <a:ext cx="5224670" cy="4374846"/>
          </a:xfrm>
          <a:prstGeom prst="rect"/>
          <a:noFill/>
          <a:ln w="9525" cmpd="sng" cap="flat">
            <a:noFill/>
            <a:prstDash val="solid"/>
            <a:round/>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2400" b="0" i="0" u="none" strike="noStrike" kern="1200" cap="none" spc="0" baseline="0">
                <a:solidFill>
                  <a:schemeClr val="tx1"/>
                </a:solidFill>
                <a:latin typeface="Arial" pitchFamily="34" charset="0"/>
                <a:ea typeface="SimSun" pitchFamily="0" charset="0"/>
                <a:cs typeface="Lucida Sans" pitchFamily="0" charset="0"/>
              </a:rPr>
              <a:t>This project seeks to elevate public transportation by employing </a:t>
            </a:r>
            <a:r>
              <a:rPr lang="en-US" altLang="zh-CN" sz="2400" b="0" i="0" u="none" strike="noStrike" kern="1200" cap="none" spc="0" baseline="0">
                <a:solidFill>
                  <a:schemeClr val="tx1"/>
                </a:solidFill>
                <a:latin typeface="Arial" pitchFamily="34" charset="0"/>
                <a:ea typeface="SimSun" pitchFamily="0" charset="0"/>
                <a:cs typeface="Lucida Sans" pitchFamily="0" charset="0"/>
              </a:rPr>
              <a:t>IoT</a:t>
            </a:r>
            <a:r>
              <a:rPr lang="en-US" altLang="zh-CN" sz="2400" b="0" i="0" u="none" strike="noStrike" kern="1200" cap="none" spc="0" baseline="0">
                <a:solidFill>
                  <a:schemeClr val="tx1"/>
                </a:solidFill>
                <a:latin typeface="Arial" pitchFamily="34" charset="0"/>
                <a:ea typeface="SimSun" pitchFamily="0" charset="0"/>
                <a:cs typeface="Lucida Sans" pitchFamily="0" charset="0"/>
              </a:rPr>
              <a:t> sensors and Python technology. It endeavors to furnish real-time transit data, forecast vehicle arrival times, and observe ridership trends. </a:t>
            </a:r>
            <a:endParaRPr lang="zh-CN" altLang="en-US" sz="2400" b="0" i="0" u="none" strike="noStrike" kern="1200" cap="none" spc="0" baseline="0">
              <a:solidFill>
                <a:schemeClr val="tx1"/>
              </a:solidFill>
              <a:latin typeface="Arial" pitchFamily="34" charset="0"/>
              <a:ea typeface="SimSun" pitchFamily="0" charset="0"/>
              <a:cs typeface="Lucida Sans" pitchFamily="0" charset="0"/>
            </a:endParaRPr>
          </a:p>
        </p:txBody>
      </p:sp>
      <p:sp>
        <p:nvSpPr>
          <p:cNvPr id="75" name="文本框"/>
          <p:cNvSpPr>
            <a:spLocks noGrp="1"/>
          </p:cNvSpPr>
          <p:nvPr>
            <p:ph type="sldNum"/>
          </p:nvPr>
        </p:nvSpPr>
        <p:spPr>
          <a:xfrm rot="0">
            <a:off x="6553200" y="6245225"/>
            <a:ext cx="2133600" cy="476249"/>
          </a:xfrm>
          <a:prstGeom prst="rect"/>
          <a:noFill/>
          <a:ln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1200" cap="none" spc="0" baseline="0">
                <a:solidFill>
                  <a:schemeClr val="tx1"/>
                </a:solidFill>
                <a:latin typeface="Calibri" pitchFamily="34" charset="0"/>
                <a:ea typeface="宋体" pitchFamily="0" charset="0"/>
                <a:cs typeface="Arial" pitchFamily="34" charset="0"/>
              </a:rPr>
              <a:t>7</a:t>
            </a:fld>
            <a:endParaRPr lang="zh-CN" altLang="en-US" sz="1400" b="0" i="0" u="none" strike="noStrike" kern="1200" cap="none" spc="0" baseline="0">
              <a:solidFill>
                <a:schemeClr val="tx1"/>
              </a:solidFill>
              <a:latin typeface="Calibri" pitchFamily="34" charset="0"/>
              <a:ea typeface="宋体" pitchFamily="0" charset="0"/>
              <a:cs typeface="Arial" pitchFamily="34" charset="0"/>
            </a:endParaRPr>
          </a:p>
        </p:txBody>
      </p:sp>
      <p:sp>
        <p:nvSpPr>
          <p:cNvPr id="76" name="文本框"/>
          <p:cNvSpPr>
            <a:spLocks noGrp="1"/>
          </p:cNvSpPr>
          <p:nvPr>
            <p:ph type="title"/>
          </p:nvPr>
        </p:nvSpPr>
        <p:spPr>
          <a:xfrm rot="0">
            <a:off x="457200" y="190500"/>
            <a:ext cx="8229600" cy="582613"/>
          </a:xfrm>
          <a:prstGeom prst="rect"/>
          <a:noFill/>
          <a:ln w="9525" cmpd="sng" cap="flat">
            <a:noFill/>
            <a:prstDash val="solid"/>
            <a:round/>
          </a:ln>
        </p:spPr>
        <p:txBody>
          <a:bodyPr vert="horz" wrap="square" lIns="91440" tIns="45720" rIns="91440" bIns="45720" anchor="ctr" anchorCtr="0">
            <a:prstTxWarp prst="textNoShape"/>
          </a:bodyPr>
          <a:lstStyle/>
          <a:p>
            <a:pPr marL="0" indent="0" algn="l" eaLnBrk="1" fontAlgn="base" hangingPunct="1">
              <a:lnSpc>
                <a:spcPct val="100000"/>
              </a:lnSpc>
              <a:spcBef>
                <a:spcPts val="0"/>
              </a:spcBef>
              <a:spcAft>
                <a:spcPts val="0"/>
              </a:spcAft>
              <a:buNone/>
            </a:pPr>
            <a:r>
              <a:rPr lang="en-US" altLang="zh-CN" sz="3600" b="1" i="0" u="none" strike="noStrike" kern="1200" cap="none" spc="0" baseline="0">
                <a:solidFill>
                  <a:schemeClr val="tx1"/>
                </a:solidFill>
                <a:latin typeface="Arial" pitchFamily="34" charset="0"/>
                <a:ea typeface="SimSun" pitchFamily="0" charset="0"/>
                <a:cs typeface="Arial" pitchFamily="34" charset="0"/>
              </a:rPr>
              <a:t>PROJECT OBJECTIVES </a:t>
            </a:r>
            <a:endParaRPr lang="zh-CN" altLang="en-US" sz="3600" b="1" i="0" u="none" strike="noStrike" kern="1200" cap="none" spc="0" baseline="0">
              <a:solidFill>
                <a:schemeClr val="tx1"/>
              </a:solidFill>
              <a:latin typeface="Arial" pitchFamily="34" charset="0"/>
              <a:ea typeface="SimSun" pitchFamily="0" charset="0"/>
              <a:cs typeface="Arial" pitchFamily="34" charset="0"/>
            </a:endParaRPr>
          </a:p>
        </p:txBody>
      </p:sp>
      <p:sp>
        <p:nvSpPr>
          <p:cNvPr id="77" name="直线"/>
          <p:cNvSpPr>
            <a:spLocks/>
          </p:cNvSpPr>
          <p:nvPr/>
        </p:nvSpPr>
        <p:spPr>
          <a:xfrm rot="0">
            <a:off x="644524" y="1023429"/>
            <a:ext cx="8042275" cy="0"/>
          </a:xfrm>
          <a:prstGeom prst="line"/>
          <a:noFill/>
          <a:ln w="12700" cmpd="sng" cap="flat">
            <a:solidFill>
              <a:srgbClr val="0039A6"/>
            </a:solidFill>
            <a:prstDash val="solid"/>
            <a:round/>
          </a:ln>
        </p:spPr>
      </p:sp>
    </p:spTree>
    <p:extLst>
      <p:ext uri="{BB962C8B-B14F-4D97-AF65-F5344CB8AC3E}">
        <p14:creationId xmlns:p14="http://schemas.microsoft.com/office/powerpoint/2010/main" val="1825795931"/>
      </p:ext>
    </p:extLst>
  </p:cSld>
  <p:clrMapOvr>
    <a:masterClrMapping/>
  </p:clrMapOvr>
  <p:transition spd="slow"/>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80" name="图片"/>
          <p:cNvPicPr>
            <a:picLocks noChangeAspect="1"/>
          </p:cNvPicPr>
          <p:nvPr/>
        </p:nvPicPr>
        <p:blipFill>
          <a:blip r:embed="rId1" cstate="print"/>
          <a:stretch>
            <a:fillRect/>
          </a:stretch>
        </p:blipFill>
        <p:spPr>
          <a:xfrm rot="0">
            <a:off x="2989656" y="1174750"/>
            <a:ext cx="3164685" cy="4953000"/>
          </a:xfrm>
          <a:prstGeom prst="rect"/>
          <a:noFill/>
          <a:ln w="9525" cmpd="sng" cap="flat">
            <a:noFill/>
            <a:prstDash val="solid"/>
            <a:round/>
          </a:ln>
        </p:spPr>
      </p:pic>
      <p:sp>
        <p:nvSpPr>
          <p:cNvPr id="81" name="文本框"/>
          <p:cNvSpPr>
            <a:spLocks noGrp="1"/>
          </p:cNvSpPr>
          <p:nvPr>
            <p:ph type="sldNum"/>
          </p:nvPr>
        </p:nvSpPr>
        <p:spPr>
          <a:xfrm rot="0">
            <a:off x="6553200" y="6245225"/>
            <a:ext cx="2133600" cy="476249"/>
          </a:xfrm>
          <a:prstGeom prst="rect"/>
          <a:noFill/>
          <a:ln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1200" cap="none" spc="0" baseline="0">
                <a:solidFill>
                  <a:schemeClr val="tx1"/>
                </a:solidFill>
                <a:latin typeface="Calibri" pitchFamily="34" charset="0"/>
                <a:ea typeface="SimSun" pitchFamily="0" charset="0"/>
                <a:cs typeface="Arial" pitchFamily="34" charset="0"/>
              </a:rPr>
              <a:t>8</a:t>
            </a:fld>
            <a:endParaRPr lang="zh-CN" altLang="en-US" sz="1400" b="0" i="0" u="none" strike="noStrike" kern="1200" cap="none" spc="0" baseline="0">
              <a:solidFill>
                <a:schemeClr val="tx1"/>
              </a:solidFill>
              <a:latin typeface="Calibri" pitchFamily="34" charset="0"/>
              <a:ea typeface="SimSun" pitchFamily="0" charset="0"/>
              <a:cs typeface="Arial" pitchFamily="34" charset="0"/>
            </a:endParaRPr>
          </a:p>
        </p:txBody>
      </p:sp>
      <p:sp>
        <p:nvSpPr>
          <p:cNvPr id="82" name="文本框"/>
          <p:cNvSpPr>
            <a:spLocks noGrp="1"/>
          </p:cNvSpPr>
          <p:nvPr>
            <p:ph type="title"/>
          </p:nvPr>
        </p:nvSpPr>
        <p:spPr>
          <a:xfrm rot="0">
            <a:off x="457200" y="190500"/>
            <a:ext cx="8229600" cy="582613"/>
          </a:xfrm>
          <a:prstGeom prst="rect"/>
          <a:noFill/>
          <a:ln w="9525" cmpd="sng" cap="flat">
            <a:noFill/>
            <a:prstDash val="solid"/>
            <a:round/>
          </a:ln>
        </p:spPr>
        <p:txBody>
          <a:bodyPr vert="horz" wrap="square" lIns="91440" tIns="45720" rIns="91440" bIns="45720" anchor="ctr" anchorCtr="0">
            <a:prstTxWarp prst="textNoShape"/>
          </a:bodyPr>
          <a:lstStyle/>
          <a:p>
            <a:pPr marL="0" indent="0" algn="l" eaLnBrk="1" fontAlgn="base" hangingPunct="1">
              <a:lnSpc>
                <a:spcPct val="100000"/>
              </a:lnSpc>
              <a:spcBef>
                <a:spcPts val="0"/>
              </a:spcBef>
              <a:spcAft>
                <a:spcPts val="0"/>
              </a:spcAft>
              <a:buNone/>
            </a:pPr>
            <a:r>
              <a:rPr lang="en-US" altLang="zh-CN" sz="3600" b="1" i="0" u="none" strike="noStrike" kern="1200" cap="none" spc="0" baseline="0">
                <a:solidFill>
                  <a:schemeClr val="tx1"/>
                </a:solidFill>
                <a:latin typeface="Arial" pitchFamily="34" charset="0"/>
                <a:ea typeface="SimSun" pitchFamily="0" charset="0"/>
                <a:cs typeface="Arial" pitchFamily="34" charset="0"/>
              </a:rPr>
              <a:t>IOT SENSOR DESIGN </a:t>
            </a:r>
            <a:endParaRPr lang="zh-CN" altLang="en-US" sz="3600" b="1" i="0" u="none" strike="noStrike" kern="1200" cap="none" spc="0" baseline="0">
              <a:solidFill>
                <a:schemeClr val="tx1"/>
              </a:solidFill>
              <a:latin typeface="Arial" pitchFamily="34" charset="0"/>
              <a:ea typeface="SimSun" pitchFamily="0" charset="0"/>
              <a:cs typeface="Arial" pitchFamily="34" charset="0"/>
            </a:endParaRPr>
          </a:p>
        </p:txBody>
      </p:sp>
      <p:sp>
        <p:nvSpPr>
          <p:cNvPr id="83" name="直线"/>
          <p:cNvSpPr>
            <a:spLocks/>
          </p:cNvSpPr>
          <p:nvPr/>
        </p:nvSpPr>
        <p:spPr>
          <a:xfrm rot="0">
            <a:off x="644524" y="1023429"/>
            <a:ext cx="8042275" cy="0"/>
          </a:xfrm>
          <a:prstGeom prst="line"/>
          <a:noFill/>
          <a:ln w="12700" cmpd="sng" cap="flat">
            <a:solidFill>
              <a:srgbClr val="0039A6"/>
            </a:solidFill>
            <a:prstDash val="solid"/>
            <a:round/>
          </a:ln>
        </p:spPr>
      </p:sp>
    </p:spTree>
    <p:extLst>
      <p:ext uri="{BB962C8B-B14F-4D97-AF65-F5344CB8AC3E}">
        <p14:creationId xmlns:p14="http://schemas.microsoft.com/office/powerpoint/2010/main" val="948278425"/>
      </p:ext>
    </p:extLst>
  </p:cSld>
  <p:clrMapOvr>
    <a:masterClrMapping/>
  </p:clrMapOvr>
  <p:transition spd="slow"/>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6" name="文本框"/>
          <p:cNvSpPr>
            <a:spLocks noGrp="1"/>
          </p:cNvSpPr>
          <p:nvPr>
            <p:ph type="title"/>
          </p:nvPr>
        </p:nvSpPr>
        <p:spPr>
          <a:xfrm rot="0">
            <a:off x="1514362" y="554238"/>
            <a:ext cx="8229600" cy="582613"/>
          </a:xfrm>
          <a:prstGeom prst="rect"/>
          <a:noFill/>
          <a:ln w="9525"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Arial" pitchFamily="34" charset="0"/>
                <a:ea typeface="SimSun" pitchFamily="0" charset="0"/>
                <a:cs typeface="Lucida Sans" pitchFamily="0" charset="0"/>
              </a:rPr>
              <a:t>IOT SENSOR DESIGN </a:t>
            </a:r>
            <a:endParaRPr lang="zh-CN" altLang="en-US" sz="3600" b="1" i="0" u="none" strike="noStrike" kern="1200" cap="none" spc="0" baseline="0">
              <a:solidFill>
                <a:schemeClr val="tx1"/>
              </a:solidFill>
              <a:latin typeface="Arial" pitchFamily="34" charset="0"/>
              <a:ea typeface="SimSun" pitchFamily="0" charset="0"/>
              <a:cs typeface="Lucida Sans" pitchFamily="0" charset="0"/>
            </a:endParaRPr>
          </a:p>
        </p:txBody>
      </p:sp>
      <p:sp>
        <p:nvSpPr>
          <p:cNvPr id="87" name="文本框"/>
          <p:cNvSpPr>
            <a:spLocks noGrp="1"/>
          </p:cNvSpPr>
          <p:nvPr>
            <p:ph type="body" idx="1"/>
          </p:nvPr>
        </p:nvSpPr>
        <p:spPr>
          <a:xfrm rot="0">
            <a:off x="357808" y="2087343"/>
            <a:ext cx="8229600" cy="4953000"/>
          </a:xfrm>
          <a:prstGeom prst="rect"/>
          <a:noFill/>
          <a:ln w="9525" cmpd="sng" cap="flat">
            <a:noFill/>
            <a:prstDash val="solid"/>
            <a:round/>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2400" b="0" i="0" u="none" strike="noStrike" kern="1200" cap="none" spc="0" baseline="0">
                <a:solidFill>
                  <a:schemeClr val="tx1"/>
                </a:solidFill>
                <a:latin typeface="Arial" pitchFamily="34" charset="0"/>
                <a:ea typeface="SimSun" pitchFamily="0" charset="0"/>
                <a:cs typeface="Lucida Sans" pitchFamily="0" charset="0"/>
              </a:rPr>
              <a:t>For the </a:t>
            </a:r>
            <a:r>
              <a:rPr lang="en-US" altLang="zh-CN" sz="2400" b="0" i="0" u="none" strike="noStrike" kern="1200" cap="none" spc="0" baseline="0">
                <a:solidFill>
                  <a:schemeClr val="tx1"/>
                </a:solidFill>
                <a:latin typeface="Arial" pitchFamily="34" charset="0"/>
                <a:ea typeface="SimSun" pitchFamily="0" charset="0"/>
                <a:cs typeface="Lucida Sans" pitchFamily="0" charset="0"/>
              </a:rPr>
              <a:t>IoT</a:t>
            </a:r>
            <a:r>
              <a:rPr lang="en-US" altLang="zh-CN" sz="2400" b="0" i="0" u="none" strike="noStrike" kern="1200" cap="none" spc="0" baseline="0">
                <a:solidFill>
                  <a:schemeClr val="tx1"/>
                </a:solidFill>
                <a:latin typeface="Arial" pitchFamily="34" charset="0"/>
                <a:ea typeface="SimSun" pitchFamily="0" charset="0"/>
                <a:cs typeface="Lucida Sans" pitchFamily="0" charset="0"/>
              </a:rPr>
              <a:t> sensor design, we'll carefully select sensors like GPS and passenger counters, determine their optimal placement, plan data transmission and power supply, set up data storage, calibration, and redundancy measures. This thoughtful design ensures accurate data collection and integration into the transit information platform.</a:t>
            </a:r>
            <a:endParaRPr lang="zh-CN" altLang="en-US" sz="2400" b="0" i="0" u="none" strike="noStrike" kern="1200" cap="none" spc="0" baseline="0">
              <a:solidFill>
                <a:schemeClr val="tx1"/>
              </a:solidFill>
              <a:latin typeface="Arial" pitchFamily="34" charset="0"/>
              <a:ea typeface="SimSun" pitchFamily="0" charset="0"/>
              <a:cs typeface="Lucida Sans" pitchFamily="0" charset="0"/>
            </a:endParaRPr>
          </a:p>
        </p:txBody>
      </p:sp>
      <p:sp>
        <p:nvSpPr>
          <p:cNvPr id="88" name="文本框"/>
          <p:cNvSpPr>
            <a:spLocks noGrp="1"/>
          </p:cNvSpPr>
          <p:nvPr>
            <p:ph type="sldNum"/>
          </p:nvPr>
        </p:nvSpPr>
        <p:spPr>
          <a:xfrm rot="0">
            <a:off x="6553200" y="6245225"/>
            <a:ext cx="2133600" cy="476249"/>
          </a:xfrm>
          <a:prstGeom prst="rect"/>
          <a:noFill/>
          <a:ln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1200" cap="none" spc="0" baseline="0">
                <a:solidFill>
                  <a:schemeClr val="tx1"/>
                </a:solidFill>
                <a:latin typeface="Calibri" pitchFamily="34" charset="0"/>
                <a:ea typeface="SimSun" pitchFamily="0" charset="0"/>
                <a:cs typeface="Arial" pitchFamily="34" charset="0"/>
              </a:rPr>
              <a:t>9</a:t>
            </a:fld>
            <a:endParaRPr lang="zh-CN" altLang="en-US" sz="1400" b="0" i="0" u="none" strike="noStrike" kern="1200" cap="none" spc="0" baseline="0">
              <a:solidFill>
                <a:schemeClr val="tx1"/>
              </a:solidFill>
              <a:latin typeface="Calibri" pitchFamily="34" charset="0"/>
              <a:ea typeface="SimSun" pitchFamily="0" charset="0"/>
              <a:cs typeface="Arial" pitchFamily="34" charset="0"/>
            </a:endParaRPr>
          </a:p>
        </p:txBody>
      </p:sp>
      <p:sp>
        <p:nvSpPr>
          <p:cNvPr id="89" name="直线"/>
          <p:cNvSpPr>
            <a:spLocks/>
          </p:cNvSpPr>
          <p:nvPr/>
        </p:nvSpPr>
        <p:spPr>
          <a:xfrm rot="0">
            <a:off x="219853" y="1439065"/>
            <a:ext cx="8042275" cy="0"/>
          </a:xfrm>
          <a:prstGeom prst="line"/>
          <a:noFill/>
          <a:ln w="12700" cmpd="sng" cap="flat">
            <a:solidFill>
              <a:srgbClr val="0039A6"/>
            </a:solidFill>
            <a:prstDash val="solid"/>
            <a:round/>
          </a:ln>
        </p:spPr>
      </p:sp>
    </p:spTree>
    <p:extLst>
      <p:ext uri="{BB962C8B-B14F-4D97-AF65-F5344CB8AC3E}">
        <p14:creationId xmlns:p14="http://schemas.microsoft.com/office/powerpoint/2010/main" val="10955377"/>
      </p:ext>
    </p:extLst>
  </p:cSld>
  <p:clrMapOvr>
    <a:masterClrMapping/>
  </p:clrMapOvr>
  <p:transition spd="slow"/>
</p:sld>
</file>

<file path=ppt/theme/theme1.xml><?xml version="1.0" encoding="utf-8"?>
<a:theme xmlns:a="http://schemas.openxmlformats.org/drawingml/2006/main" name="7_SEPDPO">
  <a:themeElements>
    <a:clrScheme name="7_SEPDPO">
      <a:dk1>
        <a:srgbClr val="0039A6"/>
      </a:dk1>
      <a:lt1>
        <a:srgbClr val="FFFFFF"/>
      </a:lt1>
      <a:dk2>
        <a:srgbClr val="3077FF"/>
      </a:dk2>
      <a:lt2>
        <a:srgbClr val="4B4B4B"/>
      </a:lt2>
      <a:accent1>
        <a:srgbClr val="0039A6"/>
      </a:accent1>
      <a:accent2>
        <a:srgbClr val="9E302D"/>
      </a:accent2>
      <a:accent3>
        <a:srgbClr val="5B8F22"/>
      </a:accent3>
      <a:accent4>
        <a:srgbClr val="532E60"/>
      </a:accent4>
      <a:accent5>
        <a:srgbClr val="FDC82F"/>
      </a:accent5>
      <a:accent6>
        <a:srgbClr val="0CC6DE"/>
      </a:accent6>
      <a:hlink>
        <a:srgbClr val="002060"/>
      </a:hlink>
      <a:folHlink>
        <a:srgbClr val="0053F2"/>
      </a:folHlink>
    </a:clrScheme>
    <a:fontScheme name="7_SEPDPO">
      <a:majorFont>
        <a:latin typeface=""/>
        <a:ea typeface=""/>
        <a:cs typeface=""/>
      </a:majorFont>
      <a:minorFont>
        <a:latin typeface=""/>
        <a:ea typeface=""/>
        <a:cs typeface=""/>
      </a:minorFont>
    </a:fontScheme>
    <a:fmtScheme name="7_SEPDP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Orange Waves">
  <a:themeElements>
    <a:clrScheme name="Orange Waves">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range Waves">
      <a:majorFont>
        <a:latin typeface=""/>
        <a:ea typeface=""/>
        <a:cs typeface=""/>
      </a:majorFont>
      <a:minorFont>
        <a:latin typeface=""/>
        <a:ea typeface=""/>
        <a:cs typeface=""/>
      </a:minorFont>
    </a:fontScheme>
    <a:fmtScheme name="Orange Waves">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4.xml><?xml version="1.0" encoding="utf-8"?>
<a:theme xmlns:a="http://schemas.openxmlformats.org/drawingml/2006/main" name="handoutMaster1">
  <a:themeElements>
    <a:clrScheme name="handout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handoutMaster1">
      <a:majorFont>
        <a:latin typeface=""/>
        <a:ea typeface=""/>
        <a:cs typeface=""/>
      </a:majorFont>
      <a:minorFont>
        <a:latin typeface=""/>
        <a:ea typeface=""/>
        <a:cs typeface=""/>
      </a:minorFont>
    </a:fontScheme>
    <a:fmtScheme name="handout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201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NISHA PANDITA</dc:creator>
  <cp:lastModifiedBy>root</cp:lastModifiedBy>
  <cp:revision>977</cp:revision>
  <cp:lastPrinted>2014-09-05T11:57:00Z</cp:lastPrinted>
  <dcterms:created xsi:type="dcterms:W3CDTF">2014-04-08T13:15:00Z</dcterms:created>
  <dcterms:modified xsi:type="dcterms:W3CDTF">2023-10-05T01:17:54Z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7C76671C99114DB597A029FBEE668711</vt:lpwstr>
  </property>
  <property fmtid="{D5CDD505-2E9C-101B-9397-08002B2CF9AE}" pid="3" name="KSOProductBuildVer">
    <vt:lpwstr>1033-11.2.0.11516</vt:lpwstr>
  </property>
</Properties>
</file>