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343BED-645B-00B1-0222-47D38CAEDF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8AA9770-023E-63A3-83ED-F6F6778A39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A876B8-4484-A54D-E305-3EA3DC64A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C3CFD-8DF6-4393-AC0A-98ECB8B65420}" type="datetimeFigureOut">
              <a:rPr kumimoji="1" lang="ja-JP" altLang="en-US" smtClean="0"/>
              <a:t>2022/7/27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CF972A-336C-B1AE-8782-FE88978FA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2533E5-9199-3637-6C9B-49A0B41B1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7380C-8476-4E13-8391-F25E8B3A45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9622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EAEAD2-60FD-3128-C6DC-3B946D03A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5546323-1328-653E-2223-F424C6969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65D65F-8D9F-5334-41FF-8C2A629D3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C3CFD-8DF6-4393-AC0A-98ECB8B65420}" type="datetimeFigureOut">
              <a:rPr kumimoji="1" lang="ja-JP" altLang="en-US" smtClean="0"/>
              <a:t>2022/7/27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53AA30-40A0-1764-A3B0-2A573E869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3EECE2-D51D-5998-BC38-09BBDE86B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7380C-8476-4E13-8391-F25E8B3A45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5627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1674C4F-0F44-0B46-8DCF-589EF394E3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E0CA01C-AA7B-2D32-65DF-8D687F76BC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DE8B6E-0F60-FB49-358C-DE9AA71BE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C3CFD-8DF6-4393-AC0A-98ECB8B65420}" type="datetimeFigureOut">
              <a:rPr kumimoji="1" lang="ja-JP" altLang="en-US" smtClean="0"/>
              <a:t>2022/7/27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7027EB-8DF5-EA22-C09F-612305773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B23AC1-C9D2-1F73-6BD2-6B73FFE6A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7380C-8476-4E13-8391-F25E8B3A45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7361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6E37AD-A30E-C00E-39A6-A660101D9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1071DC-ECD0-423B-CC9F-06BEF053E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C5350F-AD78-1C4F-4AF6-3982EC1F5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C3CFD-8DF6-4393-AC0A-98ECB8B65420}" type="datetimeFigureOut">
              <a:rPr kumimoji="1" lang="ja-JP" altLang="en-US" smtClean="0"/>
              <a:t>2022/7/27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6126AA-7144-701F-66D3-CFA55AB0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640512-FEC0-83A6-885A-81ED4327B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7380C-8476-4E13-8391-F25E8B3A45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8905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407871-82FF-4069-11CD-884571D72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D5AC113-A1D6-9FBF-D081-122867DA4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8995AD-6627-D533-33A1-940762D0D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C3CFD-8DF6-4393-AC0A-98ECB8B65420}" type="datetimeFigureOut">
              <a:rPr kumimoji="1" lang="ja-JP" altLang="en-US" smtClean="0"/>
              <a:t>2022/7/27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23D1F6-8103-92E3-08C9-90086146A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6386FB-3A49-9810-550B-8466D3E47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7380C-8476-4E13-8391-F25E8B3A45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7583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1BD57B-2BF0-88A5-704A-9C61E4FE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9064F1-834D-F334-10F3-0C96162725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3A6AAE3-7ED3-1F54-85ED-13A489696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6E23BA0-36A0-A3F4-0BBC-E27EFD902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C3CFD-8DF6-4393-AC0A-98ECB8B65420}" type="datetimeFigureOut">
              <a:rPr kumimoji="1" lang="ja-JP" altLang="en-US" smtClean="0"/>
              <a:t>2022/7/27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0278BE8-2001-A454-F863-3D1C7E12F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360BFEA-81E5-637F-B1E8-03129975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7380C-8476-4E13-8391-F25E8B3A45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1264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2E8B9E-CB73-B872-876C-E0766E109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61165B0-93F7-95F8-1E38-FC2D92B3E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2B60FF7-369D-5DCD-C587-DB36CCF9A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87DE822-DC7E-7444-29C2-C015B7003A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8D3DDFA-CC22-E563-5A14-57047F191E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29E61DE-4FDE-020B-1F9D-065531E71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C3CFD-8DF6-4393-AC0A-98ECB8B65420}" type="datetimeFigureOut">
              <a:rPr kumimoji="1" lang="ja-JP" altLang="en-US" smtClean="0"/>
              <a:t>2022/7/27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83A6929-5051-44BC-91E2-026330F14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3706E48-B590-D6FA-17CF-6E1EC7B3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7380C-8476-4E13-8391-F25E8B3A45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1211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CE79B0-B943-BEBD-EF16-4C84B3676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97DD1FA-3D11-6C21-81DB-D9489F1D1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C3CFD-8DF6-4393-AC0A-98ECB8B65420}" type="datetimeFigureOut">
              <a:rPr kumimoji="1" lang="ja-JP" altLang="en-US" smtClean="0"/>
              <a:t>2022/7/27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316F8E6-4D0A-1AB0-5DC8-BBAAD7A5F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31071FF-3A93-4593-850C-17A8D05A2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7380C-8476-4E13-8391-F25E8B3A45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2591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DD0F611-33CC-7CAC-9ED6-E279F7C72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C3CFD-8DF6-4393-AC0A-98ECB8B65420}" type="datetimeFigureOut">
              <a:rPr kumimoji="1" lang="ja-JP" altLang="en-US" smtClean="0"/>
              <a:t>2022/7/27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D7FEAE9-A75C-E3D8-5AE1-02E0993B0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2C24643-950D-CE9F-10D2-6EA79D7EE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7380C-8476-4E13-8391-F25E8B3A45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8276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8CBF55-7081-11D9-2345-74F05A7A1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5D3836-1D8E-5786-8D80-DD01EA1B8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D563B46-147B-BB2C-A856-96C5F7C40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481C17A-7197-00F8-72E5-C7A137D99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C3CFD-8DF6-4393-AC0A-98ECB8B65420}" type="datetimeFigureOut">
              <a:rPr kumimoji="1" lang="ja-JP" altLang="en-US" smtClean="0"/>
              <a:t>2022/7/27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4F9B97F-0A3C-D409-BA7C-5879DC409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AD07F05-4358-A9F3-36EE-2EBE85CCB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7380C-8476-4E13-8391-F25E8B3A45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26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40CEFD-EC9C-E5C3-03B3-A2D96E286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C09F8C9-6AE7-6654-30E5-EBBF393D0F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673A1B3-EF60-C07D-D9B6-56BFDAE79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6940A09-AF85-10AE-ABFB-BF7DDB65B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C3CFD-8DF6-4393-AC0A-98ECB8B65420}" type="datetimeFigureOut">
              <a:rPr kumimoji="1" lang="ja-JP" altLang="en-US" smtClean="0"/>
              <a:t>2022/7/27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E3E306A-A019-68FD-06AF-1913CB05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4DD4FD-9150-0417-B518-863387B9C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7380C-8476-4E13-8391-F25E8B3A45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0529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BAF0DC4-30AC-A3AA-1EBB-766242B22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78B2D13-B29B-35AC-20BA-8019BCD92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0092C8-3ABA-F06E-7F5E-AF1F7399B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C3CFD-8DF6-4393-AC0A-98ECB8B65420}" type="datetimeFigureOut">
              <a:rPr kumimoji="1" lang="ja-JP" altLang="en-US" smtClean="0"/>
              <a:t>2022/7/27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0419A9-78BB-C636-1E05-9D546DFF95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E742B6-07AB-D0B5-D851-69EA0CF498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7380C-8476-4E13-8391-F25E8B3A45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2313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0D7E71-A618-985E-F830-78260834E5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F8E18E3-0784-5EBE-D1CD-5835294BAF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3990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B4831A3-51B9-7941-2F16-71F092A3ED9E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1000" dirty="0">
                <a:solidFill>
                  <a:schemeClr val="bg1"/>
                </a:solidFill>
                <a:latin typeface="Rockwell" panose="02060603020205020403" pitchFamily="18" charset="0"/>
              </a:rPr>
              <a:t>AHS2</a:t>
            </a:r>
            <a:endParaRPr kumimoji="1" lang="ja-JP" altLang="en-US" sz="310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64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B4831A3-51B9-7941-2F16-71F092A3ED9E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858000" cy="685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0000"/>
              </a:lnSpc>
              <a:spcAft>
                <a:spcPts val="1800"/>
              </a:spcAft>
            </a:pPr>
            <a:endParaRPr kumimoji="1" lang="ja-JP" altLang="en-US" sz="275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2BACD49-D507-C404-5E97-90E047D5867E}"/>
              </a:ext>
            </a:extLst>
          </p:cNvPr>
          <p:cNvSpPr txBox="1"/>
          <p:nvPr/>
        </p:nvSpPr>
        <p:spPr>
          <a:xfrm>
            <a:off x="522909" y="-425852"/>
            <a:ext cx="6753226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7500" dirty="0">
                <a:solidFill>
                  <a:schemeClr val="bg1"/>
                </a:solidFill>
                <a:latin typeface="Rockwell" panose="02060603020205020403" pitchFamily="18" charset="0"/>
              </a:rPr>
              <a:t>A H</a:t>
            </a:r>
            <a:endParaRPr kumimoji="1" lang="ja-JP" altLang="en-US" sz="275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4328AC5-8063-647B-1BD2-9A47D1A5EF25}"/>
              </a:ext>
            </a:extLst>
          </p:cNvPr>
          <p:cNvSpPr txBox="1"/>
          <p:nvPr/>
        </p:nvSpPr>
        <p:spPr>
          <a:xfrm>
            <a:off x="1119127" y="2730509"/>
            <a:ext cx="5248275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7500" dirty="0">
                <a:solidFill>
                  <a:schemeClr val="bg1"/>
                </a:solidFill>
                <a:latin typeface="Rockwell" panose="02060603020205020403" pitchFamily="18" charset="0"/>
              </a:rPr>
              <a:t>S 2</a:t>
            </a:r>
            <a:endParaRPr kumimoji="1" lang="ja-JP" altLang="en-US" sz="275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81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912A916-FA27-E230-A31F-ABC9F621545F}"/>
              </a:ext>
            </a:extLst>
          </p:cNvPr>
          <p:cNvSpPr txBox="1"/>
          <p:nvPr/>
        </p:nvSpPr>
        <p:spPr>
          <a:xfrm>
            <a:off x="0" y="-1490248"/>
            <a:ext cx="26136599" cy="1548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00" b="1" dirty="0">
                <a:latin typeface="Informal Roman" panose="030604020304060B0204" pitchFamily="66" charset="0"/>
                <a:cs typeface="Times New Roman" panose="02020603050405020304" pitchFamily="18" charset="0"/>
              </a:rPr>
              <a:t>Welcome to</a:t>
            </a:r>
            <a:br>
              <a:rPr kumimoji="1" lang="en-US" altLang="ja-JP" sz="50000" b="1" dirty="0">
                <a:latin typeface="Informal Roman" panose="030604020304060B0204" pitchFamily="66" charset="0"/>
                <a:cs typeface="Times New Roman" panose="02020603050405020304" pitchFamily="18" charset="0"/>
              </a:rPr>
            </a:br>
            <a:r>
              <a:rPr kumimoji="1" lang="en-US" altLang="ja-JP" sz="50000" b="1" dirty="0">
                <a:latin typeface="Informal Roman" panose="030604020304060B0204" pitchFamily="66" charset="0"/>
                <a:cs typeface="Times New Roman" panose="02020603050405020304" pitchFamily="18" charset="0"/>
              </a:rPr>
              <a:t>AHS2!!</a:t>
            </a:r>
            <a:endParaRPr kumimoji="1" lang="ja-JP" altLang="en-US" sz="50000" b="1" dirty="0">
              <a:latin typeface="Informal Roman" panose="030604020304060B0204" pitchFamily="66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464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20EC7E1B-B362-B97E-A202-417206AF3366}"/>
              </a:ext>
            </a:extLst>
          </p:cNvPr>
          <p:cNvGrpSpPr/>
          <p:nvPr/>
        </p:nvGrpSpPr>
        <p:grpSpPr>
          <a:xfrm>
            <a:off x="1520414" y="1542557"/>
            <a:ext cx="8321040" cy="3898392"/>
            <a:chOff x="1520414" y="1542557"/>
            <a:chExt cx="8321040" cy="3898392"/>
          </a:xfrm>
        </p:grpSpPr>
        <p:pic>
          <p:nvPicPr>
            <p:cNvPr id="5" name="図 4" descr="草の上にあるケーキ&#10;&#10;中程度の精度で自動的に生成された説明">
              <a:extLst>
                <a:ext uri="{FF2B5EF4-FFF2-40B4-BE49-F238E27FC236}">
                  <a16:creationId xmlns:a16="http://schemas.microsoft.com/office/drawing/2014/main" id="{15233E68-338F-BC55-EF6E-834797F407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0414" y="1542557"/>
              <a:ext cx="5852160" cy="3898392"/>
            </a:xfrm>
            <a:prstGeom prst="rect">
              <a:avLst/>
            </a:prstGeom>
          </p:spPr>
        </p:pic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D3E47963-B9D6-E9DA-5046-5E1C393D90CB}"/>
                </a:ext>
              </a:extLst>
            </p:cNvPr>
            <p:cNvSpPr/>
            <p:nvPr/>
          </p:nvSpPr>
          <p:spPr>
            <a:xfrm>
              <a:off x="7372574" y="1542557"/>
              <a:ext cx="2468880" cy="389839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6659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A695AB33-9142-3B89-867E-F92C7D41458E}"/>
              </a:ext>
            </a:extLst>
          </p:cNvPr>
          <p:cNvGrpSpPr/>
          <p:nvPr/>
        </p:nvGrpSpPr>
        <p:grpSpPr>
          <a:xfrm>
            <a:off x="1316555" y="1775640"/>
            <a:ext cx="8321760" cy="3898392"/>
            <a:chOff x="285614" y="1542557"/>
            <a:chExt cx="8321760" cy="3898392"/>
          </a:xfrm>
        </p:grpSpPr>
        <p:pic>
          <p:nvPicPr>
            <p:cNvPr id="5" name="図 4" descr="草の上にあるケーキ&#10;&#10;中程度の精度で自動的に生成された説明">
              <a:extLst>
                <a:ext uri="{FF2B5EF4-FFF2-40B4-BE49-F238E27FC236}">
                  <a16:creationId xmlns:a16="http://schemas.microsoft.com/office/drawing/2014/main" id="{15233E68-338F-BC55-EF6E-834797F407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0414" y="1542557"/>
              <a:ext cx="5852160" cy="3898392"/>
            </a:xfrm>
            <a:prstGeom prst="rect">
              <a:avLst/>
            </a:prstGeom>
          </p:spPr>
        </p:pic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BD965BA5-08E5-549C-423F-70C8218AC11F}"/>
                </a:ext>
              </a:extLst>
            </p:cNvPr>
            <p:cNvSpPr/>
            <p:nvPr/>
          </p:nvSpPr>
          <p:spPr>
            <a:xfrm>
              <a:off x="285614" y="1542557"/>
              <a:ext cx="1234800" cy="389839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2829808B-EB41-77E7-CA6C-693A8970468B}"/>
                </a:ext>
              </a:extLst>
            </p:cNvPr>
            <p:cNvSpPr/>
            <p:nvPr/>
          </p:nvSpPr>
          <p:spPr>
            <a:xfrm>
              <a:off x="7372574" y="1542557"/>
              <a:ext cx="1234800" cy="389839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9973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草の上にあるケーキ&#10;&#10;中程度の精度で自動的に生成された説明">
            <a:extLst>
              <a:ext uri="{FF2B5EF4-FFF2-40B4-BE49-F238E27FC236}">
                <a16:creationId xmlns:a16="http://schemas.microsoft.com/office/drawing/2014/main" id="{15233E68-338F-BC55-EF6E-834797F407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7682" r="165" b="11957"/>
          <a:stretch/>
        </p:blipFill>
        <p:spPr>
          <a:xfrm>
            <a:off x="2517824" y="2124288"/>
            <a:ext cx="5873141" cy="275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438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10</Words>
  <Application>Microsoft Office PowerPoint</Application>
  <PresentationFormat>ワイド画面</PresentationFormat>
  <Paragraphs>4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游ゴシック</vt:lpstr>
      <vt:lpstr>游ゴシック Light</vt:lpstr>
      <vt:lpstr>Arial</vt:lpstr>
      <vt:lpstr>Informal Roman</vt:lpstr>
      <vt:lpstr>Rockwell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宇佐美　隆一</dc:creator>
  <cp:lastModifiedBy>宇佐美　隆一</cp:lastModifiedBy>
  <cp:revision>2</cp:revision>
  <dcterms:created xsi:type="dcterms:W3CDTF">2022-07-25T12:41:49Z</dcterms:created>
  <dcterms:modified xsi:type="dcterms:W3CDTF">2022-07-27T10:41:08Z</dcterms:modified>
</cp:coreProperties>
</file>