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1.jpg"/>
 <Relationship Id="rId3" Type="http://schemas.openxmlformats.org/officeDocument/2006/relationships/image" Target="../media/UR000001-2816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91625" cy="6858000"/>
          </a:xfrm>
          <a:prstGeom prst="rect">
            <a:avLst/>
          </a:prstGeom>
        </p:spPr>
      </p:pic>
      <p:pic>
        <p:nvPicPr>
          <p:cNvPr id="2" name="Defect image" descr="Defect 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1143000"/>
            <a:ext cx="18383250" cy="3619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0" y="285750"/>
            <a:ext cx="7620000" cy="476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200" u="none">
                <a:solidFill>
                  <a:srgbClr val="D9B1D"/>
                </a:solidFill>
                <a:latin typeface="Calibri"/>
              </a:rPr>
              <a:t>Issue #1 - Minor (UR000001)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5905500" y="1238250"/>
            <a:ext cx="3143250" cy="476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1600" u="none">
                <a:solidFill>
                  <a:srgbClr val="FFFFFF"/>
                </a:solidFill>
                <a:latin typeface="Calibri"/>
              </a:rPr>
              <a:t>Issue</a:t>
            </a:r>
            <a:br/>
            <a:r>
              <a:rPr b="true" i="false" strike="noStrike" sz="1600" u="none">
                <a:solidFill>
                  <a:srgbClr val="FFFFFF"/>
                </a:solidFill>
                <a:latin typeface="Calibri"/>
              </a:rPr>
              <a:t>453</a:t>
            </a:r>
            <a:br/>
            <a:br/>
            <a:r>
              <a:rPr b="true" i="false" strike="noStrike" sz="1600" u="none">
                <a:solidFill>
                  <a:srgbClr val="FFFFFF"/>
                </a:solidFill>
                <a:latin typeface="Calibri"/>
              </a:rPr>
              <a:t>Recommendation</a:t>
            </a:r>
            <a:br/>
            <a:r>
              <a:rPr b="true" i="false" strike="noStrike" sz="1600" u="none">
                <a:solidFill>
                  <a:srgbClr val="FFFFFF"/>
                </a:solidFill>
                <a:latin typeface="Calibri"/>
              </a:rPr>
              <a:t>53</a:t>
            </a:r>
            <a:br/>
            <a:br/>
            <a:r>
              <a:rPr b="true" i="false" strike="noStrike" sz="1600" u="none">
                <a:solidFill>
                  <a:srgbClr val="FFFFFF"/>
                </a:solidFill>
                <a:latin typeface="Calibri"/>
              </a:rPr>
              <a:t>Category</a:t>
            </a:r>
            <a:br/>
            <a:r>
              <a:rPr b="true" i="false" strike="noStrike" sz="1600" u="none">
                <a:solidFill>
                  <a:srgbClr val="FFFFFF"/>
                </a:solidFill>
                <a:latin typeface="Calibri"/>
              </a:rPr>
              <a:t>Compatibility</a:t>
            </a:r>
            <a:br/>
            <a:br/>
            <a:r>
              <a:rPr b="true" i="false" strike="noStrike" sz="1600" u="none">
                <a:solidFill>
                  <a:srgbClr val="FFFFFF"/>
                </a:solidFill>
                <a:latin typeface="Calibri"/>
              </a:rPr>
              <a:t>Screen</a:t>
            </a:r>
            <a:br/>
            <a:r>
              <a:rPr b="true" i="false" strike="noStrike" sz="1600" u="none">
                <a:solidFill>
                  <a:srgbClr val="FFFFFF"/>
                </a:solidFill>
                <a:latin typeface="Calibri"/>
              </a:rPr>
              <a:t>345</a:t>
            </a:r>
            <a:br/>
            <a:br/>
            <a:r>
              <a:rPr b="true" i="false" strike="noStrike" sz="1600" u="none">
                <a:solidFill>
                  <a:srgbClr val="FFFFFF"/>
                </a:solidFill>
                <a:latin typeface="Calibri"/>
              </a:rPr>
              <a:t>Impact</a:t>
            </a:r>
            <a:br/>
            <a:r>
              <a:rPr b="true" i="false" strike="noStrike" sz="1600" u="none">
                <a:solidFill>
                  <a:srgbClr val="FFFFFF"/>
                </a:solidFill>
                <a:latin typeface="Calibri"/>
              </a:rPr>
              <a:t>535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UMS</dc:creator>
  <cp:lastModifiedBy>UMS</cp:lastModifiedBy>
  <dcterms:created xsi:type="dcterms:W3CDTF">2011-08-16T05:33:43+02:00</dcterms:created>
  <dcterms:modified xsi:type="dcterms:W3CDTF">2011-08-16T05:33:43+02:00</dcterms:modified>
  <dc:title>Office 2007 PPTX Document</dc:title>
  <dc:description>Document for Office 2007 PPTX</dc:description>
  <dc:subject>Office 2007 PPTX Document</dc:subject>
  <cp:keywords>Office 2007</cp:keywords>
  <cp:category>UMS</cp:category>
</cp:coreProperties>
</file>