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2ea0e9f0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2ea0e9f0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cc57f75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cc57f75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20a14b65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20a14b65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3b70da24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3b70da24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f9ba016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f9ba016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3b70da2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3b70da2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3cff1cf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3cff1cf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8lDPt0L5kBTWMlpi8DQWRNnXfYmiY36E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cta.tech/Resources/Newsroom/Media-Releases/2019/May/Americans-Adopt-AI-Smart-Speakers-See-Largest-Gai" TargetMode="External"/><Relationship Id="rId4" Type="http://schemas.openxmlformats.org/officeDocument/2006/relationships/hyperlink" Target="https://www.statista.com/statistics/290629/digital-ad-revenue-share-of-major-ad-selling-companies-worldwide/" TargetMode="External"/><Relationship Id="rId5" Type="http://schemas.openxmlformats.org/officeDocument/2006/relationships/hyperlink" Target="https://medium.com/@anildash/amazon-echo-and-alexa-really-matter-dcc6d817ad6b" TargetMode="External"/><Relationship Id="rId6" Type="http://schemas.openxmlformats.org/officeDocument/2006/relationships/hyperlink" Target="https://www.homedepot.com/p/Google-Nest-Cam-Indoor-Wired-Smart-Home-Security-Camera-Snow-GA01998-US/31781699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Smart-Home Privacy Dashboard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Overwatch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 Rodgers, </a:t>
            </a:r>
            <a:r>
              <a:rPr lang="en"/>
              <a:t>David Lee, </a:t>
            </a:r>
            <a:r>
              <a:rPr lang="en"/>
              <a:t>Colton Laird, Neal Schobbe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Digital ad revenue - $533 billion sector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Amazon+Google 34% share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 info on consumers to deliver value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Smart home speakers in 31% of US households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Don’t want to HAVE to trust huge corporations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Smart Home Devices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 </a:t>
            </a:r>
            <a:r>
              <a:rPr lang="en"/>
              <a:t>Gathers info on its surroundings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 Compute on its 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 WAN connected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 Amazon’s Alexa,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- Google’s Nest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300" y="2098625"/>
            <a:ext cx="2491475" cy="17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2450" y="1689275"/>
            <a:ext cx="2342801" cy="234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Product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-Where and who are these devices communicating with?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b="1" lang="en"/>
              <a:t>IP</a:t>
            </a:r>
            <a:r>
              <a:rPr lang="en"/>
              <a:t> of recipient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</a:t>
            </a:r>
            <a:r>
              <a:rPr b="1" lang="en"/>
              <a:t>Organization</a:t>
            </a:r>
            <a:r>
              <a:rPr lang="en"/>
              <a:t> name associated with IP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b="1" lang="en"/>
              <a:t>Geolocation</a:t>
            </a:r>
            <a:r>
              <a:rPr lang="en"/>
              <a:t> data such as </a:t>
            </a:r>
            <a:r>
              <a:rPr b="1" lang="en"/>
              <a:t>region/city</a:t>
            </a:r>
            <a:r>
              <a:rPr lang="en"/>
              <a:t>, and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latitude/longitude</a:t>
            </a:r>
            <a:r>
              <a:rPr lang="en"/>
              <a:t>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b="1" lang="en"/>
              <a:t>Date</a:t>
            </a:r>
            <a:r>
              <a:rPr lang="en"/>
              <a:t> or </a:t>
            </a:r>
            <a:r>
              <a:rPr b="1" lang="en"/>
              <a:t>Time </a:t>
            </a:r>
            <a:r>
              <a:rPr lang="en"/>
              <a:t>of when ping occurred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-How often are these devices pinging?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</a:t>
            </a:r>
            <a:r>
              <a:rPr b="1" lang="en"/>
              <a:t>Frequency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</a:t>
            </a:r>
            <a:r>
              <a:rPr b="1" lang="en"/>
              <a:t>Repeated</a:t>
            </a:r>
            <a:r>
              <a:rPr lang="en"/>
              <a:t> IPs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-Traffic 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b="1" lang="en"/>
              <a:t>-Data size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150" y="2750650"/>
            <a:ext cx="4343709" cy="21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3150" y="230071"/>
            <a:ext cx="4343701" cy="2383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&amp; Data Flow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Aretha: open source software under GNU General Public Licence 3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Does network scraping and packet </a:t>
            </a:r>
            <a:r>
              <a:rPr lang="en"/>
              <a:t>analysis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Puts scraped data into PostgreSQL database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Database is queried by the dashboard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938" y="3807038"/>
            <a:ext cx="1754491" cy="5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2974713" y="3144325"/>
            <a:ext cx="10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Aretha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4194" y="3639826"/>
            <a:ext cx="923350" cy="92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2888" y="3744727"/>
            <a:ext cx="782325" cy="7823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7207425" y="3144325"/>
            <a:ext cx="13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Dashboard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4" name="Google Shape;94;p17"/>
          <p:cNvCxnSpPr/>
          <p:nvPr/>
        </p:nvCxnSpPr>
        <p:spPr>
          <a:xfrm>
            <a:off x="4033413" y="4064600"/>
            <a:ext cx="6771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7"/>
          <p:cNvCxnSpPr/>
          <p:nvPr/>
        </p:nvCxnSpPr>
        <p:spPr>
          <a:xfrm>
            <a:off x="2348475" y="4064600"/>
            <a:ext cx="6771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/>
          <p:nvPr/>
        </p:nvCxnSpPr>
        <p:spPr>
          <a:xfrm>
            <a:off x="6624250" y="4064600"/>
            <a:ext cx="6771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7"/>
          <p:cNvSpPr txBox="1"/>
          <p:nvPr/>
        </p:nvSpPr>
        <p:spPr>
          <a:xfrm>
            <a:off x="876078" y="3144325"/>
            <a:ext cx="13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Home Devices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5199438" y="3144325"/>
            <a:ext cx="10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Database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2157663" y="4123550"/>
            <a:ext cx="105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Traffic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842613" y="4123550"/>
            <a:ext cx="105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Organized data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6433438" y="4123550"/>
            <a:ext cx="105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Beautiful data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425" y="3943743"/>
            <a:ext cx="831971" cy="583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8186" y="3807050"/>
            <a:ext cx="782325" cy="7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 title="Screencast from 2023-11-29 14-15-38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Future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-Health of Devices?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-Battery life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-Dead or Alive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-Deviation from </a:t>
            </a:r>
            <a:r>
              <a:rPr lang="en"/>
              <a:t>routine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Further extrapolation of received packets.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 Is my data being encrypted?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- Data type?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Sources: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https://www.cta.tech/Resources/Newsroom/Media-Releases/2019/May/Americans-Adopt-AI-Smart-Speakers-See-Largest-Gai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https://www.statista.com/statistics/290629/digital-ad-revenue-share-of-major-ad-selling-companies-worldwide/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https://medium.com/@anildash/amazon-echo-and-alexa-really-matter-dcc6d817ad6b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https://www.homedepot.com/p/Google-Nest-Cam-Indoor-Wired-Smart-Home-Security-Camera-Snow-GA01998-US/317816992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