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Kanit Medium"/>
      <p:regular r:id="rId27"/>
      <p:bold r:id="rId28"/>
      <p:italic r:id="rId29"/>
      <p:boldItalic r:id="rId30"/>
    </p:embeddedFont>
    <p:embeddedFont>
      <p:font typeface="Cousine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Kani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KanitMedium-bold.fntdata"/><Relationship Id="rId27" Type="http://schemas.openxmlformats.org/officeDocument/2006/relationships/font" Target="fonts/Kanit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Kani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usine-regular.fntdata"/><Relationship Id="rId30" Type="http://schemas.openxmlformats.org/officeDocument/2006/relationships/font" Target="fonts/Kanit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Cousine-italic.fntdata"/><Relationship Id="rId10" Type="http://schemas.openxmlformats.org/officeDocument/2006/relationships/slide" Target="slides/slide6.xml"/><Relationship Id="rId32" Type="http://schemas.openxmlformats.org/officeDocument/2006/relationships/font" Target="fonts/Cousine-bold.fntdata"/><Relationship Id="rId13" Type="http://schemas.openxmlformats.org/officeDocument/2006/relationships/slide" Target="slides/slide9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8.xml"/><Relationship Id="rId34" Type="http://schemas.openxmlformats.org/officeDocument/2006/relationships/font" Target="fonts/Cousine-boldItalic.fntdata"/><Relationship Id="rId15" Type="http://schemas.openxmlformats.org/officeDocument/2006/relationships/slide" Target="slides/slide11.xml"/><Relationship Id="rId37" Type="http://schemas.openxmlformats.org/officeDocument/2006/relationships/font" Target="fonts/Kanit-bold.fntdata"/><Relationship Id="rId14" Type="http://schemas.openxmlformats.org/officeDocument/2006/relationships/slide" Target="slides/slide10.xml"/><Relationship Id="rId36" Type="http://schemas.openxmlformats.org/officeDocument/2006/relationships/font" Target="fonts/Kanit-regular.fntdata"/><Relationship Id="rId17" Type="http://schemas.openxmlformats.org/officeDocument/2006/relationships/slide" Target="slides/slide13.xml"/><Relationship Id="rId39" Type="http://schemas.openxmlformats.org/officeDocument/2006/relationships/font" Target="fonts/Kanit-boldItalic.fntdata"/><Relationship Id="rId16" Type="http://schemas.openxmlformats.org/officeDocument/2006/relationships/slide" Target="slides/slide12.xml"/><Relationship Id="rId38" Type="http://schemas.openxmlformats.org/officeDocument/2006/relationships/font" Target="fonts/Kani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aa403b8c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aa403b8c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aa403b8c5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aa403b8c5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aa403b8c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aa403b8c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aa403b8c5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aa403b8c5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aa403b8c5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aa403b8c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aa403b8c5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aa403b8c5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aa403b8c5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aa403b8c5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aa403b8c5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aa403b8c5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c82306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c82306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3c8230601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3c8230601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3738" y="1304101"/>
            <a:ext cx="699875" cy="69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63" y="1425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350" y="36335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" name="Google Shape;12;p2"/>
          <p:cNvSpPr/>
          <p:nvPr/>
        </p:nvSpPr>
        <p:spPr>
          <a:xfrm>
            <a:off x="622200" y="464100"/>
            <a:ext cx="7899600" cy="42153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50575" y="3647175"/>
            <a:ext cx="41595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283075" y="29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918425" y="263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966000" y="2721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018700" y="4855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20300" y="3993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237025" y="4613300"/>
            <a:ext cx="137100" cy="137100"/>
            <a:chOff x="237975" y="2448650"/>
            <a:chExt cx="137100" cy="137100"/>
          </a:xfrm>
        </p:grpSpPr>
        <p:sp>
          <p:nvSpPr>
            <p:cNvPr id="21" name="Google Shape;21;p2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686675" y="3633550"/>
            <a:ext cx="137100" cy="137100"/>
            <a:chOff x="237975" y="2448650"/>
            <a:chExt cx="137100" cy="137100"/>
          </a:xfrm>
        </p:grpSpPr>
        <p:sp>
          <p:nvSpPr>
            <p:cNvPr id="24" name="Google Shape;24;p2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2" name="Google Shape;152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616525" y="1279713"/>
            <a:ext cx="2522400" cy="33306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>
            <a:off x="3310800" y="1279713"/>
            <a:ext cx="2522400" cy="33306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/>
          <p:nvPr/>
        </p:nvSpPr>
        <p:spPr>
          <a:xfrm>
            <a:off x="6005075" y="1279713"/>
            <a:ext cx="2522400" cy="33306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7928250" y="6231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-180475" y="1072825"/>
            <a:ext cx="1246200" cy="124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"/>
          <p:cNvSpPr/>
          <p:nvPr/>
        </p:nvSpPr>
        <p:spPr>
          <a:xfrm>
            <a:off x="5570325" y="-1300100"/>
            <a:ext cx="1839600" cy="1839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2" type="title"/>
          </p:nvPr>
        </p:nvSpPr>
        <p:spPr>
          <a:xfrm>
            <a:off x="739525" y="2534036"/>
            <a:ext cx="22764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13"/>
          <p:cNvSpPr txBox="1"/>
          <p:nvPr>
            <p:ph idx="1" type="subTitle"/>
          </p:nvPr>
        </p:nvSpPr>
        <p:spPr>
          <a:xfrm>
            <a:off x="739525" y="3140235"/>
            <a:ext cx="22764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4" name="Google Shape;164;p13"/>
          <p:cNvSpPr txBox="1"/>
          <p:nvPr>
            <p:ph idx="3" type="title"/>
          </p:nvPr>
        </p:nvSpPr>
        <p:spPr>
          <a:xfrm>
            <a:off x="3433800" y="2534036"/>
            <a:ext cx="22764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13"/>
          <p:cNvSpPr txBox="1"/>
          <p:nvPr>
            <p:ph idx="4" type="subTitle"/>
          </p:nvPr>
        </p:nvSpPr>
        <p:spPr>
          <a:xfrm>
            <a:off x="3433800" y="3140235"/>
            <a:ext cx="22764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13"/>
          <p:cNvSpPr txBox="1"/>
          <p:nvPr>
            <p:ph idx="5" type="title"/>
          </p:nvPr>
        </p:nvSpPr>
        <p:spPr>
          <a:xfrm>
            <a:off x="6128075" y="2534036"/>
            <a:ext cx="22764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13"/>
          <p:cNvSpPr txBox="1"/>
          <p:nvPr>
            <p:ph idx="6" type="subTitle"/>
          </p:nvPr>
        </p:nvSpPr>
        <p:spPr>
          <a:xfrm>
            <a:off x="6128075" y="3140235"/>
            <a:ext cx="22764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8" name="Google Shape;168;p13"/>
          <p:cNvSpPr txBox="1"/>
          <p:nvPr>
            <p:ph hasCustomPrompt="1" idx="7" type="title"/>
          </p:nvPr>
        </p:nvSpPr>
        <p:spPr>
          <a:xfrm>
            <a:off x="1493450" y="1721938"/>
            <a:ext cx="768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/>
          <p:nvPr>
            <p:ph hasCustomPrompt="1" idx="8" type="title"/>
          </p:nvPr>
        </p:nvSpPr>
        <p:spPr>
          <a:xfrm>
            <a:off x="4187583" y="1721938"/>
            <a:ext cx="768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/>
          <p:nvPr>
            <p:ph hasCustomPrompt="1" idx="9" type="title"/>
          </p:nvPr>
        </p:nvSpPr>
        <p:spPr>
          <a:xfrm>
            <a:off x="6881855" y="1721938"/>
            <a:ext cx="7686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71" name="Google Shape;171;p13"/>
          <p:cNvGrpSpPr/>
          <p:nvPr/>
        </p:nvGrpSpPr>
        <p:grpSpPr>
          <a:xfrm>
            <a:off x="86200" y="319775"/>
            <a:ext cx="8934150" cy="4603525"/>
            <a:chOff x="86200" y="319775"/>
            <a:chExt cx="8934150" cy="4603525"/>
          </a:xfrm>
        </p:grpSpPr>
        <p:sp>
          <p:nvSpPr>
            <p:cNvPr id="172" name="Google Shape;172;p13"/>
            <p:cNvSpPr/>
            <p:nvPr/>
          </p:nvSpPr>
          <p:spPr>
            <a:xfrm>
              <a:off x="420300" y="39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3"/>
            <p:cNvGrpSpPr/>
            <p:nvPr/>
          </p:nvGrpSpPr>
          <p:grpSpPr>
            <a:xfrm>
              <a:off x="237025" y="4613300"/>
              <a:ext cx="137100" cy="137100"/>
              <a:chOff x="237975" y="2448650"/>
              <a:chExt cx="137100" cy="137100"/>
            </a:xfrm>
          </p:grpSpPr>
          <p:sp>
            <p:nvSpPr>
              <p:cNvPr id="174" name="Google Shape;174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3"/>
            <p:cNvSpPr/>
            <p:nvPr/>
          </p:nvSpPr>
          <p:spPr>
            <a:xfrm>
              <a:off x="8053500" y="319775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13"/>
            <p:cNvGrpSpPr/>
            <p:nvPr/>
          </p:nvGrpSpPr>
          <p:grpSpPr>
            <a:xfrm>
              <a:off x="8883250" y="2466025"/>
              <a:ext cx="137100" cy="137100"/>
              <a:chOff x="237975" y="2448650"/>
              <a:chExt cx="137100" cy="137100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3"/>
            <p:cNvSpPr/>
            <p:nvPr/>
          </p:nvSpPr>
          <p:spPr>
            <a:xfrm>
              <a:off x="8053500" y="48783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8822375" y="399370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83075" y="364775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65300" y="669913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" name="Google Shape;184;p13"/>
            <p:cNvGrpSpPr/>
            <p:nvPr/>
          </p:nvGrpSpPr>
          <p:grpSpPr>
            <a:xfrm>
              <a:off x="7791150" y="623875"/>
              <a:ext cx="137100" cy="137100"/>
              <a:chOff x="237975" y="2448650"/>
              <a:chExt cx="137100" cy="137100"/>
            </a:xfrm>
          </p:grpSpPr>
          <p:sp>
            <p:nvSpPr>
              <p:cNvPr id="185" name="Google Shape;185;p13"/>
              <p:cNvSpPr/>
              <p:nvPr/>
            </p:nvSpPr>
            <p:spPr>
              <a:xfrm>
                <a:off x="287400" y="2448650"/>
                <a:ext cx="38100" cy="137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 rot="5400000">
                <a:off x="287475" y="2448650"/>
                <a:ext cx="38100" cy="13710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" name="Google Shape;187;p13"/>
            <p:cNvSpPr/>
            <p:nvPr/>
          </p:nvSpPr>
          <p:spPr>
            <a:xfrm>
              <a:off x="86200" y="2549250"/>
              <a:ext cx="45000" cy="45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6113" y="3218678"/>
            <a:ext cx="892229" cy="89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50" y="854075"/>
            <a:ext cx="621576" cy="621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1" name="Google Shape;19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14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4"/>
          <p:cNvGrpSpPr/>
          <p:nvPr/>
        </p:nvGrpSpPr>
        <p:grpSpPr>
          <a:xfrm>
            <a:off x="391275" y="4752475"/>
            <a:ext cx="137100" cy="137100"/>
            <a:chOff x="237975" y="2448650"/>
            <a:chExt cx="137100" cy="137100"/>
          </a:xfrm>
        </p:grpSpPr>
        <p:sp>
          <p:nvSpPr>
            <p:cNvPr id="194" name="Google Shape;194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4"/>
          <p:cNvSpPr/>
          <p:nvPr/>
        </p:nvSpPr>
        <p:spPr>
          <a:xfrm>
            <a:off x="229775" y="46503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8670575" y="2116550"/>
            <a:ext cx="137100" cy="137100"/>
            <a:chOff x="237975" y="2448650"/>
            <a:chExt cx="137100" cy="137100"/>
          </a:xfrm>
        </p:grpSpPr>
        <p:sp>
          <p:nvSpPr>
            <p:cNvPr id="198" name="Google Shape;198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4"/>
          <p:cNvSpPr/>
          <p:nvPr/>
        </p:nvSpPr>
        <p:spPr>
          <a:xfrm>
            <a:off x="8936100" y="25239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8625575" y="47524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569350" y="890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320775" y="660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14"/>
          <p:cNvGrpSpPr/>
          <p:nvPr/>
        </p:nvGrpSpPr>
        <p:grpSpPr>
          <a:xfrm>
            <a:off x="523300" y="407875"/>
            <a:ext cx="137100" cy="137100"/>
            <a:chOff x="237975" y="2448650"/>
            <a:chExt cx="137100" cy="137100"/>
          </a:xfrm>
        </p:grpSpPr>
        <p:sp>
          <p:nvSpPr>
            <p:cNvPr id="205" name="Google Shape;205;p1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4"/>
          <p:cNvSpPr/>
          <p:nvPr/>
        </p:nvSpPr>
        <p:spPr>
          <a:xfrm>
            <a:off x="8011950" y="4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527" y="852400"/>
            <a:ext cx="787958" cy="78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025" y="3557625"/>
            <a:ext cx="1872301" cy="187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5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32507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452550" y="47014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15"/>
          <p:cNvGrpSpPr/>
          <p:nvPr/>
        </p:nvGrpSpPr>
        <p:grpSpPr>
          <a:xfrm>
            <a:off x="8430775" y="307925"/>
            <a:ext cx="137100" cy="137100"/>
            <a:chOff x="237975" y="2448650"/>
            <a:chExt cx="137100" cy="137100"/>
          </a:xfrm>
        </p:grpSpPr>
        <p:sp>
          <p:nvSpPr>
            <p:cNvPr id="216" name="Google Shape;216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5"/>
          <p:cNvSpPr/>
          <p:nvPr/>
        </p:nvSpPr>
        <p:spPr>
          <a:xfrm>
            <a:off x="868047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541375" y="768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15"/>
          <p:cNvGrpSpPr/>
          <p:nvPr/>
        </p:nvGrpSpPr>
        <p:grpSpPr>
          <a:xfrm>
            <a:off x="187975" y="4438025"/>
            <a:ext cx="137100" cy="137100"/>
            <a:chOff x="237975" y="2448650"/>
            <a:chExt cx="137100" cy="137100"/>
          </a:xfrm>
        </p:grpSpPr>
        <p:sp>
          <p:nvSpPr>
            <p:cNvPr id="221" name="Google Shape;221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15"/>
          <p:cNvSpPr/>
          <p:nvPr/>
        </p:nvSpPr>
        <p:spPr>
          <a:xfrm>
            <a:off x="8725475" y="34394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15"/>
          <p:cNvGrpSpPr/>
          <p:nvPr/>
        </p:nvGrpSpPr>
        <p:grpSpPr>
          <a:xfrm>
            <a:off x="8829950" y="3095300"/>
            <a:ext cx="137100" cy="137100"/>
            <a:chOff x="237975" y="2448650"/>
            <a:chExt cx="137100" cy="137100"/>
          </a:xfrm>
        </p:grpSpPr>
        <p:sp>
          <p:nvSpPr>
            <p:cNvPr id="225" name="Google Shape;225;p1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/>
          <p:nvPr>
            <p:ph idx="2" type="pic"/>
          </p:nvPr>
        </p:nvSpPr>
        <p:spPr>
          <a:xfrm>
            <a:off x="713225" y="1127625"/>
            <a:ext cx="2818800" cy="355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16"/>
          <p:cNvSpPr txBox="1"/>
          <p:nvPr>
            <p:ph idx="1" type="subTitle"/>
          </p:nvPr>
        </p:nvSpPr>
        <p:spPr>
          <a:xfrm>
            <a:off x="3648450" y="1318300"/>
            <a:ext cx="46221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231" name="Google Shape;2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537" y="1017725"/>
            <a:ext cx="1328075" cy="1324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32" name="Google Shape;232;p16"/>
          <p:cNvGrpSpPr/>
          <p:nvPr/>
        </p:nvGrpSpPr>
        <p:grpSpPr>
          <a:xfrm>
            <a:off x="8590575" y="3916325"/>
            <a:ext cx="137100" cy="137100"/>
            <a:chOff x="237975" y="2448650"/>
            <a:chExt cx="137100" cy="137100"/>
          </a:xfrm>
        </p:grpSpPr>
        <p:sp>
          <p:nvSpPr>
            <p:cNvPr id="233" name="Google Shape;233;p1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6"/>
          <p:cNvSpPr/>
          <p:nvPr/>
        </p:nvSpPr>
        <p:spPr>
          <a:xfrm>
            <a:off x="162150" y="1017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>
            <a:off x="423475" y="2375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8482225" y="307925"/>
            <a:ext cx="137100" cy="137100"/>
            <a:chOff x="237975" y="2448650"/>
            <a:chExt cx="137100" cy="137100"/>
          </a:xfrm>
        </p:grpSpPr>
        <p:sp>
          <p:nvSpPr>
            <p:cNvPr id="238" name="Google Shape;238;p1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8408275" y="615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"/>
          <p:cNvSpPr/>
          <p:nvPr/>
        </p:nvSpPr>
        <p:spPr>
          <a:xfrm>
            <a:off x="1704575" y="4854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"/>
          <p:cNvSpPr/>
          <p:nvPr/>
        </p:nvSpPr>
        <p:spPr>
          <a:xfrm>
            <a:off x="8817525" y="4185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3299" y="3195636"/>
            <a:ext cx="1641524" cy="1644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5" name="Google Shape;2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3604874"/>
            <a:ext cx="826049" cy="826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6" name="Google Shape;246;p17"/>
          <p:cNvSpPr/>
          <p:nvPr/>
        </p:nvSpPr>
        <p:spPr>
          <a:xfrm>
            <a:off x="777700" y="1116450"/>
            <a:ext cx="7600500" cy="29106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 txBox="1"/>
          <p:nvPr>
            <p:ph type="title"/>
          </p:nvPr>
        </p:nvSpPr>
        <p:spPr>
          <a:xfrm>
            <a:off x="3557400" y="3100275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8" name="Google Shape;248;p17"/>
          <p:cNvSpPr txBox="1"/>
          <p:nvPr>
            <p:ph idx="1" type="subTitle"/>
          </p:nvPr>
        </p:nvSpPr>
        <p:spPr>
          <a:xfrm>
            <a:off x="1226400" y="1511300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9" name="Google Shape;249;p17"/>
          <p:cNvSpPr/>
          <p:nvPr/>
        </p:nvSpPr>
        <p:spPr>
          <a:xfrm>
            <a:off x="470375" y="4072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3058950" y="4743025"/>
            <a:ext cx="137100" cy="137100"/>
            <a:chOff x="237975" y="2448650"/>
            <a:chExt cx="137100" cy="137100"/>
          </a:xfrm>
        </p:grpSpPr>
        <p:sp>
          <p:nvSpPr>
            <p:cNvPr id="251" name="Google Shape;251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7"/>
          <p:cNvSpPr/>
          <p:nvPr/>
        </p:nvSpPr>
        <p:spPr>
          <a:xfrm>
            <a:off x="7283200" y="4430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8681425" y="3343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7"/>
          <p:cNvGrpSpPr/>
          <p:nvPr/>
        </p:nvGrpSpPr>
        <p:grpSpPr>
          <a:xfrm>
            <a:off x="424325" y="1062325"/>
            <a:ext cx="137100" cy="137100"/>
            <a:chOff x="237975" y="2448650"/>
            <a:chExt cx="137100" cy="137100"/>
          </a:xfrm>
        </p:grpSpPr>
        <p:sp>
          <p:nvSpPr>
            <p:cNvPr id="256" name="Google Shape;256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80522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17"/>
          <p:cNvGrpSpPr/>
          <p:nvPr/>
        </p:nvGrpSpPr>
        <p:grpSpPr>
          <a:xfrm>
            <a:off x="6568800" y="669600"/>
            <a:ext cx="137100" cy="137100"/>
            <a:chOff x="237975" y="2448650"/>
            <a:chExt cx="137100" cy="137100"/>
          </a:xfrm>
        </p:grpSpPr>
        <p:sp>
          <p:nvSpPr>
            <p:cNvPr id="260" name="Google Shape;260;p1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7"/>
          <p:cNvSpPr/>
          <p:nvPr/>
        </p:nvSpPr>
        <p:spPr>
          <a:xfrm>
            <a:off x="3416650" y="340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4814900" y="806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5128775" y="4328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3316775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8852650" y="17891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9" name="Google Shape;269;p18"/>
          <p:cNvSpPr txBox="1"/>
          <p:nvPr>
            <p:ph idx="1" type="subTitle"/>
          </p:nvPr>
        </p:nvSpPr>
        <p:spPr>
          <a:xfrm>
            <a:off x="4651950" y="1478675"/>
            <a:ext cx="36942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0" name="Google Shape;270;p18"/>
          <p:cNvSpPr txBox="1"/>
          <p:nvPr>
            <p:ph idx="2" type="subTitle"/>
          </p:nvPr>
        </p:nvSpPr>
        <p:spPr>
          <a:xfrm>
            <a:off x="797850" y="1478675"/>
            <a:ext cx="36942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271" name="Google Shape;2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9625" y="4033350"/>
            <a:ext cx="1477850" cy="147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72" name="Google Shape;272;p18"/>
          <p:cNvGrpSpPr/>
          <p:nvPr/>
        </p:nvGrpSpPr>
        <p:grpSpPr>
          <a:xfrm>
            <a:off x="8836325" y="1648525"/>
            <a:ext cx="137100" cy="137100"/>
            <a:chOff x="237975" y="2448650"/>
            <a:chExt cx="137100" cy="137100"/>
          </a:xfrm>
        </p:grpSpPr>
        <p:sp>
          <p:nvSpPr>
            <p:cNvPr id="273" name="Google Shape;273;p18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8"/>
          <p:cNvSpPr/>
          <p:nvPr/>
        </p:nvSpPr>
        <p:spPr>
          <a:xfrm>
            <a:off x="248575" y="4083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8107225" y="22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359425" y="3815550"/>
            <a:ext cx="137100" cy="137100"/>
            <a:chOff x="237975" y="2448650"/>
            <a:chExt cx="137100" cy="137100"/>
          </a:xfrm>
        </p:grpSpPr>
        <p:sp>
          <p:nvSpPr>
            <p:cNvPr id="278" name="Google Shape;278;p18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>
            <a:off x="248575" y="1112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2377350" y="22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7739625" y="972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5674" y="2767150"/>
            <a:ext cx="841375" cy="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9"/>
          <p:cNvSpPr txBox="1"/>
          <p:nvPr>
            <p:ph type="title"/>
          </p:nvPr>
        </p:nvSpPr>
        <p:spPr>
          <a:xfrm>
            <a:off x="2391750" y="705200"/>
            <a:ext cx="4360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6" name="Google Shape;286;p19"/>
          <p:cNvSpPr txBox="1"/>
          <p:nvPr>
            <p:ph idx="1" type="subTitle"/>
          </p:nvPr>
        </p:nvSpPr>
        <p:spPr>
          <a:xfrm>
            <a:off x="2391750" y="1763905"/>
            <a:ext cx="4360500" cy="11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19"/>
          <p:cNvSpPr/>
          <p:nvPr/>
        </p:nvSpPr>
        <p:spPr>
          <a:xfrm>
            <a:off x="312650" y="8008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576125" y="539500"/>
            <a:ext cx="137100" cy="137100"/>
            <a:chOff x="237975" y="2448650"/>
            <a:chExt cx="137100" cy="137100"/>
          </a:xfrm>
        </p:grpSpPr>
        <p:sp>
          <p:nvSpPr>
            <p:cNvPr id="289" name="Google Shape;289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>
            <a:off x="7421525" y="4374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" name="Google Shape;292;p19"/>
          <p:cNvGrpSpPr/>
          <p:nvPr/>
        </p:nvGrpSpPr>
        <p:grpSpPr>
          <a:xfrm>
            <a:off x="7574350" y="4091925"/>
            <a:ext cx="137100" cy="137100"/>
            <a:chOff x="237975" y="2448650"/>
            <a:chExt cx="137100" cy="137100"/>
          </a:xfrm>
        </p:grpSpPr>
        <p:sp>
          <p:nvSpPr>
            <p:cNvPr id="293" name="Google Shape;293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" name="Google Shape;295;p19"/>
          <p:cNvSpPr/>
          <p:nvPr/>
        </p:nvSpPr>
        <p:spPr>
          <a:xfrm>
            <a:off x="312650" y="3212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 rot="5400000">
            <a:off x="7118551" y="4404501"/>
            <a:ext cx="2016300" cy="2016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8749700" y="18298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9"/>
          <p:cNvGrpSpPr/>
          <p:nvPr/>
        </p:nvGrpSpPr>
        <p:grpSpPr>
          <a:xfrm>
            <a:off x="8430775" y="754800"/>
            <a:ext cx="137100" cy="137100"/>
            <a:chOff x="237975" y="2448650"/>
            <a:chExt cx="137100" cy="137100"/>
          </a:xfrm>
        </p:grpSpPr>
        <p:sp>
          <p:nvSpPr>
            <p:cNvPr id="299" name="Google Shape;299;p19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9"/>
          <p:cNvSpPr/>
          <p:nvPr/>
        </p:nvSpPr>
        <p:spPr>
          <a:xfrm>
            <a:off x="8859650" y="4419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 rot="5400000">
            <a:off x="-621975" y="3465225"/>
            <a:ext cx="2344500" cy="23445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2025450" y="3384650"/>
            <a:ext cx="5093100" cy="630300"/>
          </a:xfrm>
          <a:prstGeom prst="roundRect">
            <a:avLst>
              <a:gd fmla="val 10423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3299" y="3195636"/>
            <a:ext cx="1641524" cy="1644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6" name="Google Shape;3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150" y="3604874"/>
            <a:ext cx="826049" cy="826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7" name="Google Shape;307;p20"/>
          <p:cNvSpPr/>
          <p:nvPr/>
        </p:nvSpPr>
        <p:spPr>
          <a:xfrm>
            <a:off x="777700" y="1116450"/>
            <a:ext cx="7600500" cy="29106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70375" y="4072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20"/>
          <p:cNvGrpSpPr/>
          <p:nvPr/>
        </p:nvGrpSpPr>
        <p:grpSpPr>
          <a:xfrm>
            <a:off x="3058950" y="4743025"/>
            <a:ext cx="137100" cy="137100"/>
            <a:chOff x="237975" y="2448650"/>
            <a:chExt cx="137100" cy="137100"/>
          </a:xfrm>
        </p:grpSpPr>
        <p:sp>
          <p:nvSpPr>
            <p:cNvPr id="310" name="Google Shape;310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0"/>
          <p:cNvSpPr/>
          <p:nvPr/>
        </p:nvSpPr>
        <p:spPr>
          <a:xfrm>
            <a:off x="7283200" y="4430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8681425" y="3343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0"/>
          <p:cNvGrpSpPr/>
          <p:nvPr/>
        </p:nvGrpSpPr>
        <p:grpSpPr>
          <a:xfrm>
            <a:off x="424325" y="1062325"/>
            <a:ext cx="137100" cy="137100"/>
            <a:chOff x="237975" y="2448650"/>
            <a:chExt cx="137100" cy="137100"/>
          </a:xfrm>
        </p:grpSpPr>
        <p:sp>
          <p:nvSpPr>
            <p:cNvPr id="315" name="Google Shape;315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20"/>
          <p:cNvSpPr/>
          <p:nvPr/>
        </p:nvSpPr>
        <p:spPr>
          <a:xfrm>
            <a:off x="680522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20"/>
          <p:cNvGrpSpPr/>
          <p:nvPr/>
        </p:nvGrpSpPr>
        <p:grpSpPr>
          <a:xfrm>
            <a:off x="6568800" y="669600"/>
            <a:ext cx="137100" cy="137100"/>
            <a:chOff x="237975" y="2448650"/>
            <a:chExt cx="137100" cy="137100"/>
          </a:xfrm>
        </p:grpSpPr>
        <p:sp>
          <p:nvSpPr>
            <p:cNvPr id="319" name="Google Shape;319;p2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>
            <a:off x="3416650" y="340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4814900" y="806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5128775" y="4328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3316775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8852650" y="17891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2791" y="3430674"/>
            <a:ext cx="919210" cy="920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" name="Google Shape;28;p3"/>
          <p:cNvSpPr/>
          <p:nvPr/>
        </p:nvSpPr>
        <p:spPr>
          <a:xfrm>
            <a:off x="934625" y="1127625"/>
            <a:ext cx="7274700" cy="3046200"/>
          </a:xfrm>
          <a:prstGeom prst="roundRect">
            <a:avLst>
              <a:gd fmla="val 5387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134613" y="1656075"/>
            <a:ext cx="4393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1590899" y="1976800"/>
            <a:ext cx="10920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3307744" y="3189688"/>
            <a:ext cx="4393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>
            <a:off x="8824100" y="4787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4679325" y="9065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169025" y="373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811500" y="328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2124425" y="539500"/>
            <a:ext cx="137100" cy="137100"/>
            <a:chOff x="237975" y="2448650"/>
            <a:chExt cx="137100" cy="137100"/>
          </a:xfrm>
        </p:grpSpPr>
        <p:sp>
          <p:nvSpPr>
            <p:cNvPr id="37" name="Google Shape;37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8732000" y="3614175"/>
            <a:ext cx="137100" cy="137100"/>
            <a:chOff x="237975" y="2448650"/>
            <a:chExt cx="137100" cy="137100"/>
          </a:xfrm>
        </p:grpSpPr>
        <p:sp>
          <p:nvSpPr>
            <p:cNvPr id="40" name="Google Shape;40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3"/>
          <p:cNvSpPr/>
          <p:nvPr/>
        </p:nvSpPr>
        <p:spPr>
          <a:xfrm>
            <a:off x="575725" y="2628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310900" y="4385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4158575" y="4878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284450" y="4581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2481125" y="4650275"/>
            <a:ext cx="137100" cy="137100"/>
            <a:chOff x="237975" y="2448650"/>
            <a:chExt cx="137100" cy="137100"/>
          </a:xfrm>
        </p:grpSpPr>
        <p:sp>
          <p:nvSpPr>
            <p:cNvPr id="47" name="Google Shape;47;p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460275" y="30942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23738" y="1304101"/>
            <a:ext cx="699875" cy="69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563" y="1425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9350" y="36335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0" name="Google Shape;330;p21"/>
          <p:cNvSpPr/>
          <p:nvPr/>
        </p:nvSpPr>
        <p:spPr>
          <a:xfrm>
            <a:off x="622200" y="464100"/>
            <a:ext cx="7899600" cy="42153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283075" y="29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3918425" y="2636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8966000" y="2721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1018700" y="48558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420300" y="39937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1"/>
          <p:cNvGrpSpPr/>
          <p:nvPr/>
        </p:nvGrpSpPr>
        <p:grpSpPr>
          <a:xfrm>
            <a:off x="237025" y="4613300"/>
            <a:ext cx="137100" cy="137100"/>
            <a:chOff x="237975" y="2448650"/>
            <a:chExt cx="137100" cy="137100"/>
          </a:xfrm>
        </p:grpSpPr>
        <p:sp>
          <p:nvSpPr>
            <p:cNvPr id="337" name="Google Shape;337;p21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21"/>
          <p:cNvGrpSpPr/>
          <p:nvPr/>
        </p:nvGrpSpPr>
        <p:grpSpPr>
          <a:xfrm>
            <a:off x="8686675" y="3633550"/>
            <a:ext cx="137100" cy="137100"/>
            <a:chOff x="237975" y="2448650"/>
            <a:chExt cx="137100" cy="137100"/>
          </a:xfrm>
        </p:grpSpPr>
        <p:sp>
          <p:nvSpPr>
            <p:cNvPr id="340" name="Google Shape;340;p21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21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"/>
          <p:cNvSpPr txBox="1"/>
          <p:nvPr>
            <p:ph idx="1" type="subTitle"/>
          </p:nvPr>
        </p:nvSpPr>
        <p:spPr>
          <a:xfrm>
            <a:off x="720014" y="1412350"/>
            <a:ext cx="3349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1" name="Google Shape;351;p22"/>
          <p:cNvSpPr txBox="1"/>
          <p:nvPr>
            <p:ph idx="2" type="subTitle"/>
          </p:nvPr>
        </p:nvSpPr>
        <p:spPr>
          <a:xfrm>
            <a:off x="720000" y="1793350"/>
            <a:ext cx="33498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2"/>
          <p:cNvSpPr txBox="1"/>
          <p:nvPr>
            <p:ph idx="3" type="subTitle"/>
          </p:nvPr>
        </p:nvSpPr>
        <p:spPr>
          <a:xfrm>
            <a:off x="4642550" y="1793350"/>
            <a:ext cx="3349800" cy="27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2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i="1"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4275" y="4187450"/>
            <a:ext cx="1364750" cy="13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713250" y="1271025"/>
            <a:ext cx="7717500" cy="3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 sz="1100"/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295675" y="3350275"/>
            <a:ext cx="137100" cy="137100"/>
            <a:chOff x="237975" y="2448650"/>
            <a:chExt cx="137100" cy="137100"/>
          </a:xfrm>
        </p:grpSpPr>
        <p:sp>
          <p:nvSpPr>
            <p:cNvPr id="56" name="Google Shape;56;p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4"/>
          <p:cNvSpPr/>
          <p:nvPr/>
        </p:nvSpPr>
        <p:spPr>
          <a:xfrm>
            <a:off x="191550" y="3554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424175" y="5794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719825" y="4886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674825" y="624413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4"/>
          <p:cNvGrpSpPr/>
          <p:nvPr/>
        </p:nvGrpSpPr>
        <p:grpSpPr>
          <a:xfrm>
            <a:off x="8791700" y="409588"/>
            <a:ext cx="137100" cy="137100"/>
            <a:chOff x="237975" y="2448650"/>
            <a:chExt cx="137100" cy="137100"/>
          </a:xfrm>
        </p:grpSpPr>
        <p:sp>
          <p:nvSpPr>
            <p:cNvPr id="63" name="Google Shape;63;p4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7750" y="4178901"/>
            <a:ext cx="1429125" cy="1429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7" name="Google Shape;6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subTitle"/>
          </p:nvPr>
        </p:nvSpPr>
        <p:spPr>
          <a:xfrm>
            <a:off x="4953962" y="2746100"/>
            <a:ext cx="32829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5"/>
          <p:cNvSpPr txBox="1"/>
          <p:nvPr>
            <p:ph idx="2" type="subTitle"/>
          </p:nvPr>
        </p:nvSpPr>
        <p:spPr>
          <a:xfrm>
            <a:off x="907137" y="2746100"/>
            <a:ext cx="32829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5"/>
          <p:cNvSpPr txBox="1"/>
          <p:nvPr>
            <p:ph idx="3" type="subTitle"/>
          </p:nvPr>
        </p:nvSpPr>
        <p:spPr>
          <a:xfrm>
            <a:off x="4953963" y="2438075"/>
            <a:ext cx="3282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4" type="subTitle"/>
          </p:nvPr>
        </p:nvSpPr>
        <p:spPr>
          <a:xfrm>
            <a:off x="907137" y="2438075"/>
            <a:ext cx="3282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5"/>
          <p:cNvSpPr/>
          <p:nvPr/>
        </p:nvSpPr>
        <p:spPr>
          <a:xfrm>
            <a:off x="8916825" y="45509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85000" y="40658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185000" y="1735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8705050" y="2399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796100" y="2377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359075" y="36307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7924175" y="5170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5"/>
          <p:cNvGrpSpPr/>
          <p:nvPr/>
        </p:nvGrpSpPr>
        <p:grpSpPr>
          <a:xfrm>
            <a:off x="185000" y="3164450"/>
            <a:ext cx="137100" cy="137100"/>
            <a:chOff x="237975" y="2448650"/>
            <a:chExt cx="137100" cy="137100"/>
          </a:xfrm>
        </p:grpSpPr>
        <p:sp>
          <p:nvSpPr>
            <p:cNvPr id="80" name="Google Shape;80;p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8659000" y="4712500"/>
            <a:ext cx="137100" cy="137100"/>
            <a:chOff x="237975" y="2448650"/>
            <a:chExt cx="137100" cy="137100"/>
          </a:xfrm>
        </p:grpSpPr>
        <p:sp>
          <p:nvSpPr>
            <p:cNvPr id="83" name="Google Shape;83;p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5"/>
          <p:cNvSpPr/>
          <p:nvPr/>
        </p:nvSpPr>
        <p:spPr>
          <a:xfrm>
            <a:off x="616550" y="1184675"/>
            <a:ext cx="3870000" cy="34947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4663375" y="1184675"/>
            <a:ext cx="3870000" cy="34947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04900" y="1283651"/>
            <a:ext cx="405150" cy="405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9" name="Google Shape;8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6"/>
          <p:cNvSpPr/>
          <p:nvPr/>
        </p:nvSpPr>
        <p:spPr>
          <a:xfrm>
            <a:off x="226000" y="918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6"/>
          <p:cNvGrpSpPr/>
          <p:nvPr/>
        </p:nvGrpSpPr>
        <p:grpSpPr>
          <a:xfrm>
            <a:off x="372575" y="1320925"/>
            <a:ext cx="137100" cy="137100"/>
            <a:chOff x="237975" y="2448650"/>
            <a:chExt cx="137100" cy="137100"/>
          </a:xfrm>
        </p:grpSpPr>
        <p:sp>
          <p:nvSpPr>
            <p:cNvPr id="92" name="Google Shape;92;p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6"/>
          <p:cNvSpPr/>
          <p:nvPr/>
        </p:nvSpPr>
        <p:spPr>
          <a:xfrm>
            <a:off x="1567150" y="3778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8777225" y="3319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8640125" y="2900000"/>
            <a:ext cx="137100" cy="137100"/>
            <a:chOff x="237975" y="2448650"/>
            <a:chExt cx="137100" cy="137100"/>
          </a:xfrm>
        </p:grpSpPr>
        <p:sp>
          <p:nvSpPr>
            <p:cNvPr id="97" name="Google Shape;97;p6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6"/>
          <p:cNvSpPr/>
          <p:nvPr/>
        </p:nvSpPr>
        <p:spPr>
          <a:xfrm>
            <a:off x="226000" y="3975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8002425" y="4919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63" y="4063300"/>
            <a:ext cx="1079403" cy="1081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6"/>
          <p:cNvSpPr/>
          <p:nvPr/>
        </p:nvSpPr>
        <p:spPr>
          <a:xfrm>
            <a:off x="7044500" y="-15437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552" y="4211175"/>
            <a:ext cx="787958" cy="78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6" name="Google Shape;106;p7"/>
          <p:cNvSpPr/>
          <p:nvPr/>
        </p:nvSpPr>
        <p:spPr>
          <a:xfrm>
            <a:off x="616550" y="1127625"/>
            <a:ext cx="4227300" cy="35517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>
            <p:ph idx="1" type="subTitle"/>
          </p:nvPr>
        </p:nvSpPr>
        <p:spPr>
          <a:xfrm>
            <a:off x="723600" y="1275950"/>
            <a:ext cx="39075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8" name="Google Shape;108;p7"/>
          <p:cNvSpPr/>
          <p:nvPr>
            <p:ph idx="2" type="pic"/>
          </p:nvPr>
        </p:nvSpPr>
        <p:spPr>
          <a:xfrm>
            <a:off x="5072275" y="1127625"/>
            <a:ext cx="3358500" cy="3551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"/>
          <p:cNvSpPr/>
          <p:nvPr/>
        </p:nvSpPr>
        <p:spPr>
          <a:xfrm>
            <a:off x="7004975" y="2657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8723225" y="4074075"/>
            <a:ext cx="137100" cy="137100"/>
            <a:chOff x="237975" y="2448650"/>
            <a:chExt cx="137100" cy="137100"/>
          </a:xfrm>
        </p:grpSpPr>
        <p:sp>
          <p:nvSpPr>
            <p:cNvPr id="111" name="Google Shape;111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/>
          <p:nvPr/>
        </p:nvSpPr>
        <p:spPr>
          <a:xfrm>
            <a:off x="434700" y="14285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7"/>
          <p:cNvGrpSpPr/>
          <p:nvPr/>
        </p:nvGrpSpPr>
        <p:grpSpPr>
          <a:xfrm>
            <a:off x="145325" y="4074075"/>
            <a:ext cx="137100" cy="137100"/>
            <a:chOff x="237975" y="2448650"/>
            <a:chExt cx="137100" cy="137100"/>
          </a:xfrm>
        </p:grpSpPr>
        <p:sp>
          <p:nvSpPr>
            <p:cNvPr id="115" name="Google Shape;115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7"/>
          <p:cNvSpPr/>
          <p:nvPr/>
        </p:nvSpPr>
        <p:spPr>
          <a:xfrm>
            <a:off x="8871950" y="2156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1381425" y="4881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848475" y="240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7"/>
          <p:cNvGrpSpPr/>
          <p:nvPr/>
        </p:nvGrpSpPr>
        <p:grpSpPr>
          <a:xfrm>
            <a:off x="251025" y="1056425"/>
            <a:ext cx="137100" cy="137100"/>
            <a:chOff x="237975" y="2448650"/>
            <a:chExt cx="137100" cy="137100"/>
          </a:xfrm>
        </p:grpSpPr>
        <p:sp>
          <p:nvSpPr>
            <p:cNvPr id="121" name="Google Shape;121;p7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7"/>
          <p:cNvSpPr/>
          <p:nvPr/>
        </p:nvSpPr>
        <p:spPr>
          <a:xfrm>
            <a:off x="237425" y="28829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5480775" y="4450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5951625" y="4881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98" y="265750"/>
            <a:ext cx="338525" cy="339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7" name="Google Shape;12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47275" y="4176663"/>
            <a:ext cx="854676" cy="8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0"/>
          <p:cNvSpPr/>
          <p:nvPr/>
        </p:nvSpPr>
        <p:spPr>
          <a:xfrm>
            <a:off x="0" y="3923625"/>
            <a:ext cx="9144000" cy="1219800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7818ED">
                  <a:alpha val="30980"/>
                  <a:alpha val="19640"/>
                </a:srgbClr>
              </a:gs>
              <a:gs pos="50000">
                <a:srgbClr val="F84B76">
                  <a:alpha val="39215"/>
                  <a:alpha val="19640"/>
                </a:srgbClr>
              </a:gs>
              <a:gs pos="100000">
                <a:srgbClr val="FFFFFF">
                  <a:alpha val="0"/>
                  <a:alpha val="19640"/>
                </a:srgbClr>
              </a:gs>
            </a:gsLst>
            <a:lin ang="16200038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709925" y="3428250"/>
            <a:ext cx="5724300" cy="108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77949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0"/>
          <p:cNvGrpSpPr/>
          <p:nvPr/>
        </p:nvGrpSpPr>
        <p:grpSpPr>
          <a:xfrm>
            <a:off x="7899400" y="195325"/>
            <a:ext cx="137100" cy="137100"/>
            <a:chOff x="237975" y="2448650"/>
            <a:chExt cx="137100" cy="137100"/>
          </a:xfrm>
        </p:grpSpPr>
        <p:sp>
          <p:nvSpPr>
            <p:cNvPr id="139" name="Google Shape;139;p1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/>
          <p:nvPr/>
        </p:nvSpPr>
        <p:spPr>
          <a:xfrm>
            <a:off x="8680850" y="40233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1304075" y="28554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223075" y="2650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382400" y="494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5351325" y="2413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382400" y="41766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0"/>
          <p:cNvGrpSpPr/>
          <p:nvPr/>
        </p:nvGrpSpPr>
        <p:grpSpPr>
          <a:xfrm>
            <a:off x="8575000" y="3713575"/>
            <a:ext cx="137100" cy="137100"/>
            <a:chOff x="237975" y="2448650"/>
            <a:chExt cx="137100" cy="137100"/>
          </a:xfrm>
        </p:grpSpPr>
        <p:sp>
          <p:nvSpPr>
            <p:cNvPr id="148" name="Google Shape;148;p10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50000">
              <a:schemeClr val="lt1"/>
            </a:gs>
            <a:gs pos="100000">
              <a:schemeClr val="lt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"/>
              <a:buNone/>
              <a:defRPr sz="3500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/>
          <p:nvPr/>
        </p:nvSpPr>
        <p:spPr>
          <a:xfrm>
            <a:off x="7044500" y="3721100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 rot="-8999666">
            <a:off x="8093642" y="292785"/>
            <a:ext cx="1938274" cy="1938274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>
            <a:off x="-244975" y="1518513"/>
            <a:ext cx="1263900" cy="12639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6365925" y="-560825"/>
            <a:ext cx="1615500" cy="16155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1408775" y="-1286875"/>
            <a:ext cx="1921500" cy="192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7593600" y="-467900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3"/>
          <p:cNvSpPr txBox="1"/>
          <p:nvPr>
            <p:ph type="ctrTitle"/>
          </p:nvPr>
        </p:nvSpPr>
        <p:spPr>
          <a:xfrm>
            <a:off x="1050575" y="2544950"/>
            <a:ext cx="73803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CARPOOL MANAGEMENT</a:t>
            </a:r>
            <a:endParaRPr i="1"/>
          </a:p>
        </p:txBody>
      </p:sp>
      <p:sp>
        <p:nvSpPr>
          <p:cNvPr id="365" name="Google Shape;365;p23"/>
          <p:cNvSpPr/>
          <p:nvPr/>
        </p:nvSpPr>
        <p:spPr>
          <a:xfrm>
            <a:off x="944467" y="3632931"/>
            <a:ext cx="4658400" cy="475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 txBox="1"/>
          <p:nvPr>
            <p:ph idx="1" type="subTitle"/>
          </p:nvPr>
        </p:nvSpPr>
        <p:spPr>
          <a:xfrm>
            <a:off x="1050575" y="3647175"/>
            <a:ext cx="43254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By: Huzaifa Jawad, Usaid Rehan, Umer Wasi</a:t>
            </a:r>
            <a:endParaRPr sz="1500"/>
          </a:p>
        </p:txBody>
      </p:sp>
      <p:sp>
        <p:nvSpPr>
          <p:cNvPr id="367" name="Google Shape;367;p23"/>
          <p:cNvSpPr/>
          <p:nvPr/>
        </p:nvSpPr>
        <p:spPr>
          <a:xfrm>
            <a:off x="221625" y="5395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3"/>
          <p:cNvGrpSpPr/>
          <p:nvPr/>
        </p:nvGrpSpPr>
        <p:grpSpPr>
          <a:xfrm>
            <a:off x="485100" y="278150"/>
            <a:ext cx="137100" cy="137100"/>
            <a:chOff x="237975" y="2448650"/>
            <a:chExt cx="137100" cy="137100"/>
          </a:xfrm>
        </p:grpSpPr>
        <p:sp>
          <p:nvSpPr>
            <p:cNvPr id="369" name="Google Shape;369;p23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23"/>
          <p:cNvSpPr/>
          <p:nvPr/>
        </p:nvSpPr>
        <p:spPr>
          <a:xfrm>
            <a:off x="2288650" y="4604000"/>
            <a:ext cx="1257300" cy="12573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2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</a:t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2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2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32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510" name="Google Shape;510;p32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2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516" name="Google Shape;516;p32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1" name="Google Shape;5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01700"/>
            <a:ext cx="7487650" cy="38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527" name="Google Shape;527;p33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3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540" name="Google Shape;540;p33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33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546" name="Google Shape;546;p33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51" name="Google Shape;5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77000"/>
            <a:ext cx="4682013" cy="33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4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4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4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4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34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570" name="Google Shape;570;p34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4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576" name="Google Shape;576;p34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1" name="Google Shape;5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7" y="1001700"/>
            <a:ext cx="9017424" cy="38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587" name="Google Shape;587;p35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5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5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5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5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5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5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9" name="Google Shape;599;p35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600" name="Google Shape;600;p35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35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606" name="Google Shape;606;p35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1" name="Google Shape;6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25" y="1001710"/>
            <a:ext cx="5875776" cy="39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Diagram</a:t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6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6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6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6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" name="Google Shape;629;p36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630" name="Google Shape;630;p36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36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636" name="Google Shape;636;p36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1" name="Google Shape;6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75" y="1092175"/>
            <a:ext cx="5060365" cy="377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Diagram</a:t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7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7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7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7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7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7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660" name="Google Shape;660;p37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7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666" name="Google Shape;666;p37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1" name="Google Shape;6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5" y="1078079"/>
            <a:ext cx="3878570" cy="37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8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8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8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8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8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38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690" name="Google Shape;690;p38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38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696" name="Google Shape;696;p38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8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1" name="Google Shape;7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0" y="1112225"/>
            <a:ext cx="9000191" cy="35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9"/>
          <p:cNvSpPr txBox="1"/>
          <p:nvPr>
            <p:ph type="title"/>
          </p:nvPr>
        </p:nvSpPr>
        <p:spPr>
          <a:xfrm>
            <a:off x="720000" y="539998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 flipH="1">
            <a:off x="2849063" y="291200"/>
            <a:ext cx="73500" cy="7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/>
          <p:nvPr/>
        </p:nvSpPr>
        <p:spPr>
          <a:xfrm flipH="1">
            <a:off x="7520188" y="4796338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9"/>
          <p:cNvSpPr/>
          <p:nvPr/>
        </p:nvSpPr>
        <p:spPr>
          <a:xfrm flipH="1">
            <a:off x="4188988" y="331482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9"/>
          <p:cNvSpPr/>
          <p:nvPr/>
        </p:nvSpPr>
        <p:spPr>
          <a:xfrm flipH="1">
            <a:off x="5154363" y="253075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>
            <a:off x="453775" y="2097800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 flipH="1">
            <a:off x="5490738" y="21354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 flipH="1">
            <a:off x="6586288" y="1412350"/>
            <a:ext cx="73500" cy="7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>
            <a:off x="258375" y="4105575"/>
            <a:ext cx="73500" cy="7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>
            <a:off x="8865313" y="813500"/>
            <a:ext cx="73500" cy="7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>
            <a:off x="8791825" y="2388000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>
            <a:off x="227313" y="1092175"/>
            <a:ext cx="73500" cy="7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>
            <a:off x="8759475" y="4457688"/>
            <a:ext cx="73500" cy="7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9"/>
          <p:cNvGrpSpPr/>
          <p:nvPr/>
        </p:nvGrpSpPr>
        <p:grpSpPr>
          <a:xfrm flipH="1">
            <a:off x="2849063" y="4641975"/>
            <a:ext cx="178225" cy="178225"/>
            <a:chOff x="6772475" y="3811500"/>
            <a:chExt cx="178225" cy="178225"/>
          </a:xfrm>
        </p:grpSpPr>
        <p:sp>
          <p:nvSpPr>
            <p:cNvPr id="720" name="Google Shape;720;p39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9"/>
          <p:cNvGrpSpPr/>
          <p:nvPr/>
        </p:nvGrpSpPr>
        <p:grpSpPr>
          <a:xfrm flipH="1">
            <a:off x="3163450" y="1308400"/>
            <a:ext cx="178225" cy="178225"/>
            <a:chOff x="6772475" y="3811500"/>
            <a:chExt cx="178225" cy="178225"/>
          </a:xfrm>
        </p:grpSpPr>
        <p:sp>
          <p:nvSpPr>
            <p:cNvPr id="726" name="Google Shape;726;p39"/>
            <p:cNvSpPr/>
            <p:nvPr/>
          </p:nvSpPr>
          <p:spPr>
            <a:xfrm>
              <a:off x="6832175" y="3871200"/>
              <a:ext cx="58800" cy="58800"/>
            </a:xfrm>
            <a:custGeom>
              <a:rect b="b" l="l" r="r" t="t"/>
              <a:pathLst>
                <a:path extrusionOk="0" h="2352" w="2352">
                  <a:moveTo>
                    <a:pt x="1" y="1"/>
                  </a:moveTo>
                  <a:lnTo>
                    <a:pt x="1" y="2352"/>
                  </a:lnTo>
                  <a:lnTo>
                    <a:pt x="2351" y="2352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832175" y="3811500"/>
              <a:ext cx="58800" cy="59725"/>
            </a:xfrm>
            <a:custGeom>
              <a:rect b="b" l="l" r="r" t="t"/>
              <a:pathLst>
                <a:path extrusionOk="0" h="2389" w="2352">
                  <a:moveTo>
                    <a:pt x="1" y="0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772475" y="3871200"/>
              <a:ext cx="59725" cy="58800"/>
            </a:xfrm>
            <a:custGeom>
              <a:rect b="b" l="l" r="r" t="t"/>
              <a:pathLst>
                <a:path extrusionOk="0" h="2352" w="2389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890950" y="3871200"/>
              <a:ext cx="59750" cy="58800"/>
            </a:xfrm>
            <a:custGeom>
              <a:rect b="b" l="l" r="r" t="t"/>
              <a:pathLst>
                <a:path extrusionOk="0" h="2352" w="2390">
                  <a:moveTo>
                    <a:pt x="0" y="1"/>
                  </a:moveTo>
                  <a:lnTo>
                    <a:pt x="0" y="2352"/>
                  </a:lnTo>
                  <a:lnTo>
                    <a:pt x="2389" y="2352"/>
                  </a:lnTo>
                  <a:lnTo>
                    <a:pt x="2389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832175" y="3929975"/>
              <a:ext cx="58800" cy="59750"/>
            </a:xfrm>
            <a:custGeom>
              <a:rect b="b" l="l" r="r" t="t"/>
              <a:pathLst>
                <a:path extrusionOk="0" h="2390" w="2352">
                  <a:moveTo>
                    <a:pt x="1" y="1"/>
                  </a:moveTo>
                  <a:lnTo>
                    <a:pt x="1" y="2389"/>
                  </a:lnTo>
                  <a:lnTo>
                    <a:pt x="2351" y="2389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rgbClr val="833AB4">
                <a:alpha val="64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31" name="Google Shape;7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3" y="1048500"/>
            <a:ext cx="9041065" cy="3701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Conclusion</a:t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7076175" y="-605300"/>
            <a:ext cx="1305600" cy="13056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/>
          <p:nvPr/>
        </p:nvSpPr>
        <p:spPr>
          <a:xfrm rot="5400000">
            <a:off x="-434174" y="3792651"/>
            <a:ext cx="2016300" cy="2016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9" name="Google Shape;7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375" y="2689650"/>
            <a:ext cx="1616751" cy="161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888" y="2689654"/>
            <a:ext cx="1616751" cy="161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400" y="2689636"/>
            <a:ext cx="1616751" cy="161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100" y="1435650"/>
            <a:ext cx="1023250" cy="102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7" name="Google Shape;3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9675" y="1472571"/>
            <a:ext cx="944650" cy="9463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8" name="Google Shape;3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3100" y="1472575"/>
            <a:ext cx="946350" cy="94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79" name="Google Shape;37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0" name="Google Shape;380;p24"/>
          <p:cNvSpPr txBox="1"/>
          <p:nvPr>
            <p:ph idx="2" type="title"/>
          </p:nvPr>
        </p:nvSpPr>
        <p:spPr>
          <a:xfrm>
            <a:off x="739525" y="2534036"/>
            <a:ext cx="22764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381" name="Google Shape;381;p24"/>
          <p:cNvSpPr txBox="1"/>
          <p:nvPr>
            <p:ph idx="1" type="subTitle"/>
          </p:nvPr>
        </p:nvSpPr>
        <p:spPr>
          <a:xfrm>
            <a:off x="739525" y="3140235"/>
            <a:ext cx="22764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Introduction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Stakeholders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SDLC Model</a:t>
            </a:r>
            <a:endParaRPr/>
          </a:p>
        </p:txBody>
      </p:sp>
      <p:sp>
        <p:nvSpPr>
          <p:cNvPr id="382" name="Google Shape;382;p24"/>
          <p:cNvSpPr txBox="1"/>
          <p:nvPr>
            <p:ph idx="3" type="title"/>
          </p:nvPr>
        </p:nvSpPr>
        <p:spPr>
          <a:xfrm>
            <a:off x="3433800" y="2534036"/>
            <a:ext cx="22764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sp>
        <p:nvSpPr>
          <p:cNvPr id="383" name="Google Shape;383;p24"/>
          <p:cNvSpPr txBox="1"/>
          <p:nvPr>
            <p:ph idx="4" type="subTitle"/>
          </p:nvPr>
        </p:nvSpPr>
        <p:spPr>
          <a:xfrm>
            <a:off x="3433800" y="3140235"/>
            <a:ext cx="22764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Technology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Features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UML Models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4"/>
          <p:cNvSpPr txBox="1"/>
          <p:nvPr>
            <p:ph idx="5" type="title"/>
          </p:nvPr>
        </p:nvSpPr>
        <p:spPr>
          <a:xfrm>
            <a:off x="6128075" y="2534036"/>
            <a:ext cx="2276400" cy="6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85" name="Google Shape;385;p24"/>
          <p:cNvSpPr txBox="1"/>
          <p:nvPr>
            <p:ph idx="6" type="subTitle"/>
          </p:nvPr>
        </p:nvSpPr>
        <p:spPr>
          <a:xfrm>
            <a:off x="6128075" y="3140235"/>
            <a:ext cx="2276400" cy="12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Client-Side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Server-Side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Conclusion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4"/>
          <p:cNvSpPr txBox="1"/>
          <p:nvPr>
            <p:ph idx="7" type="title"/>
          </p:nvPr>
        </p:nvSpPr>
        <p:spPr>
          <a:xfrm>
            <a:off x="1493425" y="1721938"/>
            <a:ext cx="768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24"/>
          <p:cNvSpPr txBox="1"/>
          <p:nvPr>
            <p:ph idx="8" type="title"/>
          </p:nvPr>
        </p:nvSpPr>
        <p:spPr>
          <a:xfrm>
            <a:off x="4187700" y="1721938"/>
            <a:ext cx="768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8" name="Google Shape;388;p24"/>
          <p:cNvSpPr txBox="1"/>
          <p:nvPr>
            <p:ph idx="9" type="title"/>
          </p:nvPr>
        </p:nvSpPr>
        <p:spPr>
          <a:xfrm>
            <a:off x="6881975" y="1721938"/>
            <a:ext cx="7686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9" name="Google Shape;389;p24"/>
          <p:cNvSpPr/>
          <p:nvPr/>
        </p:nvSpPr>
        <p:spPr>
          <a:xfrm>
            <a:off x="3975175" y="4818275"/>
            <a:ext cx="1193700" cy="11937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"/>
          <p:cNvSpPr/>
          <p:nvPr/>
        </p:nvSpPr>
        <p:spPr>
          <a:xfrm rot="10800000">
            <a:off x="1195509" y="4818307"/>
            <a:ext cx="1193700" cy="11937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4"/>
          <p:cNvSpPr/>
          <p:nvPr/>
        </p:nvSpPr>
        <p:spPr>
          <a:xfrm>
            <a:off x="6669600" y="4818275"/>
            <a:ext cx="1193700" cy="11937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026" y="2325304"/>
            <a:ext cx="554350" cy="55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7" name="Google Shape;397;p25"/>
          <p:cNvSpPr/>
          <p:nvPr/>
        </p:nvSpPr>
        <p:spPr>
          <a:xfrm>
            <a:off x="3175155" y="3167811"/>
            <a:ext cx="4658400" cy="4758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038" y="1528424"/>
            <a:ext cx="1743723" cy="1738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99" name="Google Shape;399;p25"/>
          <p:cNvSpPr txBox="1"/>
          <p:nvPr>
            <p:ph type="title"/>
          </p:nvPr>
        </p:nvSpPr>
        <p:spPr>
          <a:xfrm>
            <a:off x="3134613" y="1656086"/>
            <a:ext cx="4393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400" name="Google Shape;400;p25"/>
          <p:cNvSpPr txBox="1"/>
          <p:nvPr>
            <p:ph idx="2" type="title"/>
          </p:nvPr>
        </p:nvSpPr>
        <p:spPr>
          <a:xfrm>
            <a:off x="1590899" y="1976786"/>
            <a:ext cx="109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1" name="Google Shape;401;p25"/>
          <p:cNvSpPr txBox="1"/>
          <p:nvPr>
            <p:ph idx="1" type="subTitle"/>
          </p:nvPr>
        </p:nvSpPr>
        <p:spPr>
          <a:xfrm>
            <a:off x="3307744" y="3189688"/>
            <a:ext cx="43932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7251200" y="373875"/>
            <a:ext cx="1837500" cy="18375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301350" y="459500"/>
            <a:ext cx="1246200" cy="12462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25"/>
          <p:cNvGrpSpPr/>
          <p:nvPr/>
        </p:nvGrpSpPr>
        <p:grpSpPr>
          <a:xfrm>
            <a:off x="483625" y="4650275"/>
            <a:ext cx="137100" cy="137100"/>
            <a:chOff x="237975" y="2448650"/>
            <a:chExt cx="137100" cy="137100"/>
          </a:xfrm>
        </p:grpSpPr>
        <p:sp>
          <p:nvSpPr>
            <p:cNvPr id="405" name="Google Shape;405;p25"/>
            <p:cNvSpPr/>
            <p:nvPr/>
          </p:nvSpPr>
          <p:spPr>
            <a:xfrm>
              <a:off x="287400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 rot="5400000">
              <a:off x="287475" y="2448650"/>
              <a:ext cx="38100" cy="1371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25"/>
          <p:cNvSpPr/>
          <p:nvPr/>
        </p:nvSpPr>
        <p:spPr>
          <a:xfrm>
            <a:off x="256350" y="40791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 rot="-7200168">
            <a:off x="-558341" y="3487129"/>
            <a:ext cx="2463392" cy="2463392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5"/>
          <p:cNvSpPr/>
          <p:nvPr/>
        </p:nvSpPr>
        <p:spPr>
          <a:xfrm>
            <a:off x="1258550" y="3430663"/>
            <a:ext cx="1092000" cy="10920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>
            <a:off x="7068825" y="3933373"/>
            <a:ext cx="1511700" cy="15117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/>
          <p:nvPr>
            <p:ph idx="1" type="subTitle"/>
          </p:nvPr>
        </p:nvSpPr>
        <p:spPr>
          <a:xfrm>
            <a:off x="1226400" y="1511300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“Economical and One-Stop Model for Efficient Ridesharing in any Organization”</a:t>
            </a:r>
            <a:endParaRPr/>
          </a:p>
        </p:txBody>
      </p:sp>
      <p:sp>
        <p:nvSpPr>
          <p:cNvPr id="416" name="Google Shape;416;p26"/>
          <p:cNvSpPr txBox="1"/>
          <p:nvPr>
            <p:ph type="title"/>
          </p:nvPr>
        </p:nvSpPr>
        <p:spPr>
          <a:xfrm>
            <a:off x="3557400" y="3100275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—Product Manager</a:t>
            </a:r>
            <a:endParaRPr/>
          </a:p>
        </p:txBody>
      </p:sp>
      <p:sp>
        <p:nvSpPr>
          <p:cNvPr id="417" name="Google Shape;417;p26"/>
          <p:cNvSpPr/>
          <p:nvPr/>
        </p:nvSpPr>
        <p:spPr>
          <a:xfrm rot="7200205">
            <a:off x="7278265" y="-348079"/>
            <a:ext cx="1946199" cy="1946199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6"/>
          <p:cNvSpPr/>
          <p:nvPr/>
        </p:nvSpPr>
        <p:spPr>
          <a:xfrm>
            <a:off x="7614575" y="3526575"/>
            <a:ext cx="1410000" cy="14100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-1325950" y="1403175"/>
            <a:ext cx="2465100" cy="24651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1002725" y="-199700"/>
            <a:ext cx="1478400" cy="14784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426" name="Google Shape;426;p27"/>
          <p:cNvSpPr txBox="1"/>
          <p:nvPr>
            <p:ph idx="1" type="subTitle"/>
          </p:nvPr>
        </p:nvSpPr>
        <p:spPr>
          <a:xfrm>
            <a:off x="4953962" y="2746100"/>
            <a:ext cx="32829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Comprises of Faculty, Staff and Students with Variety of Preferences, divided into, Drivers and Passengers</a:t>
            </a:r>
            <a:endParaRPr/>
          </a:p>
        </p:txBody>
      </p:sp>
      <p:sp>
        <p:nvSpPr>
          <p:cNvPr id="427" name="Google Shape;427;p27"/>
          <p:cNvSpPr txBox="1"/>
          <p:nvPr>
            <p:ph idx="2" type="subTitle"/>
          </p:nvPr>
        </p:nvSpPr>
        <p:spPr>
          <a:xfrm>
            <a:off x="907137" y="2746100"/>
            <a:ext cx="3282900" cy="15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of Software Design and Analysis</a:t>
            </a:r>
            <a:endParaRPr/>
          </a:p>
        </p:txBody>
      </p:sp>
      <p:sp>
        <p:nvSpPr>
          <p:cNvPr id="428" name="Google Shape;428;p27"/>
          <p:cNvSpPr txBox="1"/>
          <p:nvPr>
            <p:ph idx="3" type="subTitle"/>
          </p:nvPr>
        </p:nvSpPr>
        <p:spPr>
          <a:xfrm>
            <a:off x="4953963" y="2438075"/>
            <a:ext cx="3282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Organization Commuters</a:t>
            </a:r>
            <a:endParaRPr sz="2000"/>
          </a:p>
        </p:txBody>
      </p:sp>
      <p:sp>
        <p:nvSpPr>
          <p:cNvPr id="429" name="Google Shape;429;p27"/>
          <p:cNvSpPr txBox="1"/>
          <p:nvPr>
            <p:ph idx="4" type="subTitle"/>
          </p:nvPr>
        </p:nvSpPr>
        <p:spPr>
          <a:xfrm>
            <a:off x="907137" y="2438075"/>
            <a:ext cx="32829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Course Instructor</a:t>
            </a:r>
            <a:endParaRPr sz="2000"/>
          </a:p>
        </p:txBody>
      </p:sp>
      <p:pic>
        <p:nvPicPr>
          <p:cNvPr id="430" name="Google Shape;4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100" y="1298884"/>
            <a:ext cx="1023250" cy="10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587" y="1314785"/>
            <a:ext cx="986575" cy="9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7"/>
          <p:cNvSpPr/>
          <p:nvPr/>
        </p:nvSpPr>
        <p:spPr>
          <a:xfrm>
            <a:off x="7841025" y="354475"/>
            <a:ext cx="1863300" cy="18633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 rot="-7199976">
            <a:off x="-483337" y="-566583"/>
            <a:ext cx="1339216" cy="1339216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Model</a:t>
            </a:r>
            <a:endParaRPr/>
          </a:p>
        </p:txBody>
      </p:sp>
      <p:pic>
        <p:nvPicPr>
          <p:cNvPr id="439" name="Google Shape;439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52" y="1682725"/>
            <a:ext cx="2914050" cy="23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/>
          <p:nvPr/>
        </p:nvSpPr>
        <p:spPr>
          <a:xfrm>
            <a:off x="4664693" y="1715909"/>
            <a:ext cx="21930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Kanit Medium"/>
                <a:ea typeface="Kanit Medium"/>
                <a:cs typeface="Kanit Medium"/>
                <a:sym typeface="Kanit Medium"/>
              </a:rPr>
              <a:t>Waterfall</a:t>
            </a:r>
            <a:endParaRPr sz="2400">
              <a:solidFill>
                <a:srgbClr val="FFFFFF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>
            <a:off x="4578150" y="2133500"/>
            <a:ext cx="3138600" cy="24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Each development phase clearly defined and completed before next begin. It is easy for low-budget projects, to organize tasks and create the SRS documentation.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Purpose of Use: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All requirements clear and fixed in proposal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The technology was fixed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E400"/>
              </a:buClr>
              <a:buSzPts val="1400"/>
              <a:buFont typeface="Cousine"/>
              <a:buAutoNum type="arabicPeriod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No feature could be developed without its previous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2" name="Google Shape;442;p28"/>
          <p:cNvSpPr/>
          <p:nvPr/>
        </p:nvSpPr>
        <p:spPr>
          <a:xfrm>
            <a:off x="4214168" y="1841446"/>
            <a:ext cx="239400" cy="2394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-1028950" y="1836725"/>
            <a:ext cx="1863300" cy="18633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7928775" y="407875"/>
            <a:ext cx="1537500" cy="15375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"/>
          <p:cNvSpPr/>
          <p:nvPr/>
        </p:nvSpPr>
        <p:spPr>
          <a:xfrm>
            <a:off x="1789050" y="3371150"/>
            <a:ext cx="5559000" cy="6780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2025450" y="573800"/>
            <a:ext cx="5093100" cy="26385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 txBox="1"/>
          <p:nvPr>
            <p:ph type="title"/>
          </p:nvPr>
        </p:nvSpPr>
        <p:spPr>
          <a:xfrm>
            <a:off x="2391763" y="1363700"/>
            <a:ext cx="4360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02 Details</a:t>
            </a:r>
            <a:endParaRPr sz="7000"/>
          </a:p>
        </p:txBody>
      </p:sp>
      <p:sp>
        <p:nvSpPr>
          <p:cNvPr id="452" name="Google Shape;452;p29"/>
          <p:cNvSpPr/>
          <p:nvPr/>
        </p:nvSpPr>
        <p:spPr>
          <a:xfrm>
            <a:off x="7421494" y="1998874"/>
            <a:ext cx="949200" cy="9492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773277" y="838024"/>
            <a:ext cx="949200" cy="9492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421523" y="838028"/>
            <a:ext cx="949200" cy="9492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773291" y="1998870"/>
            <a:ext cx="949200" cy="9492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1574625" y="34202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7302900" y="6316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1953238" y="448252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7421513" y="190120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465" name="Google Shape;465;p30"/>
          <p:cNvSpPr/>
          <p:nvPr/>
        </p:nvSpPr>
        <p:spPr>
          <a:xfrm>
            <a:off x="1448363" y="1977575"/>
            <a:ext cx="424800" cy="4248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0"/>
          <p:cNvSpPr txBox="1"/>
          <p:nvPr/>
        </p:nvSpPr>
        <p:spPr>
          <a:xfrm>
            <a:off x="724613" y="2489475"/>
            <a:ext cx="187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Kanit Medium"/>
                <a:ea typeface="Kanit Medium"/>
                <a:cs typeface="Kanit Medium"/>
                <a:sym typeface="Kanit Medium"/>
              </a:rPr>
              <a:t>HTML/CSS/Js</a:t>
            </a:r>
            <a:endParaRPr sz="2000">
              <a:solidFill>
                <a:srgbClr val="FFFFFF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724613" y="2907076"/>
            <a:ext cx="1872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Client-Side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3389188" y="1977575"/>
            <a:ext cx="424800" cy="424800"/>
          </a:xfrm>
          <a:prstGeom prst="ellipse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0"/>
          <p:cNvSpPr txBox="1"/>
          <p:nvPr/>
        </p:nvSpPr>
        <p:spPr>
          <a:xfrm>
            <a:off x="2665438" y="2489475"/>
            <a:ext cx="187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Kanit Medium"/>
                <a:ea typeface="Kanit Medium"/>
                <a:cs typeface="Kanit Medium"/>
                <a:sym typeface="Kanit Medium"/>
              </a:rPr>
              <a:t>Node</a:t>
            </a:r>
            <a:endParaRPr sz="2400">
              <a:solidFill>
                <a:srgbClr val="FFFFFF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2665438" y="2907076"/>
            <a:ext cx="1872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Server-Side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30"/>
          <p:cNvSpPr/>
          <p:nvPr/>
        </p:nvSpPr>
        <p:spPr>
          <a:xfrm>
            <a:off x="5330013" y="1977575"/>
            <a:ext cx="424800" cy="4248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4606263" y="2489475"/>
            <a:ext cx="187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Kanit Medium"/>
                <a:ea typeface="Kanit Medium"/>
                <a:cs typeface="Kanit Medium"/>
                <a:sym typeface="Kanit Medium"/>
              </a:rPr>
              <a:t>Express</a:t>
            </a:r>
            <a:endParaRPr sz="2400">
              <a:solidFill>
                <a:srgbClr val="FFFFFF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4606263" y="2907076"/>
            <a:ext cx="1872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Server Management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7270838" y="1977575"/>
            <a:ext cx="424800" cy="4248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 txBox="1"/>
          <p:nvPr/>
        </p:nvSpPr>
        <p:spPr>
          <a:xfrm>
            <a:off x="6547088" y="2489475"/>
            <a:ext cx="1872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Kanit Medium"/>
                <a:ea typeface="Kanit Medium"/>
                <a:cs typeface="Kanit Medium"/>
                <a:sym typeface="Kanit Medium"/>
              </a:rPr>
              <a:t>MySQL</a:t>
            </a:r>
            <a:endParaRPr sz="2400">
              <a:solidFill>
                <a:srgbClr val="FFFFFF"/>
              </a:solidFill>
              <a:latin typeface="Kanit Medium"/>
              <a:ea typeface="Kanit Medium"/>
              <a:cs typeface="Kanit Medium"/>
              <a:sym typeface="Kanit Medium"/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6547088" y="2907076"/>
            <a:ext cx="18723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Database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77" name="Google Shape;477;p30"/>
          <p:cNvCxnSpPr>
            <a:stCxn id="465" idx="6"/>
            <a:endCxn id="468" idx="2"/>
          </p:cNvCxnSpPr>
          <p:nvPr/>
        </p:nvCxnSpPr>
        <p:spPr>
          <a:xfrm>
            <a:off x="1873163" y="2189975"/>
            <a:ext cx="15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30"/>
          <p:cNvCxnSpPr>
            <a:endCxn id="471" idx="2"/>
          </p:cNvCxnSpPr>
          <p:nvPr/>
        </p:nvCxnSpPr>
        <p:spPr>
          <a:xfrm>
            <a:off x="3814113" y="2189975"/>
            <a:ext cx="15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30"/>
          <p:cNvCxnSpPr>
            <a:stCxn id="471" idx="6"/>
            <a:endCxn id="474" idx="2"/>
          </p:cNvCxnSpPr>
          <p:nvPr/>
        </p:nvCxnSpPr>
        <p:spPr>
          <a:xfrm>
            <a:off x="5754813" y="2189975"/>
            <a:ext cx="151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/>
          <p:nvPr/>
        </p:nvSpPr>
        <p:spPr>
          <a:xfrm>
            <a:off x="622200" y="1191825"/>
            <a:ext cx="7899600" cy="3487500"/>
          </a:xfrm>
          <a:prstGeom prst="roundRect">
            <a:avLst>
              <a:gd fmla="val 3544" name="adj"/>
            </a:avLst>
          </a:prstGeom>
          <a:solidFill>
            <a:srgbClr val="FFFFFF">
              <a:alpha val="1964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86" name="Google Shape;486;p31"/>
          <p:cNvSpPr txBox="1"/>
          <p:nvPr>
            <p:ph idx="2" type="subTitle"/>
          </p:nvPr>
        </p:nvSpPr>
        <p:spPr>
          <a:xfrm>
            <a:off x="797850" y="1478675"/>
            <a:ext cx="7158000" cy="30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Sign-up/in using Organization Email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Create Profile with Identity and Preference Details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Create a Semester or a One-Time Group as Driver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Join and Leave any Group with Real-Time Transactions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Dropdown Filter Group by Details or Preferences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Records History for Violators to be banned by Administrator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Advertisement Monetization covers Hosting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Data-Intensive so can handle 15,000 Requests per Second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Notification Button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AutoNum type="arabicPeriod"/>
            </a:pPr>
            <a:r>
              <a:rPr lang="en" sz="1500"/>
              <a:t>Potential Routes Visualization</a:t>
            </a:r>
            <a:endParaRPr sz="1500"/>
          </a:p>
        </p:txBody>
      </p:sp>
      <p:sp>
        <p:nvSpPr>
          <p:cNvPr id="487" name="Google Shape;487;p31"/>
          <p:cNvSpPr/>
          <p:nvPr/>
        </p:nvSpPr>
        <p:spPr>
          <a:xfrm>
            <a:off x="7955725" y="261500"/>
            <a:ext cx="1305600" cy="130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8000">
                <a:schemeClr val="accent1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1"/>
          <p:cNvSpPr/>
          <p:nvPr/>
        </p:nvSpPr>
        <p:spPr>
          <a:xfrm>
            <a:off x="-172150" y="4296575"/>
            <a:ext cx="1574400" cy="15744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248575" y="-526800"/>
            <a:ext cx="1898400" cy="1898400"/>
          </a:xfrm>
          <a:prstGeom prst="ellipse">
            <a:avLst/>
          </a:prstGeom>
          <a:gradFill>
            <a:gsLst>
              <a:gs pos="0">
                <a:schemeClr val="accent5"/>
              </a:gs>
              <a:gs pos="28000">
                <a:schemeClr val="accent5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/>
          <p:nvPr/>
        </p:nvSpPr>
        <p:spPr>
          <a:xfrm>
            <a:off x="8738175" y="3988350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1"/>
          <p:cNvSpPr/>
          <p:nvPr/>
        </p:nvSpPr>
        <p:spPr>
          <a:xfrm>
            <a:off x="8928425" y="3572075"/>
            <a:ext cx="45000" cy="4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Template: Glassmorphism Style for Business by Slidesgo">
  <a:themeElements>
    <a:clrScheme name="Simple Light">
      <a:dk1>
        <a:srgbClr val="FFFFFF"/>
      </a:dk1>
      <a:lt1>
        <a:srgbClr val="1B1043"/>
      </a:lt1>
      <a:dk2>
        <a:srgbClr val="604293"/>
      </a:dk2>
      <a:lt2>
        <a:srgbClr val="002A73"/>
      </a:lt2>
      <a:accent1>
        <a:srgbClr val="376AFF"/>
      </a:accent1>
      <a:accent2>
        <a:srgbClr val="90FFE7"/>
      </a:accent2>
      <a:accent3>
        <a:srgbClr val="7818ED"/>
      </a:accent3>
      <a:accent4>
        <a:srgbClr val="F84B76"/>
      </a:accent4>
      <a:accent5>
        <a:srgbClr val="FFCC32"/>
      </a:accent5>
      <a:accent6>
        <a:srgbClr val="59FFB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