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5" r:id="rId4"/>
    <p:sldId id="256" r:id="rId5"/>
    <p:sldId id="266" r:id="rId6"/>
    <p:sldId id="261" r:id="rId7"/>
    <p:sldId id="267" r:id="rId8"/>
    <p:sldId id="268" r:id="rId9"/>
    <p:sldId id="263" r:id="rId10"/>
    <p:sldId id="262" r:id="rId11"/>
    <p:sldId id="269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34BB-5A37-43DD-AE0D-3ECF053FBBE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211C-EAA7-4019-8182-0672895A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7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34BB-5A37-43DD-AE0D-3ECF053FBBE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211C-EAA7-4019-8182-0672895A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34BB-5A37-43DD-AE0D-3ECF053FBBE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211C-EAA7-4019-8182-0672895A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5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34BB-5A37-43DD-AE0D-3ECF053FBBE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211C-EAA7-4019-8182-0672895A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7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34BB-5A37-43DD-AE0D-3ECF053FBBE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211C-EAA7-4019-8182-0672895A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7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34BB-5A37-43DD-AE0D-3ECF053FBBE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211C-EAA7-4019-8182-0672895A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9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34BB-5A37-43DD-AE0D-3ECF053FBBE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211C-EAA7-4019-8182-0672895A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7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34BB-5A37-43DD-AE0D-3ECF053FBBE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211C-EAA7-4019-8182-0672895A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8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34BB-5A37-43DD-AE0D-3ECF053FBBE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211C-EAA7-4019-8182-0672895A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8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34BB-5A37-43DD-AE0D-3ECF053FBBE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211C-EAA7-4019-8182-0672895A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5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34BB-5A37-43DD-AE0D-3ECF053FBBE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211C-EAA7-4019-8182-0672895A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1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E34BB-5A37-43DD-AE0D-3ECF053FBBE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211C-EAA7-4019-8182-0672895A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2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4.png"/><Relationship Id="rId4" Type="http://schemas.openxmlformats.org/officeDocument/2006/relationships/image" Target="../media/image8.emf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4.png"/><Relationship Id="rId4" Type="http://schemas.openxmlformats.org/officeDocument/2006/relationships/image" Target="../media/image8.emf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55" y="2922028"/>
            <a:ext cx="415113" cy="2177036"/>
          </a:xfrm>
          <a:prstGeom prst="rect">
            <a:avLst/>
          </a:prstGeom>
        </p:spPr>
      </p:pic>
      <p:pic>
        <p:nvPicPr>
          <p:cNvPr id="2" name="Happy and Inspiring Background Music for Videos and Presentation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29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500">
        <p:fade/>
      </p:transition>
    </mc:Choice>
    <mc:Fallback>
      <p:transition spd="med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094" y="2547257"/>
            <a:ext cx="839419" cy="25319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852" y="471267"/>
            <a:ext cx="2938951" cy="22072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787400"/>
            <a:ext cx="1755064" cy="1087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1162" y="143710"/>
            <a:ext cx="5607425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>
                  <a:solidFill>
                    <a:schemeClr val="bg1"/>
                  </a:solidFill>
                </a:ln>
              </a:rPr>
              <a:t>That seems to be a much better route plan…!!</a:t>
            </a:r>
            <a:endParaRPr lang="en-US" sz="6000" b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73530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094" y="2547257"/>
            <a:ext cx="839419" cy="25319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852" y="471267"/>
            <a:ext cx="2938951" cy="22072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787400"/>
            <a:ext cx="1755064" cy="1087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1162" y="143710"/>
            <a:ext cx="5607425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>
                  <a:solidFill>
                    <a:schemeClr val="bg1"/>
                  </a:solidFill>
                </a:ln>
              </a:rPr>
              <a:t>That seems to be a much better route plan…!!</a:t>
            </a:r>
            <a:endParaRPr lang="en-US" sz="6000" b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29492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3581400"/>
            <a:ext cx="2184879" cy="19631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800" y="2565737"/>
            <a:ext cx="111034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>
                  <a:solidFill>
                    <a:schemeClr val="bg1"/>
                  </a:solidFill>
                </a:ln>
              </a:rPr>
              <a:t>On the way to deliver the day…!!</a:t>
            </a:r>
            <a:endParaRPr lang="en-US" sz="6000" b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43154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1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1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4880" y="2523840"/>
            <a:ext cx="930689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>
                  <a:solidFill>
                    <a:schemeClr val="bg1"/>
                  </a:solidFill>
                </a:ln>
              </a:rPr>
              <a:t>Time is money; Optimize it!</a:t>
            </a:r>
            <a:endParaRPr lang="en-US" sz="6000" b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2778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594" y="3399834"/>
            <a:ext cx="348917" cy="320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56" y="2873652"/>
            <a:ext cx="803770" cy="21492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653" y="1283361"/>
            <a:ext cx="2235205" cy="21138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2038062">
            <a:off x="10302350" y="1129826"/>
            <a:ext cx="1043303" cy="2160261"/>
          </a:xfrm>
          <a:prstGeom prst="rect">
            <a:avLst/>
          </a:prstGeom>
          <a:scene3d>
            <a:camera prst="isometricRightUp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Order to Dispatch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Location A</a:t>
            </a:r>
          </a:p>
          <a:p>
            <a:pPr algn="ctr"/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Location B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Location C</a:t>
            </a:r>
          </a:p>
          <a:p>
            <a:pPr algn="ctr"/>
            <a:r>
              <a:rPr lang="en-US" sz="1400" dirty="0" smtClean="0">
                <a:solidFill>
                  <a:srgbClr val="7030A0"/>
                </a:solidFill>
              </a:rPr>
              <a:t>Location D</a:t>
            </a:r>
          </a:p>
          <a:p>
            <a:pPr algn="ctr"/>
            <a:endParaRPr lang="en-US" sz="1400" dirty="0"/>
          </a:p>
        </p:txBody>
      </p:sp>
      <p:sp>
        <p:nvSpPr>
          <p:cNvPr id="7" name="Down Arrow 6"/>
          <p:cNvSpPr/>
          <p:nvPr/>
        </p:nvSpPr>
        <p:spPr>
          <a:xfrm rot="14228382">
            <a:off x="9471188" y="3105094"/>
            <a:ext cx="227334" cy="337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78653" y="1038516"/>
            <a:ext cx="625448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>
                  <a:solidFill>
                    <a:schemeClr val="bg1"/>
                  </a:solidFill>
                </a:ln>
              </a:rPr>
              <a:t>So many locations to deliver on to….</a:t>
            </a:r>
            <a:endParaRPr lang="en-US" sz="6000" b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82367765"/>
      </p:ext>
    </p:extLst>
  </p:cSld>
  <p:clrMapOvr>
    <a:masterClrMapping/>
  </p:clrMapOvr>
  <p:transition spd="med" advClick="0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animBg="1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594" y="3399834"/>
            <a:ext cx="348917" cy="320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56" y="2873652"/>
            <a:ext cx="803770" cy="21492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653" y="1283361"/>
            <a:ext cx="2235205" cy="21138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2038062">
            <a:off x="10302350" y="1129826"/>
            <a:ext cx="1043303" cy="2160261"/>
          </a:xfrm>
          <a:prstGeom prst="rect">
            <a:avLst/>
          </a:prstGeom>
          <a:scene3d>
            <a:camera prst="isometricRightUp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Order to Dispatch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Location A</a:t>
            </a:r>
          </a:p>
          <a:p>
            <a:pPr algn="ctr"/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Location B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Location C</a:t>
            </a:r>
          </a:p>
          <a:p>
            <a:pPr algn="ctr"/>
            <a:r>
              <a:rPr lang="en-US" sz="1400" dirty="0" smtClean="0">
                <a:solidFill>
                  <a:srgbClr val="7030A0"/>
                </a:solidFill>
              </a:rPr>
              <a:t>Location D</a:t>
            </a:r>
          </a:p>
          <a:p>
            <a:pPr algn="ctr"/>
            <a:endParaRPr lang="en-US" sz="1400" dirty="0"/>
          </a:p>
        </p:txBody>
      </p:sp>
      <p:sp>
        <p:nvSpPr>
          <p:cNvPr id="7" name="Down Arrow 6"/>
          <p:cNvSpPr/>
          <p:nvPr/>
        </p:nvSpPr>
        <p:spPr>
          <a:xfrm rot="14228382">
            <a:off x="9471188" y="3105094"/>
            <a:ext cx="227334" cy="337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78653" y="1038516"/>
            <a:ext cx="625448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>
                  <a:solidFill>
                    <a:schemeClr val="bg1"/>
                  </a:solidFill>
                </a:ln>
              </a:rPr>
              <a:t>So many locations to deliver on to….</a:t>
            </a:r>
            <a:endParaRPr lang="en-US" sz="6000" b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32002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094" y="2547257"/>
            <a:ext cx="839419" cy="2531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3568" y="2429545"/>
            <a:ext cx="1486805" cy="11489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4423" y="1128827"/>
            <a:ext cx="1604662" cy="13208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5649" y="1305293"/>
            <a:ext cx="1477740" cy="12575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6720" y="2666589"/>
            <a:ext cx="915118" cy="5104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3267" y="1580437"/>
            <a:ext cx="899124" cy="5023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7561" y="1383845"/>
            <a:ext cx="1007585" cy="5502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3926" y="2348414"/>
            <a:ext cx="1477740" cy="12575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3503" y="2600909"/>
            <a:ext cx="938585" cy="5203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70870" y="139628"/>
            <a:ext cx="7052168" cy="29197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>
                  <a:solidFill>
                    <a:schemeClr val="bg1"/>
                  </a:solidFill>
                </a:ln>
              </a:rPr>
              <a:t>So many possible routes! Which one to take…???</a:t>
            </a:r>
            <a:endParaRPr lang="en-US" sz="6000" b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34456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094" y="2547257"/>
            <a:ext cx="839419" cy="2531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3568" y="2429545"/>
            <a:ext cx="1486805" cy="11489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4423" y="1128827"/>
            <a:ext cx="1604662" cy="13208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5649" y="1305293"/>
            <a:ext cx="1477740" cy="12575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6720" y="2666589"/>
            <a:ext cx="915118" cy="5104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3267" y="1580437"/>
            <a:ext cx="899124" cy="5023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7561" y="1383845"/>
            <a:ext cx="1007585" cy="5502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3926" y="2348414"/>
            <a:ext cx="1477740" cy="12575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3503" y="2600909"/>
            <a:ext cx="938585" cy="5203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70870" y="139628"/>
            <a:ext cx="7052168" cy="29197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>
                  <a:solidFill>
                    <a:schemeClr val="bg1"/>
                  </a:solidFill>
                </a:ln>
              </a:rPr>
              <a:t>So many possible routes! Which one to take…???</a:t>
            </a:r>
            <a:endParaRPr lang="en-US" sz="6000" b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42922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769" y="2547257"/>
            <a:ext cx="1010134" cy="25897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8345" y="1835301"/>
            <a:ext cx="262664" cy="5649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3448" y="2117800"/>
            <a:ext cx="225455" cy="4849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672" y="2157819"/>
            <a:ext cx="225455" cy="48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37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769" y="2547257"/>
            <a:ext cx="1010134" cy="25897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8345" y="1835301"/>
            <a:ext cx="262664" cy="5649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3448" y="2117800"/>
            <a:ext cx="225455" cy="4849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672" y="2157819"/>
            <a:ext cx="225455" cy="48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22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594" y="3399834"/>
            <a:ext cx="348917" cy="320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100" y="2886352"/>
            <a:ext cx="803770" cy="21492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812" y="1511918"/>
            <a:ext cx="1862955" cy="1761823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14228382">
            <a:off x="9471188" y="3105094"/>
            <a:ext cx="227334" cy="337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856240">
            <a:off x="10019323" y="2164375"/>
            <a:ext cx="640276" cy="456908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  <a:effectLst/>
          <a:scene3d>
            <a:camera prst="perspectiveLeft"/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29349" y="153076"/>
            <a:ext cx="705216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>
                  <a:solidFill>
                    <a:schemeClr val="bg1"/>
                  </a:solidFill>
                </a:ln>
              </a:rPr>
              <a:t>Thanks to this deliveries planning service…???</a:t>
            </a:r>
            <a:endParaRPr lang="en-US" sz="6000" b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57197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594" y="3399834"/>
            <a:ext cx="348917" cy="320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100" y="2886352"/>
            <a:ext cx="803770" cy="21492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812" y="1511918"/>
            <a:ext cx="1862955" cy="1761823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14228382">
            <a:off x="9471188" y="3105094"/>
            <a:ext cx="227334" cy="337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856240">
            <a:off x="10019323" y="2164375"/>
            <a:ext cx="640276" cy="456908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  <a:effectLst/>
          <a:scene3d>
            <a:camera prst="perspectiveLeft"/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29349" y="153076"/>
            <a:ext cx="705216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>
                  <a:solidFill>
                    <a:schemeClr val="bg1"/>
                  </a:solidFill>
                </a:ln>
              </a:rPr>
              <a:t>Thanks to this deliveries planning service…???</a:t>
            </a:r>
            <a:endParaRPr lang="en-US" sz="6000" b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7342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109</Words>
  <Application>Microsoft Office PowerPoint</Application>
  <PresentationFormat>Widescreen</PresentationFormat>
  <Paragraphs>20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Hanzalah</dc:creator>
  <cp:lastModifiedBy>43144</cp:lastModifiedBy>
  <cp:revision>35</cp:revision>
  <dcterms:created xsi:type="dcterms:W3CDTF">2022-09-30T18:17:15Z</dcterms:created>
  <dcterms:modified xsi:type="dcterms:W3CDTF">2022-10-01T01:57:48Z</dcterms:modified>
</cp:coreProperties>
</file>