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3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8C5C-3AF5-4607-AA24-3AA83DA96B2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46E5-D0DC-4AB7-8E79-FA66A48C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3116" y="732908"/>
            <a:ext cx="3745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Final Year Project – II </a:t>
            </a:r>
            <a:endParaRPr lang="en-US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003489" y="1671264"/>
            <a:ext cx="2185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Project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3616" y="2219841"/>
            <a:ext cx="500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Routing Optimization System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28090" y="4336878"/>
            <a:ext cx="5335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Usama Bin Sultan (43144)</a:t>
            </a:r>
          </a:p>
          <a:p>
            <a:pPr algn="ctr"/>
            <a:r>
              <a:rPr lang="en-US" sz="2800" b="1" dirty="0" smtClean="0"/>
              <a:t>Hanzalah Ahmed Khurshid (44818)</a:t>
            </a:r>
          </a:p>
          <a:p>
            <a:pPr algn="ctr"/>
            <a:r>
              <a:rPr lang="en-US" sz="2800" b="1" dirty="0" smtClean="0"/>
              <a:t>M. Waleed Iqbal (44826)</a:t>
            </a:r>
          </a:p>
          <a:p>
            <a:pPr algn="ctr"/>
            <a:r>
              <a:rPr lang="en-US" sz="2800" b="1" dirty="0" smtClean="0"/>
              <a:t>S. M. Hamza Hussain (45006)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2052" y="3696092"/>
            <a:ext cx="144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Dr. Atiya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6359" y="3696092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Supervisor: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50794" y="4219312"/>
            <a:ext cx="204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Prepared By: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88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713" y="732908"/>
            <a:ext cx="323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Proposed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err="1" smtClean="0"/>
              <a:t>Plattforms</a:t>
            </a:r>
            <a:r>
              <a:rPr lang="en-US" sz="2400" b="1" u="sng" dirty="0" smtClean="0"/>
              <a:t>/Technologies used: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Visual Studio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ASP.Net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MSSQL Server</a:t>
            </a:r>
          </a:p>
        </p:txBody>
      </p:sp>
    </p:spTree>
    <p:extLst>
      <p:ext uri="{BB962C8B-B14F-4D97-AF65-F5344CB8AC3E}">
        <p14:creationId xmlns:p14="http://schemas.microsoft.com/office/powerpoint/2010/main" val="65225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9578" y="732908"/>
            <a:ext cx="251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Target Market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Our main target market is the delivery industry especially companies who work on pickup and delivery model. These include but not limited to food delivery companies such as Foodpanda and </a:t>
            </a:r>
            <a:r>
              <a:rPr lang="en-US" sz="2400" dirty="0" err="1" smtClean="0"/>
              <a:t>UberEats</a:t>
            </a:r>
            <a:r>
              <a:rPr lang="en-US" sz="24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36498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1572" y="732908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In this presentation we discussed about what is the importance of a routing optimization system and what are the challenges faced by us. We also discussed the solution that we came up with. </a:t>
            </a:r>
          </a:p>
          <a:p>
            <a:pPr algn="just"/>
            <a:r>
              <a:rPr lang="en-US" sz="2400" dirty="0" smtClean="0"/>
              <a:t>This is an ongoing and an ever improving problem. Scientists around the globe are still using different techniques such as GP and Evolutionary computing to propose better solutions.</a:t>
            </a:r>
          </a:p>
        </p:txBody>
      </p:sp>
    </p:spTree>
    <p:extLst>
      <p:ext uri="{BB962C8B-B14F-4D97-AF65-F5344CB8AC3E}">
        <p14:creationId xmlns:p14="http://schemas.microsoft.com/office/powerpoint/2010/main" val="382131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1251" y="3136613"/>
            <a:ext cx="202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58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4505" y="732908"/>
            <a:ext cx="2262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Introduction</a:t>
            </a:r>
            <a:endParaRPr lang="en-US" sz="32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project aims at designing an algorithm that would optimize the delivery of orders by suggesting the best possible rider for a particular order and also suggesting the best possible shortest route for that particular rider to complete its set of deliveries.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76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6019" y="732908"/>
            <a:ext cx="341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delivery industry is growing massively as the new newly "online" trend has started especially due to the </a:t>
            </a:r>
            <a:r>
              <a:rPr lang="en-US" sz="2400" dirty="0" err="1" smtClean="0"/>
              <a:t>Covid</a:t>
            </a:r>
            <a:r>
              <a:rPr lang="en-US" sz="2400" dirty="0" smtClean="0"/>
              <a:t>. Most of the businesses have now shifted to "online" platforms. This increased the demand for the packages to be delivered.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Finding an optimized route for delivering the packages has become more critical and harder than ever for delivery businesses.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We are going to </a:t>
            </a:r>
            <a:r>
              <a:rPr lang="en-US" sz="2400" dirty="0" smtClean="0"/>
              <a:t>design an algorithm that would optimize the delivery of orders by suggesting the best possible rider for a particular order and also suggesting the best possible shortest route for that particular rider to complete its set of deliveries.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98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713" y="732908"/>
            <a:ext cx="323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Proposed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We have proposed the following algorithm for optimizing the deliveries: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11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713" y="732908"/>
            <a:ext cx="323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Proposed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31" y="1423851"/>
            <a:ext cx="2949338" cy="5042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504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483" y="732908"/>
            <a:ext cx="273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State of the 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History:</a:t>
            </a:r>
            <a:r>
              <a:rPr lang="en-US" sz="2400" dirty="0" smtClean="0"/>
              <a:t> A lot of work has been carried out by a number of scientists around the world but the problem still remains a critical subject in the field of optimization, especially when it comes to multidimensional optimization.</a:t>
            </a:r>
          </a:p>
          <a:p>
            <a:pPr algn="just"/>
            <a:endParaRPr lang="en-US" sz="2400" b="1" u="sng" dirty="0"/>
          </a:p>
          <a:p>
            <a:pPr algn="just"/>
            <a:r>
              <a:rPr lang="en-US" sz="2400" b="1" u="sng" dirty="0" smtClean="0"/>
              <a:t>What is being done Now?</a:t>
            </a:r>
            <a:r>
              <a:rPr lang="en-US" sz="2400" dirty="0" smtClean="0"/>
              <a:t> The scientist around the globe at present are trying to propose better solutions to solve the problem by applying techniques such as GP, Evolutionary computing, etc.</a:t>
            </a:r>
          </a:p>
        </p:txBody>
      </p:sp>
    </p:spTree>
    <p:extLst>
      <p:ext uri="{BB962C8B-B14F-4D97-AF65-F5344CB8AC3E}">
        <p14:creationId xmlns:p14="http://schemas.microsoft.com/office/powerpoint/2010/main" val="136731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718" y="732908"/>
            <a:ext cx="323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Proposed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332405"/>
            <a:ext cx="10319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Mission Statement:</a:t>
            </a:r>
            <a:r>
              <a:rPr lang="en-US" sz="2400" dirty="0" smtClean="0"/>
              <a:t> The aim of our project is to design an algorithm that would optimize the route for deliveries and suggest best possible riders at a particular time.</a:t>
            </a:r>
            <a:endParaRPr lang="en-US" sz="2400" b="1" u="sng" dirty="0"/>
          </a:p>
          <a:p>
            <a:pPr algn="just"/>
            <a:r>
              <a:rPr lang="en-US" sz="2400" b="1" u="sng" dirty="0" smtClean="0"/>
              <a:t>Scope of the Project: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Design the algorithm.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Implement the algorithm in C# using </a:t>
            </a:r>
            <a:r>
              <a:rPr lang="en-US" sz="2400" dirty="0" err="1" smtClean="0"/>
              <a:t>ASP.Net</a:t>
            </a:r>
            <a:r>
              <a:rPr lang="en-US" sz="2400" dirty="0"/>
              <a:t> </a:t>
            </a:r>
            <a:r>
              <a:rPr lang="en-US" sz="2400" dirty="0" smtClean="0"/>
              <a:t>Web API.</a:t>
            </a:r>
          </a:p>
          <a:p>
            <a:pPr algn="just"/>
            <a:r>
              <a:rPr lang="en-US" sz="2400" b="1" u="sng" dirty="0" smtClean="0"/>
              <a:t>Objectives: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To collect data related to VRP.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To minimize time by formulating an algorithm to suggest the best possible routes.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To develop a web API that would implement the designed algorithm.</a:t>
            </a:r>
          </a:p>
          <a:p>
            <a:pPr algn="just"/>
            <a:r>
              <a:rPr lang="en-US" sz="2400" b="1" u="sng" dirty="0" smtClean="0"/>
              <a:t>Benefits: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Reduce human error.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Save fuel and other operational costs by using efficient resources.</a:t>
            </a:r>
            <a:endParaRPr lang="en-US" sz="2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63824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713" y="732908"/>
            <a:ext cx="323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Proposed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Outcomes/Final Product:</a:t>
            </a:r>
            <a:endParaRPr lang="en-US" sz="2400" dirty="0"/>
          </a:p>
          <a:p>
            <a:pPr algn="just"/>
            <a:r>
              <a:rPr lang="en-US" sz="2400" dirty="0" smtClean="0"/>
              <a:t>As our project was based on research, so the main product of this project was the algorithm that we designed using which, the delivery industry can benefit a lot and ultimately increase revenues by decreasing their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13137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713" y="732908"/>
            <a:ext cx="323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Proposed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2" y="1685106"/>
            <a:ext cx="10319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Challenges: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major challenging part here is the data collection. To carry out experiments on our formulated algorithm, we need some real-time data. Getting this real-time data is very difficult as no company will be willing to provide its data due to security reasons.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82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612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43144</dc:creator>
  <cp:lastModifiedBy>43144</cp:lastModifiedBy>
  <cp:revision>6</cp:revision>
  <dcterms:created xsi:type="dcterms:W3CDTF">2022-10-19T05:40:48Z</dcterms:created>
  <dcterms:modified xsi:type="dcterms:W3CDTF">2022-10-19T06:20:46Z</dcterms:modified>
</cp:coreProperties>
</file>