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CB-69B4-4518-9F32-5A2B9D47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73DDB-FBB0-4BAA-9608-2A405BB4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18C1-1982-439B-B37A-AAD7DD4A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79BE-33DC-482A-924A-CB71754F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A903-75D5-40DD-8BA6-E960C70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5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93F6-5F3B-4857-96FB-1C23607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9D29B-7320-4EAA-9511-D2B21ECB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0D4F-3F95-4578-BBBD-E7CFC9AE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AADF-9327-45FB-88F2-87839D9F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550A-D47F-4E32-BD74-0817F5B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B9D5C-75BB-4E63-9BB9-FEDCA693F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CE52-A569-41EF-AE07-97477829F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CAB3-10FC-4966-ACB0-46DE7EE1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74A0-E755-4BC5-968E-63FC1FB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7326-7445-4DDC-8A49-2CE3CE2A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4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64B-CBD0-4E33-A308-969F91BA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36D6-FD47-4A31-A835-3EDBA44C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4260-A819-405E-9C4B-98DE0A70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0E68-1D3E-43BE-8B8B-0AA2964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520B-D2BF-4F94-AD0B-3C36DDCB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1DA3-57A4-4B2D-8656-AFF2AE5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E654-173D-44C4-84C9-E95791F1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E335-C6AF-4599-A6D8-093B5A3A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2A71-962B-443A-9143-C0F2092C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A673-B352-442F-857C-DD46EE02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6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24A-14EB-41BF-B7B5-A5796DFB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F1EB-0ABC-4811-B316-6FB0F216C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FA14A-A61E-4969-B440-42EA2E43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21E5B-C6EF-41D2-B966-FA72ACA8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1257A-B512-4638-9757-7366EB91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D45A-F8E4-46FE-A98A-98FC4FA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1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19C-1F41-413C-9C00-E6633326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DA675-628F-4B3D-92E8-FC00F05F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A6C4-9B65-4B6B-8024-26824041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25E99-F5BA-44A1-9DBE-319882B96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CB24-D5A4-4753-9949-55AC4EEFD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D4D45-EE52-4C39-8FA2-5C8EE078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50AA4-49AC-4783-BE15-9FD291C6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839C3-3E66-4240-B4C5-9EB3C7EE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38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B7C-715C-4812-B6F6-618DF868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D3524-4C05-4920-BC61-0BC68DD9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9D76-95F0-4504-9240-023C641E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9DB06-8D07-4ACE-BEA3-18135C07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82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EC6C7-1252-49D4-AD22-1BC4742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39AC-A177-49DD-8475-78969C26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5D970-67C2-4F94-9CD5-1BA887D2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9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FBF6-4324-4E9F-A6A1-2E5DD22A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81FC-F571-46C4-B0BD-9403BD91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499E-8F46-407F-A2F6-A72AC32C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4DF9-A5E7-43A7-808B-D4D41F5F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30925-E263-4A3E-8103-5F64ABDA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9BF6-1B02-4E80-936E-FA82C36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09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85D3-C4D9-4084-B395-C212FFB0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8C717-6BB7-4FC0-B656-6668D6F4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6FFF7-3313-4B49-848E-F1759802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C0616-7BE5-474A-B8A2-4C45C6B8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DE890-82F0-4B81-9E5A-1E20918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DC6D-3953-4872-9C4B-62FD61E5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0F714-4987-4E22-862B-8F10214C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8EB8-177C-4CFA-8318-0C8D65A9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C86A8-57BC-4366-87B6-F28488FF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D3FD-D015-4AE3-AA11-37005ED375CF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5FAC-942F-41B6-80F3-501F92E29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3434E-AF6F-4C29-8D15-CAFFB393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6A8A-A194-4A84-825A-C90F48972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20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7081-4155-4BF4-8F25-CA08EDC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3513"/>
            <a:ext cx="9144000" cy="1124572"/>
          </a:xfrm>
        </p:spPr>
        <p:txBody>
          <a:bodyPr/>
          <a:lstStyle/>
          <a:p>
            <a:r>
              <a:rPr lang="en-GB" b="1" dirty="0">
                <a:latin typeface="Bell MT" panose="02020503060305020303" pitchFamily="18" charset="0"/>
              </a:rPr>
              <a:t>Drone Detection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D3BC91-B436-410F-B59F-245FCF461F37}"/>
              </a:ext>
            </a:extLst>
          </p:cNvPr>
          <p:cNvSpPr txBox="1">
            <a:spLocks/>
          </p:cNvSpPr>
          <p:nvPr/>
        </p:nvSpPr>
        <p:spPr>
          <a:xfrm>
            <a:off x="1524000" y="3068085"/>
            <a:ext cx="9144000" cy="1527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GB" sz="3200" dirty="0">
                <a:latin typeface="Bell MT" panose="02020503060305020303" pitchFamily="18" charset="0"/>
              </a:rPr>
              <a:t>Computer Vision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Bell MT" panose="02020503060305020303" pitchFamily="18" charset="0"/>
              </a:rPr>
              <a:t>Muhammad Usama</a:t>
            </a:r>
          </a:p>
        </p:txBody>
      </p:sp>
    </p:spTree>
    <p:extLst>
      <p:ext uri="{BB962C8B-B14F-4D97-AF65-F5344CB8AC3E}">
        <p14:creationId xmlns:p14="http://schemas.microsoft.com/office/powerpoint/2010/main" val="35095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DB-43B9-45D0-9BF3-811539E742EB}"/>
              </a:ext>
            </a:extLst>
          </p:cNvPr>
          <p:cNvSpPr txBox="1">
            <a:spLocks/>
          </p:cNvSpPr>
          <p:nvPr/>
        </p:nvSpPr>
        <p:spPr>
          <a:xfrm>
            <a:off x="426812" y="293604"/>
            <a:ext cx="9144000" cy="680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Bell MT" panose="02020503060305020303" pitchFamily="18" charset="0"/>
              </a:rPr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0FA8CD-2B2D-4512-A5DE-4E2D648551AF}"/>
              </a:ext>
            </a:extLst>
          </p:cNvPr>
          <p:cNvSpPr txBox="1">
            <a:spLocks/>
          </p:cNvSpPr>
          <p:nvPr/>
        </p:nvSpPr>
        <p:spPr>
          <a:xfrm>
            <a:off x="599661" y="1668446"/>
            <a:ext cx="10992678" cy="35211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2800" dirty="0">
                <a:latin typeface="Bell MT" panose="02020503060305020303" pitchFamily="18" charset="0"/>
              </a:rPr>
              <a:t>With the surge in the use of commercial drones for various applications, there has also been a rise in their use for illegal activities. In order to regulate the illegal use of these drones, this project presents single shot detection frameworks: YOLOv8 architectures to help in detecting drones. </a:t>
            </a:r>
          </a:p>
        </p:txBody>
      </p:sp>
    </p:spTree>
    <p:extLst>
      <p:ext uri="{BB962C8B-B14F-4D97-AF65-F5344CB8AC3E}">
        <p14:creationId xmlns:p14="http://schemas.microsoft.com/office/powerpoint/2010/main" val="24839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DB-43B9-45D0-9BF3-811539E742EB}"/>
              </a:ext>
            </a:extLst>
          </p:cNvPr>
          <p:cNvSpPr txBox="1">
            <a:spLocks/>
          </p:cNvSpPr>
          <p:nvPr/>
        </p:nvSpPr>
        <p:spPr>
          <a:xfrm>
            <a:off x="426812" y="293604"/>
            <a:ext cx="9144000" cy="680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Bell MT" panose="02020503060305020303" pitchFamily="18" charset="0"/>
              </a:rPr>
              <a:t>Problem Statement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AE36B8-6176-42EC-9A8B-F26E4307D7AB}"/>
              </a:ext>
            </a:extLst>
          </p:cNvPr>
          <p:cNvSpPr txBox="1">
            <a:spLocks/>
          </p:cNvSpPr>
          <p:nvPr/>
        </p:nvSpPr>
        <p:spPr>
          <a:xfrm>
            <a:off x="599661" y="1714190"/>
            <a:ext cx="10992678" cy="3429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3200" dirty="0">
                <a:latin typeface="Bell MT" panose="02020503060305020303" pitchFamily="18" charset="0"/>
              </a:rPr>
              <a:t>With increase incidence of crimes and terroristic attacks using commercial drones, it has become important to develop effective and affordable counter measures to report a drone flying over restricted areas</a:t>
            </a:r>
          </a:p>
        </p:txBody>
      </p:sp>
    </p:spTree>
    <p:extLst>
      <p:ext uri="{BB962C8B-B14F-4D97-AF65-F5344CB8AC3E}">
        <p14:creationId xmlns:p14="http://schemas.microsoft.com/office/powerpoint/2010/main" val="21126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DB-43B9-45D0-9BF3-811539E742EB}"/>
              </a:ext>
            </a:extLst>
          </p:cNvPr>
          <p:cNvSpPr txBox="1">
            <a:spLocks/>
          </p:cNvSpPr>
          <p:nvPr/>
        </p:nvSpPr>
        <p:spPr>
          <a:xfrm>
            <a:off x="615998" y="449594"/>
            <a:ext cx="9144000" cy="680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Bell MT" panose="02020503060305020303" pitchFamily="18" charset="0"/>
              </a:rPr>
              <a:t>Methodology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6F53C6-07B3-4111-A9D7-5DC271D0ACB4}"/>
              </a:ext>
            </a:extLst>
          </p:cNvPr>
          <p:cNvSpPr/>
          <p:nvPr/>
        </p:nvSpPr>
        <p:spPr>
          <a:xfrm>
            <a:off x="742122" y="2837793"/>
            <a:ext cx="2680138" cy="151349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ell MT" panose="02020503060305020303" pitchFamily="18" charset="0"/>
              </a:rPr>
              <a:t>Database Acquisition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12E2C7-B298-4F69-B914-421F753004AD}"/>
              </a:ext>
            </a:extLst>
          </p:cNvPr>
          <p:cNvSpPr/>
          <p:nvPr/>
        </p:nvSpPr>
        <p:spPr>
          <a:xfrm>
            <a:off x="4382814" y="2837793"/>
            <a:ext cx="3179379" cy="151349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ell MT" panose="02020503060305020303" pitchFamily="18" charset="0"/>
              </a:rPr>
              <a:t>Pre-processing</a:t>
            </a:r>
          </a:p>
          <a:p>
            <a:pPr algn="ctr"/>
            <a:r>
              <a:rPr lang="en-GB" sz="2000" dirty="0">
                <a:latin typeface="Bell MT" panose="02020503060305020303" pitchFamily="18" charset="0"/>
              </a:rPr>
              <a:t>(Image Resizing &amp; Labelling of 2000 Images)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C50B38-8505-4239-BD7F-7AAF60C9A5C2}"/>
              </a:ext>
            </a:extLst>
          </p:cNvPr>
          <p:cNvSpPr/>
          <p:nvPr/>
        </p:nvSpPr>
        <p:spPr>
          <a:xfrm>
            <a:off x="8769740" y="2837793"/>
            <a:ext cx="2680138" cy="1513490"/>
          </a:xfrm>
          <a:prstGeom prst="round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Bell MT" panose="02020503060305020303" pitchFamily="18" charset="0"/>
              </a:rPr>
              <a:t>YOLOv8</a:t>
            </a:r>
          </a:p>
          <a:p>
            <a:pPr algn="ctr"/>
            <a:endParaRPr lang="en-GB" dirty="0">
              <a:latin typeface="Bell MT" panose="02020503060305020303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8A97DB-2F97-4F00-B7EC-5AA2CCDA66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22260" y="3594538"/>
            <a:ext cx="960554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C6CAC9-8BDB-4736-BCB2-4D341E69D58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562193" y="3594538"/>
            <a:ext cx="1207547" cy="1051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2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DB-43B9-45D0-9BF3-811539E742EB}"/>
              </a:ext>
            </a:extLst>
          </p:cNvPr>
          <p:cNvSpPr txBox="1">
            <a:spLocks/>
          </p:cNvSpPr>
          <p:nvPr/>
        </p:nvSpPr>
        <p:spPr>
          <a:xfrm>
            <a:off x="311870" y="111226"/>
            <a:ext cx="9144000" cy="680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Bell MT" panose="02020503060305020303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3B495-39AD-91D7-DF90-2AC27DC72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65972"/>
            <a:ext cx="1179195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008A9-074D-3E75-FB5E-76E981B11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907370"/>
            <a:ext cx="5642337" cy="3761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F21CE-4134-D02A-56CC-08ED7AD5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063" y="2907370"/>
            <a:ext cx="564233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8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45DB-43B9-45D0-9BF3-811539E742EB}"/>
              </a:ext>
            </a:extLst>
          </p:cNvPr>
          <p:cNvSpPr txBox="1">
            <a:spLocks/>
          </p:cNvSpPr>
          <p:nvPr/>
        </p:nvSpPr>
        <p:spPr>
          <a:xfrm>
            <a:off x="426241" y="419729"/>
            <a:ext cx="9144000" cy="6809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latin typeface="Bell MT" panose="02020503060305020303" pitchFamily="18" charset="0"/>
              </a:rPr>
              <a:t>Results (Cont.…)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4ED42-47DA-2C51-7A49-50D004EE1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384" y="2080483"/>
            <a:ext cx="3761558" cy="3761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D690C-F963-93C2-C117-A2C2512B3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80483"/>
            <a:ext cx="3761558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9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7081-4155-4BF4-8F25-CA08EDC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6714"/>
            <a:ext cx="9144000" cy="1124572"/>
          </a:xfrm>
        </p:spPr>
        <p:txBody>
          <a:bodyPr>
            <a:normAutofit/>
          </a:bodyPr>
          <a:lstStyle/>
          <a:p>
            <a:r>
              <a:rPr lang="en-GB" sz="7200" b="1" dirty="0">
                <a:latin typeface="Bell MT" panose="020205030603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15509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Calibri</vt:lpstr>
      <vt:lpstr>Calibri Light</vt:lpstr>
      <vt:lpstr>Office Theme</vt:lpstr>
      <vt:lpstr>Drone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Detection</dc:title>
  <dc:creator>Neptune</dc:creator>
  <cp:lastModifiedBy>Усама Мухаммад</cp:lastModifiedBy>
  <cp:revision>34</cp:revision>
  <dcterms:created xsi:type="dcterms:W3CDTF">2021-03-03T17:08:21Z</dcterms:created>
  <dcterms:modified xsi:type="dcterms:W3CDTF">2023-05-18T05:20:29Z</dcterms:modified>
</cp:coreProperties>
</file>