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fr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7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CBD0E-782A-E246-98BC-9059DCB3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FC7FEB-12BD-8145-84D3-CF34A6DE5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4413F-505B-CD4E-B7A4-971DC085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2853B-D07E-1649-8623-D0EC22F6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205C08-1A49-0847-9E17-DC7A8985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15261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AB67B-3429-C84B-88AA-4680D744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A4C0C2-C386-664C-9F6E-C08A9BEE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B2D82-60A8-F141-9EC4-4C6EFACA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063F6-A4B6-8D49-90A9-DF5492BB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18B86D-0750-F647-BE0A-7B939266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1106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E20B44-6845-6944-B786-004A11666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DB7BA1-AB62-8549-9EF7-81AE645F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1568E-2E25-A246-834C-69AECAC9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FFEC4-AC09-D54C-ACD7-47984AE4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163F6-49DE-304F-81C0-12286D2A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342933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B3278-A665-C24F-99F4-29E3FBA1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84D0E-B31F-AC48-8774-67D0F8F2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E1F754-3F20-4447-AB41-2D51D344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21EBA4-25F0-AD45-BF68-3F4832FF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B0A4E-470A-7C47-88B1-039A2CAE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319053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F5798-6689-7A44-BC32-85011EDD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B7A46D-1DB6-CA49-96AF-26E5AFCD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85E07-261A-B349-9483-8213E354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78F503-DB0A-624B-A5A2-0876C7DE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7299CF-42CE-D34C-9676-6F3674E9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330679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29786-3191-CF48-BD37-D0173ABA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3B10A-9584-1B49-8BE6-631E59BED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7DCA28-2882-4F47-942C-017FDD94A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E00C37-35BB-4641-B892-50872A06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8E47E2-D311-E941-B68B-1C2B8650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F81701-39EA-1747-B99C-04F1AD05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2120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5973E-AB9E-7D4C-B4F6-58341FD6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79C55C-1181-E441-B140-1F5CB29D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97B679-DDCD-A841-897F-2FD028F0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FCB5B8-7117-6243-9E2B-20C03D092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CC83E3-013D-A54A-AD18-FC1006BD7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6044FE-CAF9-9F46-A7AF-E1F5F03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520E62-A50E-9B47-ABFE-646A4627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36D006-49DA-5A46-B427-77633F19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194495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C65B-888F-204F-91F4-2DEDD073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532E28-36A3-4F42-9601-DE19D68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13EAF0-9D7A-394C-BCAC-6B47EFCA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BC8CEE-0E23-5E42-8B0C-742FAF8C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74602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9119BF-2468-8744-A03C-8C5143E3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6CABDD-7764-0C48-9EC9-C01EDD2C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4973D5-3625-664A-A938-FF0781CC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231026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DB5DE-8820-D649-9F86-2F34A12F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9DF580-6DF6-D748-8F33-5F426F10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048BB5-AAEA-5E49-982A-CBF85DA7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149ED3-F64A-0143-A650-21793229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F8930-F624-2945-9725-E1AFD618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82A8D1-F8E6-E94A-9043-8D5BB07A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238911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E8991-744F-9B44-AE56-A83EC713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6EF3B2-0A0C-9042-81C4-55B679497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FFFDB3-7855-4D40-AED3-26CAB51A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734D4D-861B-FB4A-83A7-6A103639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3DA229-B02A-6145-9282-C198EC31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989239-1DC7-444C-B82C-0E4FB705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70452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7EC34F-626A-8341-A6A1-3B749424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C2A96-24AE-6041-A7F8-35860B01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0160A7-A0A5-8345-BA05-0E85DCDDD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6B8B-9450-3349-A748-7FF6FDADECAA}" type="datetimeFigureOut">
              <a:rPr lang="fr-US" smtClean="0"/>
              <a:t>7/22/21</a:t>
            </a:fld>
            <a:endParaRPr lang="fr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CD76F-4406-E549-A59A-FEDE37B1F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1CB2E-FDEF-DE4E-8A2D-0BAAE9788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51A-DEBE-D141-B10E-A68E86A55BAF}" type="slidenum">
              <a:rPr lang="fr-US" smtClean="0"/>
              <a:t>‹N°›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331248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US" dirty="0"/>
              <a:t>COMPLEMENTS UX</a:t>
            </a:r>
          </a:p>
          <a:p>
            <a:endParaRPr lang="fr-US" dirty="0"/>
          </a:p>
          <a:p>
            <a:r>
              <a:rPr lang="fr-US" dirty="0"/>
              <a:t>JUILLET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22A703-C5A8-C043-8365-D4D61C161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5951"/>
            <a:ext cx="9491519" cy="9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1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9088"/>
            <a:ext cx="9144000" cy="1655762"/>
          </a:xfrm>
        </p:spPr>
        <p:txBody>
          <a:bodyPr/>
          <a:lstStyle/>
          <a:p>
            <a:r>
              <a:rPr lang="fr-US" dirty="0"/>
              <a:t>PARCOURS RESERVATION</a:t>
            </a:r>
          </a:p>
        </p:txBody>
      </p:sp>
    </p:spTree>
    <p:extLst>
      <p:ext uri="{BB962C8B-B14F-4D97-AF65-F5344CB8AC3E}">
        <p14:creationId xmlns:p14="http://schemas.microsoft.com/office/powerpoint/2010/main" val="207830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38" y="257175"/>
            <a:ext cx="10863262" cy="914400"/>
          </a:xfrm>
        </p:spPr>
        <p:txBody>
          <a:bodyPr/>
          <a:lstStyle/>
          <a:p>
            <a:pPr algn="l"/>
            <a:r>
              <a:rPr lang="fr-FR" dirty="0"/>
              <a:t>http://</a:t>
            </a:r>
            <a:r>
              <a:rPr lang="fr-FR" dirty="0" err="1"/>
              <a:t>animals_services.surge.sh</a:t>
            </a:r>
            <a:r>
              <a:rPr lang="fr-FR" dirty="0"/>
              <a:t>/013-FRONT-OFFICE-PENSION-PAGE-RESERVATION-D-UNE-PENSION-RECHERCHEE.html#</a:t>
            </a:r>
            <a:endParaRPr lang="fr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E7A3DA-FB05-764D-9075-402242A8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2" y="1622482"/>
            <a:ext cx="4975286" cy="4778317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B0CA160-E32C-E84C-90B8-2DF11988D28D}"/>
              </a:ext>
            </a:extLst>
          </p:cNvPr>
          <p:cNvCxnSpPr>
            <a:cxnSpLocks/>
          </p:cNvCxnSpPr>
          <p:nvPr/>
        </p:nvCxnSpPr>
        <p:spPr>
          <a:xfrm flipH="1">
            <a:off x="4534421" y="2663483"/>
            <a:ext cx="2557463" cy="337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2B2E9-0341-E34E-B2A8-6FB71E2E7E9A}"/>
              </a:ext>
            </a:extLst>
          </p:cNvPr>
          <p:cNvSpPr/>
          <p:nvPr/>
        </p:nvSpPr>
        <p:spPr>
          <a:xfrm>
            <a:off x="7220471" y="2294151"/>
            <a:ext cx="16663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Apres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selectionné</a:t>
            </a:r>
            <a:r>
              <a:rPr lang="en-US" dirty="0"/>
              <a:t> les options de la chambre et les services destines au </a:t>
            </a:r>
            <a:r>
              <a:rPr lang="en-US" dirty="0" err="1"/>
              <a:t>chien</a:t>
            </a:r>
            <a:r>
              <a:rPr lang="en-US" dirty="0"/>
              <a:t>, il </a:t>
            </a:r>
            <a:r>
              <a:rPr lang="en-US" dirty="0" err="1"/>
              <a:t>suffit</a:t>
            </a:r>
            <a:r>
              <a:rPr lang="en-US" dirty="0"/>
              <a:t> de </a:t>
            </a:r>
            <a:r>
              <a:rPr lang="en-US" dirty="0" err="1"/>
              <a:t>cliquer</a:t>
            </a:r>
            <a:r>
              <a:rPr lang="en-US" dirty="0"/>
              <a:t> sur </a:t>
            </a:r>
            <a:r>
              <a:rPr lang="en-US" dirty="0" err="1"/>
              <a:t>reserver</a:t>
            </a:r>
            <a:r>
              <a:rPr lang="en-US" dirty="0"/>
              <a:t> pour </a:t>
            </a:r>
            <a:r>
              <a:rPr lang="en-US" dirty="0" err="1"/>
              <a:t>finaliser</a:t>
            </a:r>
            <a:r>
              <a:rPr lang="en-US" dirty="0"/>
              <a:t> le </a:t>
            </a:r>
            <a:r>
              <a:rPr lang="en-US" dirty="0" err="1"/>
              <a:t>parcours</a:t>
            </a:r>
            <a:r>
              <a:rPr lang="en-US" dirty="0"/>
              <a:t> </a:t>
            </a:r>
            <a:r>
              <a:rPr lang="en-US" dirty="0" err="1"/>
              <a:t>d’achat</a:t>
            </a:r>
            <a:r>
              <a:rPr lang="en-US" dirty="0"/>
              <a:t> </a:t>
            </a:r>
            <a:endParaRPr lang="fr-US" dirty="0"/>
          </a:p>
        </p:txBody>
      </p:sp>
    </p:spTree>
    <p:extLst>
      <p:ext uri="{BB962C8B-B14F-4D97-AF65-F5344CB8AC3E}">
        <p14:creationId xmlns:p14="http://schemas.microsoft.com/office/powerpoint/2010/main" val="411698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00D7873-A55D-404A-8D12-402473B30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2" b="76323"/>
          <a:stretch/>
        </p:blipFill>
        <p:spPr>
          <a:xfrm>
            <a:off x="1148466" y="1696379"/>
            <a:ext cx="7000874" cy="1062211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908E42DB-6A86-F54B-B7AB-056E4095A20F}"/>
              </a:ext>
            </a:extLst>
          </p:cNvPr>
          <p:cNvSpPr txBox="1">
            <a:spLocks/>
          </p:cNvSpPr>
          <p:nvPr/>
        </p:nvSpPr>
        <p:spPr>
          <a:xfrm>
            <a:off x="628650" y="953121"/>
            <a:ext cx="9144000" cy="58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dirty="0"/>
              <a:t>ETAPE 1 : IDENTIFIEZ-VOUS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879DC-0730-5841-BED7-D921A2F0DBA4}"/>
              </a:ext>
            </a:extLst>
          </p:cNvPr>
          <p:cNvSpPr/>
          <p:nvPr/>
        </p:nvSpPr>
        <p:spPr>
          <a:xfrm>
            <a:off x="1148466" y="3264693"/>
            <a:ext cx="3466396" cy="32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Vous avez un compte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82AB7A-A075-454C-996A-DF3A7C4887EA}"/>
              </a:ext>
            </a:extLst>
          </p:cNvPr>
          <p:cNvSpPr/>
          <p:nvPr/>
        </p:nvSpPr>
        <p:spPr>
          <a:xfrm>
            <a:off x="1214438" y="3871913"/>
            <a:ext cx="3386137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Saisissez v</a:t>
            </a:r>
            <a:r>
              <a:rPr lang="fr-US" dirty="0">
                <a:solidFill>
                  <a:schemeClr val="tx1"/>
                </a:solidFill>
              </a:rPr>
              <a:t>otre adresse e-mail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A8D6B-290E-D349-9CC7-B4065C697A9C}"/>
              </a:ext>
            </a:extLst>
          </p:cNvPr>
          <p:cNvSpPr/>
          <p:nvPr/>
        </p:nvSpPr>
        <p:spPr>
          <a:xfrm>
            <a:off x="1188595" y="4605511"/>
            <a:ext cx="3386137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Saisissez v</a:t>
            </a:r>
            <a:r>
              <a:rPr lang="fr-US" dirty="0">
                <a:solidFill>
                  <a:schemeClr val="tx1"/>
                </a:solidFill>
              </a:rPr>
              <a:t>otre mot de passe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8968A0-D79F-9240-9184-6EB210396F40}"/>
              </a:ext>
            </a:extLst>
          </p:cNvPr>
          <p:cNvSpPr/>
          <p:nvPr/>
        </p:nvSpPr>
        <p:spPr>
          <a:xfrm>
            <a:off x="3120488" y="5200609"/>
            <a:ext cx="1454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Mot de passe </a:t>
            </a:r>
            <a:r>
              <a:rPr lang="en-US" sz="1200" u="sng" dirty="0" err="1">
                <a:solidFill>
                  <a:schemeClr val="tx1"/>
                </a:solidFill>
              </a:rPr>
              <a:t>oublié</a:t>
            </a:r>
            <a:endParaRPr lang="fr-US" sz="1200" u="sn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273C9A-6698-444D-87B0-A3D670983F40}"/>
              </a:ext>
            </a:extLst>
          </p:cNvPr>
          <p:cNvSpPr/>
          <p:nvPr/>
        </p:nvSpPr>
        <p:spPr>
          <a:xfrm>
            <a:off x="2228850" y="5740572"/>
            <a:ext cx="2345882" cy="42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  <a:r>
              <a:rPr lang="fr-US" dirty="0"/>
              <a:t>e connecter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378D1-0037-3C42-9193-6C8A9BEFEE16}"/>
              </a:ext>
            </a:extLst>
          </p:cNvPr>
          <p:cNvSpPr/>
          <p:nvPr/>
        </p:nvSpPr>
        <p:spPr>
          <a:xfrm>
            <a:off x="5655468" y="3218964"/>
            <a:ext cx="3466395" cy="22586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n’avez</a:t>
            </a:r>
            <a:r>
              <a:rPr lang="en-US" dirty="0"/>
              <a:t> pas de </a:t>
            </a:r>
            <a:r>
              <a:rPr lang="en-US" dirty="0" err="1"/>
              <a:t>compte</a:t>
            </a:r>
            <a:r>
              <a:rPr lang="en-US" dirty="0"/>
              <a:t>,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Cliquez-ici</a:t>
            </a:r>
            <a:r>
              <a:rPr lang="en-US" dirty="0"/>
              <a:t> pour </a:t>
            </a:r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compte</a:t>
            </a:r>
            <a:r>
              <a:rPr lang="en-US" dirty="0"/>
              <a:t> </a:t>
            </a:r>
            <a:r>
              <a:rPr lang="en-US" dirty="0" err="1"/>
              <a:t>gratuitement</a:t>
            </a:r>
            <a:endParaRPr lang="fr-US" dirty="0"/>
          </a:p>
        </p:txBody>
      </p:sp>
    </p:spTree>
    <p:extLst>
      <p:ext uri="{BB962C8B-B14F-4D97-AF65-F5344CB8AC3E}">
        <p14:creationId xmlns:p14="http://schemas.microsoft.com/office/powerpoint/2010/main" val="30554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00D7873-A55D-404A-8D12-402473B30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2" b="76323"/>
          <a:stretch/>
        </p:blipFill>
        <p:spPr>
          <a:xfrm>
            <a:off x="1148466" y="1696379"/>
            <a:ext cx="7000874" cy="1062211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908E42DB-6A86-F54B-B7AB-056E4095A20F}"/>
              </a:ext>
            </a:extLst>
          </p:cNvPr>
          <p:cNvSpPr txBox="1">
            <a:spLocks/>
          </p:cNvSpPr>
          <p:nvPr/>
        </p:nvSpPr>
        <p:spPr>
          <a:xfrm>
            <a:off x="628650" y="953121"/>
            <a:ext cx="9144000" cy="58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dirty="0"/>
              <a:t>ETAPE 2 : RECAPITULATIF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879DC-0730-5841-BED7-D921A2F0DBA4}"/>
              </a:ext>
            </a:extLst>
          </p:cNvPr>
          <p:cNvSpPr/>
          <p:nvPr/>
        </p:nvSpPr>
        <p:spPr>
          <a:xfrm>
            <a:off x="1400176" y="2911919"/>
            <a:ext cx="6038146" cy="32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DU 16 AOÛT 2021 au 21 AOÛT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A70E8D-12CA-2D40-8A1D-56EC3B7F7353}"/>
              </a:ext>
            </a:extLst>
          </p:cNvPr>
          <p:cNvSpPr/>
          <p:nvPr/>
        </p:nvSpPr>
        <p:spPr>
          <a:xfrm>
            <a:off x="1400176" y="3355411"/>
            <a:ext cx="6038146" cy="32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Pension La Passe de l’Eider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19DBE-8CAD-3E46-B26D-89D445FC8837}"/>
              </a:ext>
            </a:extLst>
          </p:cNvPr>
          <p:cNvSpPr/>
          <p:nvPr/>
        </p:nvSpPr>
        <p:spPr>
          <a:xfrm>
            <a:off x="1400176" y="4008651"/>
            <a:ext cx="7815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Nuits</a:t>
            </a:r>
            <a:r>
              <a:rPr lang="en-US" dirty="0"/>
              <a:t> </a:t>
            </a:r>
          </a:p>
          <a:p>
            <a:r>
              <a:rPr lang="en-US" dirty="0"/>
              <a:t>Chambre </a:t>
            </a:r>
            <a:r>
              <a:rPr lang="en-US" dirty="0" err="1"/>
              <a:t>individuelle</a:t>
            </a:r>
            <a:endParaRPr lang="en-US" dirty="0"/>
          </a:p>
          <a:p>
            <a:r>
              <a:rPr lang="en-US" dirty="0"/>
              <a:t>Options Chambre </a:t>
            </a:r>
            <a:r>
              <a:rPr lang="en-US" dirty="0" err="1"/>
              <a:t>Climatisée</a:t>
            </a:r>
            <a:endParaRPr lang="en-US" dirty="0"/>
          </a:p>
          <a:p>
            <a:r>
              <a:rPr lang="en-US" dirty="0"/>
              <a:t>Services</a:t>
            </a:r>
          </a:p>
          <a:p>
            <a:r>
              <a:rPr lang="en-US" dirty="0"/>
              <a:t>	- promenade : 1 </a:t>
            </a:r>
            <a:r>
              <a:rPr lang="en-US" dirty="0" err="1"/>
              <a:t>fois</a:t>
            </a:r>
            <a:r>
              <a:rPr lang="en-US" dirty="0"/>
              <a:t> </a:t>
            </a:r>
          </a:p>
          <a:p>
            <a:r>
              <a:rPr lang="en-US" dirty="0"/>
              <a:t>	- </a:t>
            </a:r>
            <a:r>
              <a:rPr lang="en-US" dirty="0" err="1"/>
              <a:t>Toilettage</a:t>
            </a:r>
            <a:r>
              <a:rPr lang="en-US" dirty="0"/>
              <a:t> : 1 </a:t>
            </a:r>
            <a:r>
              <a:rPr lang="en-US" dirty="0" err="1"/>
              <a:t>fois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B42FE-EF20-4344-ABD3-CC4C923811AE}"/>
              </a:ext>
            </a:extLst>
          </p:cNvPr>
          <p:cNvSpPr/>
          <p:nvPr/>
        </p:nvSpPr>
        <p:spPr>
          <a:xfrm>
            <a:off x="6869556" y="6149625"/>
            <a:ext cx="2345882" cy="42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suivante</a:t>
            </a:r>
            <a:endParaRPr lang="fr-US" dirty="0"/>
          </a:p>
        </p:txBody>
      </p:sp>
    </p:spTree>
    <p:extLst>
      <p:ext uri="{BB962C8B-B14F-4D97-AF65-F5344CB8AC3E}">
        <p14:creationId xmlns:p14="http://schemas.microsoft.com/office/powerpoint/2010/main" val="184584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00D7873-A55D-404A-8D12-402473B30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23"/>
          <a:stretch/>
        </p:blipFill>
        <p:spPr>
          <a:xfrm>
            <a:off x="328612" y="1709564"/>
            <a:ext cx="9001125" cy="1062211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908E42DB-6A86-F54B-B7AB-056E4095A20F}"/>
              </a:ext>
            </a:extLst>
          </p:cNvPr>
          <p:cNvSpPr txBox="1">
            <a:spLocks/>
          </p:cNvSpPr>
          <p:nvPr/>
        </p:nvSpPr>
        <p:spPr>
          <a:xfrm>
            <a:off x="628650" y="953121"/>
            <a:ext cx="9144000" cy="58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dirty="0"/>
              <a:t>ETAPE 4 : recapitulatif + paiement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B0DEB0-EA17-8843-8762-0FDC34CF24D4}"/>
              </a:ext>
            </a:extLst>
          </p:cNvPr>
          <p:cNvSpPr/>
          <p:nvPr/>
        </p:nvSpPr>
        <p:spPr>
          <a:xfrm>
            <a:off x="1389285" y="6037744"/>
            <a:ext cx="2345882" cy="42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 </a:t>
            </a:r>
            <a:r>
              <a:rPr lang="en-US" dirty="0" err="1"/>
              <a:t>en</a:t>
            </a:r>
            <a:r>
              <a:rPr lang="en-US" dirty="0"/>
              <a:t> CB</a:t>
            </a:r>
            <a:endParaRPr lang="fr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31FD82-EFE0-F245-A1DC-08E2BD15CFBE}"/>
              </a:ext>
            </a:extLst>
          </p:cNvPr>
          <p:cNvSpPr/>
          <p:nvPr/>
        </p:nvSpPr>
        <p:spPr>
          <a:xfrm>
            <a:off x="5200650" y="6013309"/>
            <a:ext cx="2345882" cy="42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 </a:t>
            </a:r>
            <a:r>
              <a:rPr lang="en-US" dirty="0" err="1"/>
              <a:t>en</a:t>
            </a:r>
            <a:r>
              <a:rPr lang="en-US" dirty="0"/>
              <a:t> Wallet</a:t>
            </a:r>
            <a:endParaRPr lang="fr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DC9CA3-CC82-CA49-971A-795E1FE1FA44}"/>
              </a:ext>
            </a:extLst>
          </p:cNvPr>
          <p:cNvSpPr/>
          <p:nvPr/>
        </p:nvSpPr>
        <p:spPr>
          <a:xfrm>
            <a:off x="1905120" y="5350604"/>
            <a:ext cx="6591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Je </a:t>
            </a:r>
            <a:r>
              <a:rPr lang="en-US" dirty="0" err="1"/>
              <a:t>valide</a:t>
            </a:r>
            <a:r>
              <a:rPr lang="en-US" dirty="0"/>
              <a:t> les CGV – CGU de la marketplace Animals Services</a:t>
            </a:r>
            <a:endParaRPr lang="fr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8262C1-1C71-A942-9026-563D0248B6A4}"/>
              </a:ext>
            </a:extLst>
          </p:cNvPr>
          <p:cNvSpPr/>
          <p:nvPr/>
        </p:nvSpPr>
        <p:spPr>
          <a:xfrm>
            <a:off x="1528763" y="5442937"/>
            <a:ext cx="262057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B7971-8B47-5448-93EA-146E83BE106A}"/>
              </a:ext>
            </a:extLst>
          </p:cNvPr>
          <p:cNvSpPr/>
          <p:nvPr/>
        </p:nvSpPr>
        <p:spPr>
          <a:xfrm>
            <a:off x="1905120" y="4949283"/>
            <a:ext cx="6591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Je declare que le </a:t>
            </a:r>
            <a:r>
              <a:rPr lang="en-US" dirty="0" err="1"/>
              <a:t>pensionnaire</a:t>
            </a:r>
            <a:r>
              <a:rPr lang="en-US" dirty="0"/>
              <a:t> sera </a:t>
            </a:r>
            <a:r>
              <a:rPr lang="en-US" dirty="0" err="1"/>
              <a:t>vacciné</a:t>
            </a:r>
            <a:r>
              <a:rPr lang="en-US" dirty="0"/>
              <a:t> et </a:t>
            </a:r>
            <a:r>
              <a:rPr lang="en-US" dirty="0" err="1"/>
              <a:t>tatoué</a:t>
            </a:r>
            <a:r>
              <a:rPr lang="en-US" dirty="0"/>
              <a:t> …. </a:t>
            </a:r>
            <a:endParaRPr lang="fr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5B9E29-4E57-9D41-BC27-C244FC2D4232}"/>
              </a:ext>
            </a:extLst>
          </p:cNvPr>
          <p:cNvSpPr/>
          <p:nvPr/>
        </p:nvSpPr>
        <p:spPr>
          <a:xfrm>
            <a:off x="1528763" y="5041616"/>
            <a:ext cx="262057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7405E0-0FCF-6844-9786-BE0BE0112577}"/>
              </a:ext>
            </a:extLst>
          </p:cNvPr>
          <p:cNvSpPr/>
          <p:nvPr/>
        </p:nvSpPr>
        <p:spPr>
          <a:xfrm>
            <a:off x="1905120" y="3155631"/>
            <a:ext cx="67865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jours</a:t>
            </a:r>
            <a:r>
              <a:rPr lang="en-US" dirty="0"/>
              <a:t> x 10 euros : 50 euros </a:t>
            </a:r>
            <a:r>
              <a:rPr lang="en-US" dirty="0" err="1"/>
              <a:t>ttc</a:t>
            </a:r>
            <a:endParaRPr lang="en-US" dirty="0"/>
          </a:p>
          <a:p>
            <a:r>
              <a:rPr lang="en-US" dirty="0"/>
              <a:t>Options chambre : 100 euros </a:t>
            </a:r>
            <a:r>
              <a:rPr lang="en-US" dirty="0" err="1"/>
              <a:t>ttc</a:t>
            </a:r>
            <a:endParaRPr lang="en-US" dirty="0"/>
          </a:p>
          <a:p>
            <a:r>
              <a:rPr lang="en-US" dirty="0"/>
              <a:t>Service </a:t>
            </a:r>
            <a:r>
              <a:rPr lang="en-US" dirty="0" err="1"/>
              <a:t>pensionnaire</a:t>
            </a:r>
            <a:r>
              <a:rPr lang="en-US" dirty="0"/>
              <a:t> 1 : 120 euros </a:t>
            </a:r>
            <a:r>
              <a:rPr lang="en-US" dirty="0" err="1"/>
              <a:t>ttc</a:t>
            </a:r>
            <a:r>
              <a:rPr lang="en-US" dirty="0"/>
              <a:t> </a:t>
            </a:r>
          </a:p>
          <a:p>
            <a:r>
              <a:rPr lang="en-US" dirty="0"/>
              <a:t>Frais de gestion : 15 euros </a:t>
            </a:r>
          </a:p>
          <a:p>
            <a:r>
              <a:rPr lang="en-US" dirty="0"/>
              <a:t>Total TTC : 285 euros </a:t>
            </a:r>
            <a:r>
              <a:rPr lang="en-US" dirty="0" err="1"/>
              <a:t>ttc</a:t>
            </a:r>
            <a:r>
              <a:rPr lang="en-US" dirty="0"/>
              <a:t> </a:t>
            </a:r>
            <a:endParaRPr lang="fr-US" dirty="0"/>
          </a:p>
        </p:txBody>
      </p:sp>
    </p:spTree>
    <p:extLst>
      <p:ext uri="{BB962C8B-B14F-4D97-AF65-F5344CB8AC3E}">
        <p14:creationId xmlns:p14="http://schemas.microsoft.com/office/powerpoint/2010/main" val="8499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9088"/>
            <a:ext cx="9144000" cy="1655762"/>
          </a:xfrm>
        </p:spPr>
        <p:txBody>
          <a:bodyPr/>
          <a:lstStyle/>
          <a:p>
            <a:r>
              <a:rPr lang="fr-US" dirty="0"/>
              <a:t>MOTEUR DE RECHERCHE</a:t>
            </a:r>
          </a:p>
        </p:txBody>
      </p:sp>
    </p:spTree>
    <p:extLst>
      <p:ext uri="{BB962C8B-B14F-4D97-AF65-F5344CB8AC3E}">
        <p14:creationId xmlns:p14="http://schemas.microsoft.com/office/powerpoint/2010/main" val="200586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8" y="201613"/>
            <a:ext cx="9144000" cy="573891"/>
          </a:xfrm>
        </p:spPr>
        <p:txBody>
          <a:bodyPr/>
          <a:lstStyle/>
          <a:p>
            <a:pPr algn="l"/>
            <a:r>
              <a:rPr lang="fr-US" dirty="0"/>
              <a:t>MOTEUR DE RECHERCHE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730327-2677-404C-B794-F90AB12D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8" y="775504"/>
            <a:ext cx="3033886" cy="236061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E2F0351E-A4E6-B54B-B98B-5044ADF29C25}"/>
              </a:ext>
            </a:extLst>
          </p:cNvPr>
          <p:cNvSpPr txBox="1">
            <a:spLocks/>
          </p:cNvSpPr>
          <p:nvPr/>
        </p:nvSpPr>
        <p:spPr>
          <a:xfrm>
            <a:off x="6058952" y="216694"/>
            <a:ext cx="1874664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600" dirty="0"/>
              <a:t>ECRAN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AFA45-5277-4844-A6C7-674FE3AD2F70}"/>
              </a:ext>
            </a:extLst>
          </p:cNvPr>
          <p:cNvSpPr/>
          <p:nvPr/>
        </p:nvSpPr>
        <p:spPr>
          <a:xfrm>
            <a:off x="4131382" y="577065"/>
            <a:ext cx="4538835" cy="1241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A107235-CA3C-8D4C-92EB-54D0E45BC1CC}"/>
              </a:ext>
            </a:extLst>
          </p:cNvPr>
          <p:cNvCxnSpPr/>
          <p:nvPr/>
        </p:nvCxnSpPr>
        <p:spPr>
          <a:xfrm>
            <a:off x="3514725" y="1671638"/>
            <a:ext cx="1500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ous-titre 2">
            <a:extLst>
              <a:ext uri="{FF2B5EF4-FFF2-40B4-BE49-F238E27FC236}">
                <a16:creationId xmlns:a16="http://schemas.microsoft.com/office/drawing/2014/main" id="{5BFF15A1-C6E7-9640-8440-863E526E4CD4}"/>
              </a:ext>
            </a:extLst>
          </p:cNvPr>
          <p:cNvSpPr txBox="1">
            <a:spLocks/>
          </p:cNvSpPr>
          <p:nvPr/>
        </p:nvSpPr>
        <p:spPr>
          <a:xfrm>
            <a:off x="4184288" y="674706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dirty="0"/>
              <a:t>CHAMBRE 1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B9D8DADA-7D35-464A-A961-4469B0F3BAAC}"/>
              </a:ext>
            </a:extLst>
          </p:cNvPr>
          <p:cNvSpPr txBox="1">
            <a:spLocks/>
          </p:cNvSpPr>
          <p:nvPr/>
        </p:nvSpPr>
        <p:spPr>
          <a:xfrm>
            <a:off x="4184288" y="979502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CHAMBRE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3CF1E-39DE-8140-B371-5CC38360497F}"/>
              </a:ext>
            </a:extLst>
          </p:cNvPr>
          <p:cNvSpPr/>
          <p:nvPr/>
        </p:nvSpPr>
        <p:spPr>
          <a:xfrm>
            <a:off x="6220530" y="979502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INDIVIDUELLE   V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E6961259-53C4-F346-8DEA-8B992A5AAC2B}"/>
              </a:ext>
            </a:extLst>
          </p:cNvPr>
          <p:cNvSpPr txBox="1">
            <a:spLocks/>
          </p:cNvSpPr>
          <p:nvPr/>
        </p:nvSpPr>
        <p:spPr>
          <a:xfrm>
            <a:off x="5565413" y="1440654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u="sng" dirty="0"/>
              <a:t>AJOUTER UNE CHAMBRE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8242BC49-24E8-7E49-82FF-953CFFDCC5B2}"/>
              </a:ext>
            </a:extLst>
          </p:cNvPr>
          <p:cNvSpPr txBox="1">
            <a:spLocks/>
          </p:cNvSpPr>
          <p:nvPr/>
        </p:nvSpPr>
        <p:spPr>
          <a:xfrm>
            <a:off x="6101642" y="1866696"/>
            <a:ext cx="1874664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600" dirty="0"/>
              <a:t>ECRAN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BE97E-E3F5-844B-96E3-0C2805E05253}"/>
              </a:ext>
            </a:extLst>
          </p:cNvPr>
          <p:cNvSpPr/>
          <p:nvPr/>
        </p:nvSpPr>
        <p:spPr>
          <a:xfrm>
            <a:off x="4174072" y="2241355"/>
            <a:ext cx="4538835" cy="170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42E5ACA2-AFD1-FB47-A3F6-634F5FBC85B0}"/>
              </a:ext>
            </a:extLst>
          </p:cNvPr>
          <p:cNvSpPr txBox="1">
            <a:spLocks/>
          </p:cNvSpPr>
          <p:nvPr/>
        </p:nvSpPr>
        <p:spPr>
          <a:xfrm>
            <a:off x="4226978" y="2338995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dirty="0"/>
              <a:t>CHAMBRE 1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31917355-6B32-1A4D-9CB7-6B54AA7BD0EF}"/>
              </a:ext>
            </a:extLst>
          </p:cNvPr>
          <p:cNvSpPr txBox="1">
            <a:spLocks/>
          </p:cNvSpPr>
          <p:nvPr/>
        </p:nvSpPr>
        <p:spPr>
          <a:xfrm>
            <a:off x="4226978" y="2615220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CHAMBRE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FE3AF4D7-BC5C-D348-9402-C1A479D021C1}"/>
              </a:ext>
            </a:extLst>
          </p:cNvPr>
          <p:cNvSpPr txBox="1">
            <a:spLocks/>
          </p:cNvSpPr>
          <p:nvPr/>
        </p:nvSpPr>
        <p:spPr>
          <a:xfrm>
            <a:off x="5565413" y="3526438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u="sng" dirty="0"/>
              <a:t>AJOUTER UNE CHAMBRE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56DED-91A6-EB48-84A9-2DCD3E6FCDAF}"/>
              </a:ext>
            </a:extLst>
          </p:cNvPr>
          <p:cNvSpPr/>
          <p:nvPr/>
        </p:nvSpPr>
        <p:spPr>
          <a:xfrm>
            <a:off x="6240993" y="2603293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INDIVIDUELLE   V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542C4EA5-CA33-084A-8B44-DC2B446197A8}"/>
              </a:ext>
            </a:extLst>
          </p:cNvPr>
          <p:cNvSpPr txBox="1">
            <a:spLocks/>
          </p:cNvSpPr>
          <p:nvPr/>
        </p:nvSpPr>
        <p:spPr>
          <a:xfrm>
            <a:off x="4226978" y="2910511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PENSIONNAIRE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A6865A-B85E-584D-BF02-6C2ED7970031}"/>
              </a:ext>
            </a:extLst>
          </p:cNvPr>
          <p:cNvSpPr/>
          <p:nvPr/>
        </p:nvSpPr>
        <p:spPr>
          <a:xfrm>
            <a:off x="6263220" y="3033913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 CHIEN                V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CF26708-7474-CB4E-8D3A-8A31D607F358}"/>
              </a:ext>
            </a:extLst>
          </p:cNvPr>
          <p:cNvCxnSpPr>
            <a:cxnSpLocks/>
          </p:cNvCxnSpPr>
          <p:nvPr/>
        </p:nvCxnSpPr>
        <p:spPr>
          <a:xfrm flipH="1">
            <a:off x="8404033" y="1065997"/>
            <a:ext cx="1230505" cy="7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ous-titre 2">
            <a:extLst>
              <a:ext uri="{FF2B5EF4-FFF2-40B4-BE49-F238E27FC236}">
                <a16:creationId xmlns:a16="http://schemas.microsoft.com/office/drawing/2014/main" id="{5F9F3C5B-5C47-D145-A907-DFD079F433DF}"/>
              </a:ext>
            </a:extLst>
          </p:cNvPr>
          <p:cNvSpPr txBox="1">
            <a:spLocks/>
          </p:cNvSpPr>
          <p:nvPr/>
        </p:nvSpPr>
        <p:spPr>
          <a:xfrm>
            <a:off x="9579666" y="724497"/>
            <a:ext cx="2036242" cy="100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INDIVIDUELLE </a:t>
            </a:r>
            <a:br>
              <a:rPr lang="fr-US" sz="1800" dirty="0"/>
            </a:br>
            <a:r>
              <a:rPr lang="fr-US" sz="1800" dirty="0"/>
              <a:t>OU</a:t>
            </a:r>
            <a:br>
              <a:rPr lang="fr-US" sz="1800" dirty="0"/>
            </a:br>
            <a:r>
              <a:rPr lang="fr-US" sz="1800" dirty="0"/>
              <a:t>PARTAGÉE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5E6B31-E325-3847-9705-2E4F9F2912DF}"/>
              </a:ext>
            </a:extLst>
          </p:cNvPr>
          <p:cNvCxnSpPr>
            <a:cxnSpLocks/>
          </p:cNvCxnSpPr>
          <p:nvPr/>
        </p:nvCxnSpPr>
        <p:spPr>
          <a:xfrm flipH="1">
            <a:off x="8409169" y="3006605"/>
            <a:ext cx="1173870" cy="15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us-titre 2">
            <a:extLst>
              <a:ext uri="{FF2B5EF4-FFF2-40B4-BE49-F238E27FC236}">
                <a16:creationId xmlns:a16="http://schemas.microsoft.com/office/drawing/2014/main" id="{DE66C0AC-0820-504B-B496-7833D66EF872}"/>
              </a:ext>
            </a:extLst>
          </p:cNvPr>
          <p:cNvSpPr txBox="1">
            <a:spLocks/>
          </p:cNvSpPr>
          <p:nvPr/>
        </p:nvSpPr>
        <p:spPr>
          <a:xfrm>
            <a:off x="9528167" y="2665105"/>
            <a:ext cx="2036242" cy="144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CHIEN </a:t>
            </a:r>
            <a:br>
              <a:rPr lang="fr-US" sz="1800" dirty="0"/>
            </a:br>
            <a:r>
              <a:rPr lang="fr-US" sz="1800" dirty="0"/>
              <a:t>OU</a:t>
            </a:r>
            <a:br>
              <a:rPr lang="fr-US" sz="1800" dirty="0"/>
            </a:br>
            <a:r>
              <a:rPr lang="fr-US" sz="1800" dirty="0"/>
              <a:t>CHAT</a:t>
            </a:r>
            <a:br>
              <a:rPr lang="fr-US" sz="1800" dirty="0"/>
            </a:br>
            <a:r>
              <a:rPr lang="fr-US" sz="1800" dirty="0"/>
              <a:t>OU</a:t>
            </a:r>
            <a:br>
              <a:rPr lang="fr-US" sz="1800" dirty="0"/>
            </a:br>
            <a:r>
              <a:rPr lang="fr-US" sz="1800" dirty="0"/>
              <a:t>RONGEUR</a:t>
            </a:r>
          </a:p>
        </p:txBody>
      </p:sp>
      <p:sp>
        <p:nvSpPr>
          <p:cNvPr id="38" name="Sous-titre 2">
            <a:extLst>
              <a:ext uri="{FF2B5EF4-FFF2-40B4-BE49-F238E27FC236}">
                <a16:creationId xmlns:a16="http://schemas.microsoft.com/office/drawing/2014/main" id="{E7CFE2CF-7209-3C40-98FC-EA773748D421}"/>
              </a:ext>
            </a:extLst>
          </p:cNvPr>
          <p:cNvSpPr txBox="1">
            <a:spLocks/>
          </p:cNvSpPr>
          <p:nvPr/>
        </p:nvSpPr>
        <p:spPr>
          <a:xfrm>
            <a:off x="6058952" y="4003150"/>
            <a:ext cx="1874664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600" dirty="0"/>
              <a:t>ECRAN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8DCF7B-EF05-A845-894D-4872C948F2BE}"/>
              </a:ext>
            </a:extLst>
          </p:cNvPr>
          <p:cNvSpPr/>
          <p:nvPr/>
        </p:nvSpPr>
        <p:spPr>
          <a:xfrm>
            <a:off x="4131382" y="4306368"/>
            <a:ext cx="4538835" cy="248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/>
          </a:p>
        </p:txBody>
      </p:sp>
      <p:sp>
        <p:nvSpPr>
          <p:cNvPr id="40" name="Sous-titre 2">
            <a:extLst>
              <a:ext uri="{FF2B5EF4-FFF2-40B4-BE49-F238E27FC236}">
                <a16:creationId xmlns:a16="http://schemas.microsoft.com/office/drawing/2014/main" id="{0E26748C-4CEA-A04A-A50A-16C31A165CF9}"/>
              </a:ext>
            </a:extLst>
          </p:cNvPr>
          <p:cNvSpPr txBox="1">
            <a:spLocks/>
          </p:cNvSpPr>
          <p:nvPr/>
        </p:nvSpPr>
        <p:spPr>
          <a:xfrm>
            <a:off x="5703526" y="6476601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u="sng" dirty="0"/>
              <a:t>AJOUTER UNE CHAMBRE</a:t>
            </a:r>
          </a:p>
        </p:txBody>
      </p:sp>
      <p:sp>
        <p:nvSpPr>
          <p:cNvPr id="41" name="Sous-titre 2">
            <a:extLst>
              <a:ext uri="{FF2B5EF4-FFF2-40B4-BE49-F238E27FC236}">
                <a16:creationId xmlns:a16="http://schemas.microsoft.com/office/drawing/2014/main" id="{0B8935B4-A1FF-C04A-91C7-BE73F49AAEE8}"/>
              </a:ext>
            </a:extLst>
          </p:cNvPr>
          <p:cNvSpPr txBox="1">
            <a:spLocks/>
          </p:cNvSpPr>
          <p:nvPr/>
        </p:nvSpPr>
        <p:spPr>
          <a:xfrm>
            <a:off x="4345866" y="4484388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dirty="0"/>
              <a:t>CHAMBRE 1</a:t>
            </a:r>
          </a:p>
        </p:txBody>
      </p:sp>
      <p:sp>
        <p:nvSpPr>
          <p:cNvPr id="42" name="Sous-titre 2">
            <a:extLst>
              <a:ext uri="{FF2B5EF4-FFF2-40B4-BE49-F238E27FC236}">
                <a16:creationId xmlns:a16="http://schemas.microsoft.com/office/drawing/2014/main" id="{9E0B6720-AAC2-4E4F-81BB-46996DC73C7D}"/>
              </a:ext>
            </a:extLst>
          </p:cNvPr>
          <p:cNvSpPr txBox="1">
            <a:spLocks/>
          </p:cNvSpPr>
          <p:nvPr/>
        </p:nvSpPr>
        <p:spPr>
          <a:xfrm>
            <a:off x="4345866" y="4760613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CHAMBRE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989B1A-E1DD-F647-8C71-AA89A048874C}"/>
              </a:ext>
            </a:extLst>
          </p:cNvPr>
          <p:cNvSpPr/>
          <p:nvPr/>
        </p:nvSpPr>
        <p:spPr>
          <a:xfrm>
            <a:off x="6359881" y="4748686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INDIVIDUELLE   V</a:t>
            </a:r>
          </a:p>
        </p:txBody>
      </p:sp>
      <p:sp>
        <p:nvSpPr>
          <p:cNvPr id="44" name="Sous-titre 2">
            <a:extLst>
              <a:ext uri="{FF2B5EF4-FFF2-40B4-BE49-F238E27FC236}">
                <a16:creationId xmlns:a16="http://schemas.microsoft.com/office/drawing/2014/main" id="{EBA71E21-55AC-5A4A-86DA-2D7EED3C5699}"/>
              </a:ext>
            </a:extLst>
          </p:cNvPr>
          <p:cNvSpPr txBox="1">
            <a:spLocks/>
          </p:cNvSpPr>
          <p:nvPr/>
        </p:nvSpPr>
        <p:spPr>
          <a:xfrm>
            <a:off x="4345866" y="5098768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PENSIONNAIRE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1C0A81-056A-1446-A358-A9DEDECCBD8A}"/>
              </a:ext>
            </a:extLst>
          </p:cNvPr>
          <p:cNvSpPr/>
          <p:nvPr/>
        </p:nvSpPr>
        <p:spPr>
          <a:xfrm>
            <a:off x="6382108" y="5222170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 CHIEN                V</a:t>
            </a:r>
          </a:p>
        </p:txBody>
      </p:sp>
      <p:sp>
        <p:nvSpPr>
          <p:cNvPr id="46" name="Sous-titre 2">
            <a:extLst>
              <a:ext uri="{FF2B5EF4-FFF2-40B4-BE49-F238E27FC236}">
                <a16:creationId xmlns:a16="http://schemas.microsoft.com/office/drawing/2014/main" id="{2195F614-4444-F041-8B4F-0817404EC561}"/>
              </a:ext>
            </a:extLst>
          </p:cNvPr>
          <p:cNvSpPr txBox="1">
            <a:spLocks/>
          </p:cNvSpPr>
          <p:nvPr/>
        </p:nvSpPr>
        <p:spPr>
          <a:xfrm>
            <a:off x="4388556" y="5793018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dirty="0"/>
              <a:t>CHAMBRE 2</a:t>
            </a:r>
          </a:p>
        </p:txBody>
      </p:sp>
      <p:sp>
        <p:nvSpPr>
          <p:cNvPr id="47" name="Sous-titre 2">
            <a:extLst>
              <a:ext uri="{FF2B5EF4-FFF2-40B4-BE49-F238E27FC236}">
                <a16:creationId xmlns:a16="http://schemas.microsoft.com/office/drawing/2014/main" id="{677B30D5-3D75-2645-8E06-F3BFB33BE689}"/>
              </a:ext>
            </a:extLst>
          </p:cNvPr>
          <p:cNvSpPr txBox="1">
            <a:spLocks/>
          </p:cNvSpPr>
          <p:nvPr/>
        </p:nvSpPr>
        <p:spPr>
          <a:xfrm>
            <a:off x="4403895" y="6041639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CHAMBRE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941D44-A986-0A4D-8BC4-E622905020F4}"/>
              </a:ext>
            </a:extLst>
          </p:cNvPr>
          <p:cNvSpPr/>
          <p:nvPr/>
        </p:nvSpPr>
        <p:spPr>
          <a:xfrm>
            <a:off x="6417910" y="6029712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INDIVIDUELLE   V</a:t>
            </a:r>
          </a:p>
        </p:txBody>
      </p:sp>
      <p:sp>
        <p:nvSpPr>
          <p:cNvPr id="49" name="Sous-titre 2">
            <a:extLst>
              <a:ext uri="{FF2B5EF4-FFF2-40B4-BE49-F238E27FC236}">
                <a16:creationId xmlns:a16="http://schemas.microsoft.com/office/drawing/2014/main" id="{4E1D20EB-7EE2-5B48-9562-D6C9C2B98BDD}"/>
              </a:ext>
            </a:extLst>
          </p:cNvPr>
          <p:cNvSpPr txBox="1">
            <a:spLocks/>
          </p:cNvSpPr>
          <p:nvPr/>
        </p:nvSpPr>
        <p:spPr>
          <a:xfrm>
            <a:off x="9019284" y="4872003"/>
            <a:ext cx="2882203" cy="144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J’ai cliqué sur ajouter une chambre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EB864BD-5460-3643-9741-031BC7BD806B}"/>
              </a:ext>
            </a:extLst>
          </p:cNvPr>
          <p:cNvCxnSpPr>
            <a:cxnSpLocks/>
          </p:cNvCxnSpPr>
          <p:nvPr/>
        </p:nvCxnSpPr>
        <p:spPr>
          <a:xfrm flipH="1" flipV="1">
            <a:off x="7272339" y="3693823"/>
            <a:ext cx="1746945" cy="134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A813B15-58AA-DB40-B4E5-073927CD5240}"/>
              </a:ext>
            </a:extLst>
          </p:cNvPr>
          <p:cNvCxnSpPr>
            <a:cxnSpLocks/>
          </p:cNvCxnSpPr>
          <p:nvPr/>
        </p:nvCxnSpPr>
        <p:spPr>
          <a:xfrm flipH="1">
            <a:off x="5429251" y="5222170"/>
            <a:ext cx="3590033" cy="65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3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8" y="201613"/>
            <a:ext cx="9144000" cy="573891"/>
          </a:xfrm>
        </p:spPr>
        <p:txBody>
          <a:bodyPr/>
          <a:lstStyle/>
          <a:p>
            <a:pPr algn="l"/>
            <a:r>
              <a:rPr lang="fr-US" dirty="0"/>
              <a:t>MOTEUR DE RECHERCHE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730327-2677-404C-B794-F90AB12D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8" y="775504"/>
            <a:ext cx="3033886" cy="236061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E2F0351E-A4E6-B54B-B98B-5044ADF29C25}"/>
              </a:ext>
            </a:extLst>
          </p:cNvPr>
          <p:cNvSpPr txBox="1">
            <a:spLocks/>
          </p:cNvSpPr>
          <p:nvPr/>
        </p:nvSpPr>
        <p:spPr>
          <a:xfrm>
            <a:off x="6058952" y="16664"/>
            <a:ext cx="1874664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600" dirty="0"/>
              <a:t>ECRAN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AFA45-5277-4844-A6C7-674FE3AD2F70}"/>
              </a:ext>
            </a:extLst>
          </p:cNvPr>
          <p:cNvSpPr/>
          <p:nvPr/>
        </p:nvSpPr>
        <p:spPr>
          <a:xfrm>
            <a:off x="4131382" y="305596"/>
            <a:ext cx="4538835" cy="971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BFF15A1-C6E7-9640-8440-863E526E4CD4}"/>
              </a:ext>
            </a:extLst>
          </p:cNvPr>
          <p:cNvSpPr txBox="1">
            <a:spLocks/>
          </p:cNvSpPr>
          <p:nvPr/>
        </p:nvSpPr>
        <p:spPr>
          <a:xfrm>
            <a:off x="4184288" y="331796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dirty="0"/>
              <a:t>CHAMBRE 1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B9D8DADA-7D35-464A-A961-4469B0F3BAAC}"/>
              </a:ext>
            </a:extLst>
          </p:cNvPr>
          <p:cNvSpPr txBox="1">
            <a:spLocks/>
          </p:cNvSpPr>
          <p:nvPr/>
        </p:nvSpPr>
        <p:spPr>
          <a:xfrm>
            <a:off x="4184288" y="565152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CHAMBRE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3CF1E-39DE-8140-B371-5CC38360497F}"/>
              </a:ext>
            </a:extLst>
          </p:cNvPr>
          <p:cNvSpPr/>
          <p:nvPr/>
        </p:nvSpPr>
        <p:spPr>
          <a:xfrm>
            <a:off x="6220530" y="565152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PARTAGEE        V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E6961259-53C4-F346-8DEA-8B992A5AAC2B}"/>
              </a:ext>
            </a:extLst>
          </p:cNvPr>
          <p:cNvSpPr txBox="1">
            <a:spLocks/>
          </p:cNvSpPr>
          <p:nvPr/>
        </p:nvSpPr>
        <p:spPr>
          <a:xfrm>
            <a:off x="5565413" y="983441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u="sng" dirty="0"/>
              <a:t>AJOUTER UNE CHAMBRE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8242BC49-24E8-7E49-82FF-953CFFDCC5B2}"/>
              </a:ext>
            </a:extLst>
          </p:cNvPr>
          <p:cNvSpPr txBox="1">
            <a:spLocks/>
          </p:cNvSpPr>
          <p:nvPr/>
        </p:nvSpPr>
        <p:spPr>
          <a:xfrm>
            <a:off x="6101642" y="1280896"/>
            <a:ext cx="1874664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600" dirty="0"/>
              <a:t>ECRAN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BE97E-E3F5-844B-96E3-0C2805E05253}"/>
              </a:ext>
            </a:extLst>
          </p:cNvPr>
          <p:cNvSpPr/>
          <p:nvPr/>
        </p:nvSpPr>
        <p:spPr>
          <a:xfrm>
            <a:off x="4174072" y="1541252"/>
            <a:ext cx="4538835" cy="2266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42E5ACA2-AFD1-FB47-A3F6-634F5FBC85B0}"/>
              </a:ext>
            </a:extLst>
          </p:cNvPr>
          <p:cNvSpPr txBox="1">
            <a:spLocks/>
          </p:cNvSpPr>
          <p:nvPr/>
        </p:nvSpPr>
        <p:spPr>
          <a:xfrm>
            <a:off x="4226978" y="1567452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dirty="0"/>
              <a:t>CHAMBRE 1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31917355-6B32-1A4D-9CB7-6B54AA7BD0EF}"/>
              </a:ext>
            </a:extLst>
          </p:cNvPr>
          <p:cNvSpPr txBox="1">
            <a:spLocks/>
          </p:cNvSpPr>
          <p:nvPr/>
        </p:nvSpPr>
        <p:spPr>
          <a:xfrm>
            <a:off x="4226978" y="1800813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CHAMBRE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FE3AF4D7-BC5C-D348-9402-C1A479D021C1}"/>
              </a:ext>
            </a:extLst>
          </p:cNvPr>
          <p:cNvSpPr txBox="1">
            <a:spLocks/>
          </p:cNvSpPr>
          <p:nvPr/>
        </p:nvSpPr>
        <p:spPr>
          <a:xfrm>
            <a:off x="5565413" y="3514345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u="sng" dirty="0"/>
              <a:t>AJOUTER UNE CHAMBRE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56DED-91A6-EB48-84A9-2DCD3E6FCDAF}"/>
              </a:ext>
            </a:extLst>
          </p:cNvPr>
          <p:cNvSpPr/>
          <p:nvPr/>
        </p:nvSpPr>
        <p:spPr>
          <a:xfrm>
            <a:off x="6240993" y="1788886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PARTAGÉE   V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542C4EA5-CA33-084A-8B44-DC2B446197A8}"/>
              </a:ext>
            </a:extLst>
          </p:cNvPr>
          <p:cNvSpPr txBox="1">
            <a:spLocks/>
          </p:cNvSpPr>
          <p:nvPr/>
        </p:nvSpPr>
        <p:spPr>
          <a:xfrm>
            <a:off x="4226978" y="2397756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PENSIONNAIRE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A6865A-B85E-584D-BF02-6C2ED7970031}"/>
              </a:ext>
            </a:extLst>
          </p:cNvPr>
          <p:cNvSpPr/>
          <p:nvPr/>
        </p:nvSpPr>
        <p:spPr>
          <a:xfrm>
            <a:off x="6263220" y="2506870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 CHIEN                V</a:t>
            </a:r>
          </a:p>
        </p:txBody>
      </p:sp>
      <p:sp>
        <p:nvSpPr>
          <p:cNvPr id="51" name="Sous-titre 2">
            <a:extLst>
              <a:ext uri="{FF2B5EF4-FFF2-40B4-BE49-F238E27FC236}">
                <a16:creationId xmlns:a16="http://schemas.microsoft.com/office/drawing/2014/main" id="{1161D90E-6A22-4146-B4FC-78BD27813093}"/>
              </a:ext>
            </a:extLst>
          </p:cNvPr>
          <p:cNvSpPr txBox="1">
            <a:spLocks/>
          </p:cNvSpPr>
          <p:nvPr/>
        </p:nvSpPr>
        <p:spPr>
          <a:xfrm>
            <a:off x="4259800" y="2146819"/>
            <a:ext cx="4226978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dirty="0">
                <a:solidFill>
                  <a:srgbClr val="FF0000"/>
                </a:solidFill>
              </a:rPr>
              <a:t>ATTENTION 3 PENSIONNAIRES MAX DE LA MÊME ESPÈCE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25DDE0AE-5E03-974C-8072-CB022B5EB1E7}"/>
              </a:ext>
            </a:extLst>
          </p:cNvPr>
          <p:cNvSpPr txBox="1">
            <a:spLocks/>
          </p:cNvSpPr>
          <p:nvPr/>
        </p:nvSpPr>
        <p:spPr>
          <a:xfrm>
            <a:off x="5411253" y="3205544"/>
            <a:ext cx="2028824" cy="3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u="sng" dirty="0"/>
              <a:t>AJOUTER UN PENSIONNAIRE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46383C-E293-3744-A922-13A1079DEBB2}"/>
              </a:ext>
            </a:extLst>
          </p:cNvPr>
          <p:cNvSpPr/>
          <p:nvPr/>
        </p:nvSpPr>
        <p:spPr>
          <a:xfrm>
            <a:off x="6274690" y="2903744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 MÀLE                V</a:t>
            </a:r>
          </a:p>
        </p:txBody>
      </p:sp>
      <p:sp>
        <p:nvSpPr>
          <p:cNvPr id="76" name="Sous-titre 2">
            <a:extLst>
              <a:ext uri="{FF2B5EF4-FFF2-40B4-BE49-F238E27FC236}">
                <a16:creationId xmlns:a16="http://schemas.microsoft.com/office/drawing/2014/main" id="{B1F1A8CB-0924-5746-9556-8D0030A0EFCE}"/>
              </a:ext>
            </a:extLst>
          </p:cNvPr>
          <p:cNvSpPr txBox="1">
            <a:spLocks/>
          </p:cNvSpPr>
          <p:nvPr/>
        </p:nvSpPr>
        <p:spPr>
          <a:xfrm>
            <a:off x="6091410" y="3779975"/>
            <a:ext cx="1874664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600" dirty="0"/>
              <a:t>ECRAN 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07EE95-59EA-044F-B561-F40B9B9E0C06}"/>
              </a:ext>
            </a:extLst>
          </p:cNvPr>
          <p:cNvSpPr/>
          <p:nvPr/>
        </p:nvSpPr>
        <p:spPr>
          <a:xfrm>
            <a:off x="4163840" y="4026042"/>
            <a:ext cx="4538835" cy="2801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/>
          </a:p>
        </p:txBody>
      </p:sp>
      <p:sp>
        <p:nvSpPr>
          <p:cNvPr id="78" name="Sous-titre 2">
            <a:extLst>
              <a:ext uri="{FF2B5EF4-FFF2-40B4-BE49-F238E27FC236}">
                <a16:creationId xmlns:a16="http://schemas.microsoft.com/office/drawing/2014/main" id="{E12DA26C-1EE9-F448-A358-5839EC5E9F7F}"/>
              </a:ext>
            </a:extLst>
          </p:cNvPr>
          <p:cNvSpPr txBox="1">
            <a:spLocks/>
          </p:cNvSpPr>
          <p:nvPr/>
        </p:nvSpPr>
        <p:spPr>
          <a:xfrm>
            <a:off x="4216746" y="4066531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dirty="0"/>
              <a:t>CHAMBRE 1</a:t>
            </a:r>
          </a:p>
        </p:txBody>
      </p:sp>
      <p:sp>
        <p:nvSpPr>
          <p:cNvPr id="79" name="Sous-titre 2">
            <a:extLst>
              <a:ext uri="{FF2B5EF4-FFF2-40B4-BE49-F238E27FC236}">
                <a16:creationId xmlns:a16="http://schemas.microsoft.com/office/drawing/2014/main" id="{C2D33A91-475B-474F-A874-9E22823655B3}"/>
              </a:ext>
            </a:extLst>
          </p:cNvPr>
          <p:cNvSpPr txBox="1">
            <a:spLocks/>
          </p:cNvSpPr>
          <p:nvPr/>
        </p:nvSpPr>
        <p:spPr>
          <a:xfrm>
            <a:off x="4216746" y="4299892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CHAMBRE</a:t>
            </a:r>
          </a:p>
        </p:txBody>
      </p:sp>
      <p:sp>
        <p:nvSpPr>
          <p:cNvPr id="80" name="Sous-titre 2">
            <a:extLst>
              <a:ext uri="{FF2B5EF4-FFF2-40B4-BE49-F238E27FC236}">
                <a16:creationId xmlns:a16="http://schemas.microsoft.com/office/drawing/2014/main" id="{350BC5BA-75DA-BD43-B9AA-DB1A1872830A}"/>
              </a:ext>
            </a:extLst>
          </p:cNvPr>
          <p:cNvSpPr txBox="1">
            <a:spLocks/>
          </p:cNvSpPr>
          <p:nvPr/>
        </p:nvSpPr>
        <p:spPr>
          <a:xfrm>
            <a:off x="5555181" y="6584930"/>
            <a:ext cx="1874664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u="sng" dirty="0"/>
              <a:t>AJOUTER UNE CHAMBRE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1C62D2-1257-BE4F-97A0-3BE6D61F15CB}"/>
              </a:ext>
            </a:extLst>
          </p:cNvPr>
          <p:cNvSpPr/>
          <p:nvPr/>
        </p:nvSpPr>
        <p:spPr>
          <a:xfrm>
            <a:off x="6230761" y="4287965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PARTAGÉE   V</a:t>
            </a:r>
          </a:p>
        </p:txBody>
      </p:sp>
      <p:sp>
        <p:nvSpPr>
          <p:cNvPr id="82" name="Sous-titre 2">
            <a:extLst>
              <a:ext uri="{FF2B5EF4-FFF2-40B4-BE49-F238E27FC236}">
                <a16:creationId xmlns:a16="http://schemas.microsoft.com/office/drawing/2014/main" id="{0402E527-0023-3041-8FE2-34FB0C1FD8FF}"/>
              </a:ext>
            </a:extLst>
          </p:cNvPr>
          <p:cNvSpPr txBox="1">
            <a:spLocks/>
          </p:cNvSpPr>
          <p:nvPr/>
        </p:nvSpPr>
        <p:spPr>
          <a:xfrm>
            <a:off x="4216746" y="4896835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PENSIONNAIRE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4186CD-A169-F345-95EE-18A3713B1B79}"/>
              </a:ext>
            </a:extLst>
          </p:cNvPr>
          <p:cNvSpPr/>
          <p:nvPr/>
        </p:nvSpPr>
        <p:spPr>
          <a:xfrm>
            <a:off x="6252988" y="5005949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 CHIEN                V</a:t>
            </a:r>
          </a:p>
        </p:txBody>
      </p:sp>
      <p:sp>
        <p:nvSpPr>
          <p:cNvPr id="84" name="Sous-titre 2">
            <a:extLst>
              <a:ext uri="{FF2B5EF4-FFF2-40B4-BE49-F238E27FC236}">
                <a16:creationId xmlns:a16="http://schemas.microsoft.com/office/drawing/2014/main" id="{44667300-5635-E442-8F2F-337BEF62FC96}"/>
              </a:ext>
            </a:extLst>
          </p:cNvPr>
          <p:cNvSpPr txBox="1">
            <a:spLocks/>
          </p:cNvSpPr>
          <p:nvPr/>
        </p:nvSpPr>
        <p:spPr>
          <a:xfrm>
            <a:off x="4249568" y="4645898"/>
            <a:ext cx="4226978" cy="2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dirty="0">
                <a:solidFill>
                  <a:srgbClr val="FF0000"/>
                </a:solidFill>
              </a:rPr>
              <a:t>ATTENTION 3 PENSIONNAIRES MAX DE LA MÊME ESPÈCE</a:t>
            </a:r>
          </a:p>
        </p:txBody>
      </p:sp>
      <p:sp>
        <p:nvSpPr>
          <p:cNvPr id="85" name="Sous-titre 2">
            <a:extLst>
              <a:ext uri="{FF2B5EF4-FFF2-40B4-BE49-F238E27FC236}">
                <a16:creationId xmlns:a16="http://schemas.microsoft.com/office/drawing/2014/main" id="{5C607070-50A4-B544-9484-F1F52E6B5558}"/>
              </a:ext>
            </a:extLst>
          </p:cNvPr>
          <p:cNvSpPr txBox="1">
            <a:spLocks/>
          </p:cNvSpPr>
          <p:nvPr/>
        </p:nvSpPr>
        <p:spPr>
          <a:xfrm>
            <a:off x="5401021" y="6362334"/>
            <a:ext cx="2028824" cy="3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200" u="sng" dirty="0"/>
              <a:t>AJOUTER UN PENSIONNAIRE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B4A2850-C666-A548-B5F5-070AB7160D7F}"/>
              </a:ext>
            </a:extLst>
          </p:cNvPr>
          <p:cNvSpPr/>
          <p:nvPr/>
        </p:nvSpPr>
        <p:spPr>
          <a:xfrm>
            <a:off x="6264458" y="5402823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 MÀLE                V</a:t>
            </a:r>
          </a:p>
        </p:txBody>
      </p:sp>
      <p:sp>
        <p:nvSpPr>
          <p:cNvPr id="87" name="Sous-titre 2">
            <a:extLst>
              <a:ext uri="{FF2B5EF4-FFF2-40B4-BE49-F238E27FC236}">
                <a16:creationId xmlns:a16="http://schemas.microsoft.com/office/drawing/2014/main" id="{2E0E8371-AEE8-2E48-8683-826724F1A2AA}"/>
              </a:ext>
            </a:extLst>
          </p:cNvPr>
          <p:cNvSpPr txBox="1">
            <a:spLocks/>
          </p:cNvSpPr>
          <p:nvPr/>
        </p:nvSpPr>
        <p:spPr>
          <a:xfrm>
            <a:off x="4211978" y="5692181"/>
            <a:ext cx="2036242" cy="573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TYPE DE PENSIONNAIRE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20E0272-00B2-E840-95ED-7D87532F7FC8}"/>
              </a:ext>
            </a:extLst>
          </p:cNvPr>
          <p:cNvSpPr/>
          <p:nvPr/>
        </p:nvSpPr>
        <p:spPr>
          <a:xfrm>
            <a:off x="6248220" y="5801295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 CHIEN                V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CE2E4B-3C64-574B-9775-B89ACCA857E6}"/>
              </a:ext>
            </a:extLst>
          </p:cNvPr>
          <p:cNvSpPr/>
          <p:nvPr/>
        </p:nvSpPr>
        <p:spPr>
          <a:xfrm>
            <a:off x="6259690" y="6198169"/>
            <a:ext cx="2028825" cy="29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 MÀLE                V</a:t>
            </a:r>
          </a:p>
        </p:txBody>
      </p:sp>
      <p:sp>
        <p:nvSpPr>
          <p:cNvPr id="90" name="Sous-titre 2">
            <a:extLst>
              <a:ext uri="{FF2B5EF4-FFF2-40B4-BE49-F238E27FC236}">
                <a16:creationId xmlns:a16="http://schemas.microsoft.com/office/drawing/2014/main" id="{5E1673C0-61F8-744F-88B8-B5EDFE08782D}"/>
              </a:ext>
            </a:extLst>
          </p:cNvPr>
          <p:cNvSpPr txBox="1">
            <a:spLocks/>
          </p:cNvSpPr>
          <p:nvPr/>
        </p:nvSpPr>
        <p:spPr>
          <a:xfrm>
            <a:off x="9136237" y="3714573"/>
            <a:ext cx="2882203" cy="2086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J’ai cliqué sur ajouter un pensionnaire</a:t>
            </a:r>
          </a:p>
          <a:p>
            <a:pPr algn="l"/>
            <a:endParaRPr lang="fr-US" sz="1800" dirty="0"/>
          </a:p>
          <a:p>
            <a:pPr algn="l"/>
            <a:r>
              <a:rPr lang="fr-US" sz="1800" dirty="0"/>
              <a:t>ATTENTION SI IL Y A DEUX OU # MALES UNE ALERTE DOIT APPARAITRE POUR VAKLIDER QU’ILS SONT DE LA MEME FAMILLE. </a:t>
            </a:r>
          </a:p>
          <a:p>
            <a:pPr algn="l"/>
            <a:endParaRPr lang="fr-US" sz="1800" dirty="0"/>
          </a:p>
          <a:p>
            <a:pPr algn="l"/>
            <a:r>
              <a:rPr lang="fr-US" sz="1800" dirty="0"/>
              <a:t>MERCI DE CONFIRMER QUE CES MALES SONT DE LA MEME FAMILLE ? OUI OU NON</a:t>
            </a:r>
          </a:p>
          <a:p>
            <a:pPr algn="l"/>
            <a:endParaRPr lang="fr-US" sz="1800" dirty="0"/>
          </a:p>
          <a:p>
            <a:pPr algn="l"/>
            <a:endParaRPr lang="fr-US" sz="1800" dirty="0"/>
          </a:p>
          <a:p>
            <a:pPr algn="l"/>
            <a:endParaRPr lang="fr-US" sz="1800" dirty="0"/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0461764-692A-3949-A361-6C8ABDE29921}"/>
              </a:ext>
            </a:extLst>
          </p:cNvPr>
          <p:cNvCxnSpPr>
            <a:cxnSpLocks/>
          </p:cNvCxnSpPr>
          <p:nvPr/>
        </p:nvCxnSpPr>
        <p:spPr>
          <a:xfrm flipH="1" flipV="1">
            <a:off x="7259030" y="3380413"/>
            <a:ext cx="1743513" cy="49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E78BBD45-919B-0C4A-9066-B016EAB5B144}"/>
              </a:ext>
            </a:extLst>
          </p:cNvPr>
          <p:cNvCxnSpPr>
            <a:cxnSpLocks/>
          </p:cNvCxnSpPr>
          <p:nvPr/>
        </p:nvCxnSpPr>
        <p:spPr>
          <a:xfrm flipH="1">
            <a:off x="5415941" y="4908759"/>
            <a:ext cx="3590033" cy="65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4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9088"/>
            <a:ext cx="9144000" cy="1655762"/>
          </a:xfrm>
        </p:spPr>
        <p:txBody>
          <a:bodyPr/>
          <a:lstStyle/>
          <a:p>
            <a:r>
              <a:rPr lang="fr-US" dirty="0"/>
              <a:t>PARCOURS ACHAT PRODUIT</a:t>
            </a:r>
          </a:p>
        </p:txBody>
      </p:sp>
    </p:spTree>
    <p:extLst>
      <p:ext uri="{BB962C8B-B14F-4D97-AF65-F5344CB8AC3E}">
        <p14:creationId xmlns:p14="http://schemas.microsoft.com/office/powerpoint/2010/main" val="72733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38" y="257175"/>
            <a:ext cx="10863262" cy="914400"/>
          </a:xfrm>
        </p:spPr>
        <p:txBody>
          <a:bodyPr/>
          <a:lstStyle/>
          <a:p>
            <a:pPr algn="l"/>
            <a:r>
              <a:rPr lang="fr-US" dirty="0"/>
              <a:t>PANIER : </a:t>
            </a:r>
            <a:r>
              <a:rPr lang="fr-FR" dirty="0"/>
              <a:t>http://</a:t>
            </a:r>
            <a:r>
              <a:rPr lang="fr-FR" dirty="0" err="1"/>
              <a:t>animals_services.surge.sh</a:t>
            </a:r>
            <a:r>
              <a:rPr lang="fr-FR" dirty="0"/>
              <a:t>/006-FRONT-OFFICE-PANIER-ETAPE-1.html</a:t>
            </a:r>
            <a:endParaRPr lang="fr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0D7873-A55D-404A-8D12-402473B3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709564"/>
            <a:ext cx="9001125" cy="4486342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908E42DB-6A86-F54B-B7AB-056E4095A20F}"/>
              </a:ext>
            </a:extLst>
          </p:cNvPr>
          <p:cNvSpPr txBox="1">
            <a:spLocks/>
          </p:cNvSpPr>
          <p:nvPr/>
        </p:nvSpPr>
        <p:spPr>
          <a:xfrm>
            <a:off x="628650" y="953121"/>
            <a:ext cx="9144000" cy="58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dirty="0"/>
              <a:t>ETAPE 1 : LE PANIER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684DF83-9C09-5A47-82E6-1A6B149FDFAE}"/>
              </a:ext>
            </a:extLst>
          </p:cNvPr>
          <p:cNvCxnSpPr>
            <a:cxnSpLocks/>
          </p:cNvCxnSpPr>
          <p:nvPr/>
        </p:nvCxnSpPr>
        <p:spPr>
          <a:xfrm flipH="1">
            <a:off x="3086100" y="3009097"/>
            <a:ext cx="6741424" cy="70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ous-titre 2">
            <a:extLst>
              <a:ext uri="{FF2B5EF4-FFF2-40B4-BE49-F238E27FC236}">
                <a16:creationId xmlns:a16="http://schemas.microsoft.com/office/drawing/2014/main" id="{B17BCDAB-6EE7-6143-8B93-D6A7348021A2}"/>
              </a:ext>
            </a:extLst>
          </p:cNvPr>
          <p:cNvSpPr txBox="1">
            <a:spLocks/>
          </p:cNvSpPr>
          <p:nvPr/>
        </p:nvSpPr>
        <p:spPr>
          <a:xfrm>
            <a:off x="9772650" y="2667597"/>
            <a:ext cx="2036242" cy="1000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sz="1800" dirty="0"/>
              <a:t>Ajouter :</a:t>
            </a:r>
          </a:p>
          <a:p>
            <a:pPr algn="l"/>
            <a:r>
              <a:rPr lang="fr-US" sz="1800" dirty="0"/>
              <a:t>Nom du produit </a:t>
            </a:r>
          </a:p>
          <a:p>
            <a:pPr algn="l"/>
            <a:r>
              <a:rPr lang="fr-US" sz="1800" dirty="0"/>
              <a:t>Quantité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573A82-8429-FF45-870C-8BABA200791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86100" y="3167772"/>
            <a:ext cx="6686550" cy="244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5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38" y="257175"/>
            <a:ext cx="10863262" cy="914400"/>
          </a:xfrm>
        </p:spPr>
        <p:txBody>
          <a:bodyPr/>
          <a:lstStyle/>
          <a:p>
            <a:pPr algn="l"/>
            <a:r>
              <a:rPr lang="fr-US" dirty="0"/>
              <a:t>PANIER : </a:t>
            </a:r>
            <a:r>
              <a:rPr lang="fr-FR" dirty="0"/>
              <a:t>http://</a:t>
            </a:r>
            <a:r>
              <a:rPr lang="fr-FR" dirty="0" err="1"/>
              <a:t>animals_services.surge.sh</a:t>
            </a:r>
            <a:r>
              <a:rPr lang="fr-FR" dirty="0"/>
              <a:t>/006-FRONT-OFFICE-PANIER-ETAPE-1.html</a:t>
            </a:r>
            <a:endParaRPr lang="fr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0D7873-A55D-404A-8D12-402473B30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23"/>
          <a:stretch/>
        </p:blipFill>
        <p:spPr>
          <a:xfrm>
            <a:off x="328612" y="1709564"/>
            <a:ext cx="9001125" cy="1062211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908E42DB-6A86-F54B-B7AB-056E4095A20F}"/>
              </a:ext>
            </a:extLst>
          </p:cNvPr>
          <p:cNvSpPr txBox="1">
            <a:spLocks/>
          </p:cNvSpPr>
          <p:nvPr/>
        </p:nvSpPr>
        <p:spPr>
          <a:xfrm>
            <a:off x="628650" y="953121"/>
            <a:ext cx="9144000" cy="58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dirty="0"/>
              <a:t>ETAPE 2 : IDENTIFIEZ-VOUS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879DC-0730-5841-BED7-D921A2F0DBA4}"/>
              </a:ext>
            </a:extLst>
          </p:cNvPr>
          <p:cNvSpPr/>
          <p:nvPr/>
        </p:nvSpPr>
        <p:spPr>
          <a:xfrm>
            <a:off x="1148466" y="3264693"/>
            <a:ext cx="3466396" cy="32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US" dirty="0"/>
              <a:t>Vous avez un compte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82AB7A-A075-454C-996A-DF3A7C4887EA}"/>
              </a:ext>
            </a:extLst>
          </p:cNvPr>
          <p:cNvSpPr/>
          <p:nvPr/>
        </p:nvSpPr>
        <p:spPr>
          <a:xfrm>
            <a:off x="1214438" y="3871913"/>
            <a:ext cx="3386137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Saisissez v</a:t>
            </a:r>
            <a:r>
              <a:rPr lang="fr-US" dirty="0">
                <a:solidFill>
                  <a:schemeClr val="tx1"/>
                </a:solidFill>
              </a:rPr>
              <a:t>otre adresse e-mail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A8D6B-290E-D349-9CC7-B4065C697A9C}"/>
              </a:ext>
            </a:extLst>
          </p:cNvPr>
          <p:cNvSpPr/>
          <p:nvPr/>
        </p:nvSpPr>
        <p:spPr>
          <a:xfrm>
            <a:off x="1188595" y="4605511"/>
            <a:ext cx="3386137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Saisissez v</a:t>
            </a:r>
            <a:r>
              <a:rPr lang="fr-US" dirty="0">
                <a:solidFill>
                  <a:schemeClr val="tx1"/>
                </a:solidFill>
              </a:rPr>
              <a:t>otre mot de passe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8968A0-D79F-9240-9184-6EB210396F40}"/>
              </a:ext>
            </a:extLst>
          </p:cNvPr>
          <p:cNvSpPr/>
          <p:nvPr/>
        </p:nvSpPr>
        <p:spPr>
          <a:xfrm>
            <a:off x="3120488" y="5200609"/>
            <a:ext cx="1454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Mot de passe </a:t>
            </a:r>
            <a:r>
              <a:rPr lang="en-US" sz="1200" u="sng" dirty="0" err="1">
                <a:solidFill>
                  <a:schemeClr val="tx1"/>
                </a:solidFill>
              </a:rPr>
              <a:t>oublié</a:t>
            </a:r>
            <a:endParaRPr lang="fr-US" sz="1200" u="sn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273C9A-6698-444D-87B0-A3D670983F40}"/>
              </a:ext>
            </a:extLst>
          </p:cNvPr>
          <p:cNvSpPr/>
          <p:nvPr/>
        </p:nvSpPr>
        <p:spPr>
          <a:xfrm>
            <a:off x="2228850" y="5740572"/>
            <a:ext cx="2345882" cy="42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  <a:r>
              <a:rPr lang="fr-US" dirty="0"/>
              <a:t>e connecter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378D1-0037-3C42-9193-6C8A9BEFEE16}"/>
              </a:ext>
            </a:extLst>
          </p:cNvPr>
          <p:cNvSpPr/>
          <p:nvPr/>
        </p:nvSpPr>
        <p:spPr>
          <a:xfrm>
            <a:off x="5655468" y="3218964"/>
            <a:ext cx="3466395" cy="22586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n’avez</a:t>
            </a:r>
            <a:r>
              <a:rPr lang="en-US" dirty="0"/>
              <a:t> pas de </a:t>
            </a:r>
            <a:r>
              <a:rPr lang="en-US" dirty="0" err="1"/>
              <a:t>compte</a:t>
            </a:r>
            <a:r>
              <a:rPr lang="en-US" dirty="0"/>
              <a:t>,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Cliquez-ici</a:t>
            </a:r>
            <a:r>
              <a:rPr lang="en-US" dirty="0"/>
              <a:t> pour </a:t>
            </a:r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compte</a:t>
            </a:r>
            <a:r>
              <a:rPr lang="en-US" dirty="0"/>
              <a:t> </a:t>
            </a:r>
            <a:r>
              <a:rPr lang="en-US" dirty="0" err="1"/>
              <a:t>gratuitement</a:t>
            </a:r>
            <a:endParaRPr lang="fr-US" dirty="0"/>
          </a:p>
        </p:txBody>
      </p:sp>
    </p:spTree>
    <p:extLst>
      <p:ext uri="{BB962C8B-B14F-4D97-AF65-F5344CB8AC3E}">
        <p14:creationId xmlns:p14="http://schemas.microsoft.com/office/powerpoint/2010/main" val="191536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38" y="257175"/>
            <a:ext cx="10863262" cy="914400"/>
          </a:xfrm>
        </p:spPr>
        <p:txBody>
          <a:bodyPr/>
          <a:lstStyle/>
          <a:p>
            <a:pPr algn="l"/>
            <a:r>
              <a:rPr lang="fr-US" dirty="0"/>
              <a:t>PANIER : </a:t>
            </a:r>
            <a:r>
              <a:rPr lang="fr-FR" dirty="0"/>
              <a:t>http://</a:t>
            </a:r>
            <a:r>
              <a:rPr lang="fr-FR" dirty="0" err="1"/>
              <a:t>animals_services.surge.sh</a:t>
            </a:r>
            <a:r>
              <a:rPr lang="fr-FR" dirty="0"/>
              <a:t>/006-FRONT-OFFICE-PANIER-ETAPE-1.html</a:t>
            </a:r>
            <a:endParaRPr lang="fr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0D7873-A55D-404A-8D12-402473B30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23"/>
          <a:stretch/>
        </p:blipFill>
        <p:spPr>
          <a:xfrm>
            <a:off x="328612" y="1709564"/>
            <a:ext cx="9001125" cy="1062211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908E42DB-6A86-F54B-B7AB-056E4095A20F}"/>
              </a:ext>
            </a:extLst>
          </p:cNvPr>
          <p:cNvSpPr txBox="1">
            <a:spLocks/>
          </p:cNvSpPr>
          <p:nvPr/>
        </p:nvSpPr>
        <p:spPr>
          <a:xfrm>
            <a:off x="628650" y="953121"/>
            <a:ext cx="9144000" cy="58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dirty="0"/>
              <a:t>ETAPE 3 : DETAILS = adresse de livraison et mode transport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C45FC8-D909-DF4C-BDEC-3A684FDF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38289"/>
            <a:ext cx="5600700" cy="172402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629223F-B963-C849-A72A-3EEB542D7EB7}"/>
              </a:ext>
            </a:extLst>
          </p:cNvPr>
          <p:cNvCxnSpPr>
            <a:cxnSpLocks/>
          </p:cNvCxnSpPr>
          <p:nvPr/>
        </p:nvCxnSpPr>
        <p:spPr>
          <a:xfrm flipH="1">
            <a:off x="4886325" y="2938289"/>
            <a:ext cx="4743451" cy="14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057ABB-61BF-3E43-B8DB-290F58E88F6E}"/>
              </a:ext>
            </a:extLst>
          </p:cNvPr>
          <p:cNvSpPr/>
          <p:nvPr/>
        </p:nvSpPr>
        <p:spPr>
          <a:xfrm>
            <a:off x="9772650" y="2753623"/>
            <a:ext cx="1666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</a:t>
            </a:r>
            <a:r>
              <a:rPr lang="fr-US" dirty="0"/>
              <a:t>eprendre i-tou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DA7D23-4F30-C940-B303-C09B70EC7014}"/>
              </a:ext>
            </a:extLst>
          </p:cNvPr>
          <p:cNvSpPr/>
          <p:nvPr/>
        </p:nvSpPr>
        <p:spPr>
          <a:xfrm>
            <a:off x="2438400" y="3102532"/>
            <a:ext cx="1020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de livraison</a:t>
            </a:r>
            <a:endParaRPr lang="fr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0AB8C-394C-9A4A-9791-BE521F9DDF28}"/>
              </a:ext>
            </a:extLst>
          </p:cNvPr>
          <p:cNvSpPr/>
          <p:nvPr/>
        </p:nvSpPr>
        <p:spPr>
          <a:xfrm>
            <a:off x="396752" y="3102531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1.</a:t>
            </a:r>
            <a:endParaRPr lang="fr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04976F-585B-2446-BEAB-F2A6C79FCF09}"/>
              </a:ext>
            </a:extLst>
          </p:cNvPr>
          <p:cNvSpPr/>
          <p:nvPr/>
        </p:nvSpPr>
        <p:spPr>
          <a:xfrm>
            <a:off x="396752" y="4840659"/>
            <a:ext cx="2412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2. </a:t>
            </a:r>
            <a:r>
              <a:rPr lang="en-US" sz="1400" dirty="0" err="1"/>
              <a:t>Choisir</a:t>
            </a:r>
            <a:r>
              <a:rPr lang="en-US" sz="1400" dirty="0"/>
              <a:t> le mode de livraison </a:t>
            </a:r>
            <a:endParaRPr lang="fr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5720BB-D8D6-7543-A606-61B1167EEE62}"/>
              </a:ext>
            </a:extLst>
          </p:cNvPr>
          <p:cNvSpPr/>
          <p:nvPr/>
        </p:nvSpPr>
        <p:spPr>
          <a:xfrm>
            <a:off x="557213" y="5212479"/>
            <a:ext cx="1256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Vendeur</a:t>
            </a:r>
            <a:r>
              <a:rPr lang="en-US" dirty="0"/>
              <a:t> 1  </a:t>
            </a:r>
          </a:p>
          <a:p>
            <a:r>
              <a:rPr lang="en-US" dirty="0"/>
              <a:t>+ </a:t>
            </a:r>
            <a:r>
              <a:rPr lang="en-US" dirty="0" err="1"/>
              <a:t>produits</a:t>
            </a:r>
            <a:r>
              <a:rPr lang="en-US" dirty="0"/>
              <a:t> </a:t>
            </a:r>
            <a:endParaRPr lang="fr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1DE2B9-A5C0-124C-8E05-F933949EEE5D}"/>
              </a:ext>
            </a:extLst>
          </p:cNvPr>
          <p:cNvSpPr/>
          <p:nvPr/>
        </p:nvSpPr>
        <p:spPr>
          <a:xfrm>
            <a:off x="2256058" y="5261755"/>
            <a:ext cx="4743451" cy="42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Sélectionnez</a:t>
            </a:r>
            <a:r>
              <a:rPr lang="en-US" sz="1400" dirty="0"/>
              <a:t> un </a:t>
            </a:r>
            <a:r>
              <a:rPr lang="en-US" sz="1400" dirty="0" err="1"/>
              <a:t>transporteur</a:t>
            </a:r>
            <a:endParaRPr lang="fr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612188-6BBE-1E4B-B9AC-80D1F724F989}"/>
              </a:ext>
            </a:extLst>
          </p:cNvPr>
          <p:cNvSpPr/>
          <p:nvPr/>
        </p:nvSpPr>
        <p:spPr>
          <a:xfrm>
            <a:off x="557213" y="5929087"/>
            <a:ext cx="1256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Vendeur</a:t>
            </a:r>
            <a:r>
              <a:rPr lang="en-US" dirty="0"/>
              <a:t> 2  </a:t>
            </a:r>
          </a:p>
          <a:p>
            <a:r>
              <a:rPr lang="en-US" dirty="0"/>
              <a:t>+ </a:t>
            </a:r>
            <a:r>
              <a:rPr lang="en-US" dirty="0" err="1"/>
              <a:t>produits</a:t>
            </a:r>
            <a:r>
              <a:rPr lang="en-US" dirty="0"/>
              <a:t> </a:t>
            </a:r>
            <a:endParaRPr lang="fr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65EF1-6611-414C-8C5A-37BEDABA42DC}"/>
              </a:ext>
            </a:extLst>
          </p:cNvPr>
          <p:cNvSpPr/>
          <p:nvPr/>
        </p:nvSpPr>
        <p:spPr>
          <a:xfrm>
            <a:off x="2256058" y="5978363"/>
            <a:ext cx="4743451" cy="42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Sélectionnez</a:t>
            </a:r>
            <a:r>
              <a:rPr lang="en-US" sz="1400" dirty="0"/>
              <a:t> un </a:t>
            </a:r>
            <a:r>
              <a:rPr lang="en-US" sz="1400" dirty="0" err="1"/>
              <a:t>transporteur</a:t>
            </a:r>
            <a:endParaRPr lang="fr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FBF03-9ECD-3A4E-A9C8-8DFD6A9F9657}"/>
              </a:ext>
            </a:extLst>
          </p:cNvPr>
          <p:cNvSpPr/>
          <p:nvPr/>
        </p:nvSpPr>
        <p:spPr>
          <a:xfrm>
            <a:off x="7590060" y="6365383"/>
            <a:ext cx="2345882" cy="42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suivante</a:t>
            </a:r>
            <a:endParaRPr lang="fr-US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A5FDD-70EF-BD4D-8755-7DAB9FFC8974}"/>
              </a:ext>
            </a:extLst>
          </p:cNvPr>
          <p:cNvCxnSpPr>
            <a:cxnSpLocks/>
          </p:cNvCxnSpPr>
          <p:nvPr/>
        </p:nvCxnSpPr>
        <p:spPr>
          <a:xfrm flipH="1">
            <a:off x="5069810" y="4167014"/>
            <a:ext cx="3356639" cy="121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79952A8-9E6B-8749-9707-0876BC700B95}"/>
              </a:ext>
            </a:extLst>
          </p:cNvPr>
          <p:cNvSpPr/>
          <p:nvPr/>
        </p:nvSpPr>
        <p:spPr>
          <a:xfrm>
            <a:off x="8651951" y="3934993"/>
            <a:ext cx="2911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L’acheteur</a:t>
            </a:r>
            <a:r>
              <a:rPr lang="en-US" dirty="0"/>
              <a:t> doit </a:t>
            </a:r>
            <a:r>
              <a:rPr lang="en-US" dirty="0" err="1"/>
              <a:t>selectionner</a:t>
            </a:r>
            <a:r>
              <a:rPr lang="en-US" dirty="0"/>
              <a:t> un </a:t>
            </a:r>
            <a:r>
              <a:rPr lang="en-US" dirty="0" err="1"/>
              <a:t>transporteur</a:t>
            </a:r>
            <a:r>
              <a:rPr lang="en-US" dirty="0"/>
              <a:t> dans la </a:t>
            </a:r>
            <a:r>
              <a:rPr lang="en-US" dirty="0" err="1"/>
              <a:t>liste</a:t>
            </a:r>
            <a:r>
              <a:rPr lang="en-US" dirty="0"/>
              <a:t> + prix</a:t>
            </a:r>
            <a:endParaRPr lang="fr-US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018529C-4208-0A42-B006-BCC73EE08E5D}"/>
              </a:ext>
            </a:extLst>
          </p:cNvPr>
          <p:cNvCxnSpPr>
            <a:cxnSpLocks/>
          </p:cNvCxnSpPr>
          <p:nvPr/>
        </p:nvCxnSpPr>
        <p:spPr>
          <a:xfrm flipH="1">
            <a:off x="5918469" y="4210794"/>
            <a:ext cx="2507980" cy="176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FCA15F6-D029-8345-BAC9-0850D676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38" y="257175"/>
            <a:ext cx="10863262" cy="914400"/>
          </a:xfrm>
        </p:spPr>
        <p:txBody>
          <a:bodyPr/>
          <a:lstStyle/>
          <a:p>
            <a:pPr algn="l"/>
            <a:r>
              <a:rPr lang="fr-US" dirty="0"/>
              <a:t>PANIER : </a:t>
            </a:r>
            <a:r>
              <a:rPr lang="fr-FR" dirty="0"/>
              <a:t>http://</a:t>
            </a:r>
            <a:r>
              <a:rPr lang="fr-FR" dirty="0" err="1"/>
              <a:t>animals_services.surge.sh</a:t>
            </a:r>
            <a:r>
              <a:rPr lang="fr-FR" dirty="0"/>
              <a:t>/006-FRONT-OFFICE-PANIER-ETAPE-1.html</a:t>
            </a:r>
            <a:endParaRPr lang="fr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0D7873-A55D-404A-8D12-402473B30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23"/>
          <a:stretch/>
        </p:blipFill>
        <p:spPr>
          <a:xfrm>
            <a:off x="328612" y="1709564"/>
            <a:ext cx="9001125" cy="1062211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908E42DB-6A86-F54B-B7AB-056E4095A20F}"/>
              </a:ext>
            </a:extLst>
          </p:cNvPr>
          <p:cNvSpPr txBox="1">
            <a:spLocks/>
          </p:cNvSpPr>
          <p:nvPr/>
        </p:nvSpPr>
        <p:spPr>
          <a:xfrm>
            <a:off x="628650" y="953121"/>
            <a:ext cx="9144000" cy="58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US" dirty="0"/>
              <a:t>ETAPE 4 : recapitulatiof + paiement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D25166C-A204-6440-B916-79842E494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35" t="42785" r="1587" b="19955"/>
          <a:stretch/>
        </p:blipFill>
        <p:spPr>
          <a:xfrm>
            <a:off x="3367088" y="3128963"/>
            <a:ext cx="2500312" cy="167163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3B0DEB0-EA17-8843-8762-0FDC34CF24D4}"/>
              </a:ext>
            </a:extLst>
          </p:cNvPr>
          <p:cNvSpPr/>
          <p:nvPr/>
        </p:nvSpPr>
        <p:spPr>
          <a:xfrm>
            <a:off x="1389285" y="6037744"/>
            <a:ext cx="2345882" cy="42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 </a:t>
            </a:r>
            <a:r>
              <a:rPr lang="en-US" dirty="0" err="1"/>
              <a:t>en</a:t>
            </a:r>
            <a:r>
              <a:rPr lang="en-US" dirty="0"/>
              <a:t> CB</a:t>
            </a:r>
            <a:endParaRPr lang="fr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31FD82-EFE0-F245-A1DC-08E2BD15CFBE}"/>
              </a:ext>
            </a:extLst>
          </p:cNvPr>
          <p:cNvSpPr/>
          <p:nvPr/>
        </p:nvSpPr>
        <p:spPr>
          <a:xfrm>
            <a:off x="5200650" y="6013309"/>
            <a:ext cx="2345882" cy="42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 </a:t>
            </a:r>
            <a:r>
              <a:rPr lang="en-US" dirty="0" err="1"/>
              <a:t>en</a:t>
            </a:r>
            <a:r>
              <a:rPr lang="en-US" dirty="0"/>
              <a:t> Wallet</a:t>
            </a:r>
            <a:endParaRPr lang="fr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DC9CA3-CC82-CA49-971A-795E1FE1FA44}"/>
              </a:ext>
            </a:extLst>
          </p:cNvPr>
          <p:cNvSpPr/>
          <p:nvPr/>
        </p:nvSpPr>
        <p:spPr>
          <a:xfrm>
            <a:off x="1905120" y="5234506"/>
            <a:ext cx="6591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Je </a:t>
            </a:r>
            <a:r>
              <a:rPr lang="en-US" dirty="0" err="1"/>
              <a:t>valide</a:t>
            </a:r>
            <a:r>
              <a:rPr lang="en-US" dirty="0"/>
              <a:t> les CGV – CGU de la marketplace Animals Services</a:t>
            </a:r>
            <a:endParaRPr lang="fr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8262C1-1C71-A942-9026-563D0248B6A4}"/>
              </a:ext>
            </a:extLst>
          </p:cNvPr>
          <p:cNvSpPr/>
          <p:nvPr/>
        </p:nvSpPr>
        <p:spPr>
          <a:xfrm>
            <a:off x="1528763" y="5326839"/>
            <a:ext cx="262057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26818160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588</Words>
  <Application>Microsoft Macintosh PowerPoint</Application>
  <PresentationFormat>Grand écran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Chataignoux Cédric</dc:creator>
  <cp:lastModifiedBy>Chataignoux Cédric</cp:lastModifiedBy>
  <cp:revision>138</cp:revision>
  <dcterms:created xsi:type="dcterms:W3CDTF">2021-07-22T22:22:08Z</dcterms:created>
  <dcterms:modified xsi:type="dcterms:W3CDTF">2021-07-23T05:05:18Z</dcterms:modified>
</cp:coreProperties>
</file>