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2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5" autoAdjust="0"/>
    <p:restoredTop sz="94671" autoAdjust="0"/>
  </p:normalViewPr>
  <p:slideViewPr>
    <p:cSldViewPr>
      <p:cViewPr>
        <p:scale>
          <a:sx n="75" d="100"/>
          <a:sy n="75" d="100"/>
        </p:scale>
        <p:origin x="1412" y="-5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79425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A6BA74D9-E476-44A1-B65F-A32779AD8FFA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90"/>
            <a:ext cx="3170238" cy="479425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90"/>
            <a:ext cx="3170238" cy="479425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B2573D49-D9F1-4E83-AAAB-581D83FF9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59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7:10:50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7:10:55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7:10:56.2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7:10:57.3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7:10:51.3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7:10:51.9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7:10:52.4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7:10:53.0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7:10:53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7:10:54.0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24575,'1'0'0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7:10:54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7:10:55.1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101214" tIns="50607" rIns="101214" bIns="50607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101214" tIns="50607" rIns="101214" bIns="50607" rtlCol="0"/>
          <a:lstStyle>
            <a:lvl1pPr algn="r">
              <a:defRPr sz="1400"/>
            </a:lvl1pPr>
          </a:lstStyle>
          <a:p>
            <a:fld id="{8DAFDBBF-1A0D-4678-9F22-F5CE9BFE17A0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1214" tIns="50607" rIns="101214" bIns="5060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101214" tIns="50607" rIns="101214" bIns="5060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101214" tIns="50607" rIns="101214" bIns="50607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101214" tIns="50607" rIns="101214" bIns="50607" rtlCol="0" anchor="b"/>
          <a:lstStyle>
            <a:lvl1pPr algn="r">
              <a:defRPr sz="1400"/>
            </a:lvl1pPr>
          </a:lstStyle>
          <a:p>
            <a:fld id="{1BB2EE91-2DE7-4F8C-8980-2F0CDFCB7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BE607-0E67-4A80-90A5-A9A775D7C5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8865-AC8C-43A7-9CFB-C31998A53B40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8865-AC8C-43A7-9CFB-C31998A53B40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A887-5F89-4BB4-A11E-410799398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26" Type="http://schemas.openxmlformats.org/officeDocument/2006/relationships/image" Target="../media/image11.jpeg"/><Relationship Id="rId3" Type="http://schemas.openxmlformats.org/officeDocument/2006/relationships/image" Target="../media/image1.png"/><Relationship Id="rId21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customXml" Target="../ink/ink9.xml"/><Relationship Id="rId25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8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customXml" Target="../ink/ink4.xml"/><Relationship Id="rId24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23" Type="http://schemas.openxmlformats.org/officeDocument/2006/relationships/image" Target="../media/image8.png"/><Relationship Id="rId10" Type="http://schemas.openxmlformats.org/officeDocument/2006/relationships/customXml" Target="../ink/ink3.xml"/><Relationship Id="rId19" Type="http://schemas.openxmlformats.org/officeDocument/2006/relationships/customXml" Target="../ink/ink11.xml"/><Relationship Id="rId4" Type="http://schemas.openxmlformats.org/officeDocument/2006/relationships/image" Target="../media/image2.png"/><Relationship Id="rId9" Type="http://schemas.openxmlformats.org/officeDocument/2006/relationships/customXml" Target="../ink/ink2.xml"/><Relationship Id="rId14" Type="http://schemas.openxmlformats.org/officeDocument/2006/relationships/customXml" Target="../ink/ink7.xml"/><Relationship Id="rId2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9178"/>
            <a:ext cx="7086600" cy="759022"/>
          </a:xfr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1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IOT BASED HEALTH MONITORING SYSTEM FOR DIABETIC</a:t>
            </a:r>
            <a:br>
              <a:rPr lang="en-US" sz="24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Final Year Project (2019-2023)</a:t>
            </a:r>
            <a:br>
              <a:rPr lang="en-US" sz="16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Department of Electronics Engineering </a:t>
            </a:r>
            <a:br>
              <a:rPr lang="en-US" sz="14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University Of Engineering Technology, Taxila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-1" y="914399"/>
            <a:ext cx="2052637" cy="59311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Introduction</a:t>
            </a:r>
          </a:p>
          <a:p>
            <a:pPr lvl="0" algn="just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800" dirty="0"/>
              <a:t>This digital application is available on Android and as a website. It allows ordinary people and patients to keep a personal medical log, request rescue in emergencies, and contact guardians. The app records medication history and serves as a reminder. The web version is for doctors, providing comprehensive patient check-up records, medical history, and surgery reports. The app offers doctor recommendations based on ratings and includes filters for specific searches, improving the user experience</a:t>
            </a:r>
            <a:r>
              <a:rPr lang="en-US" sz="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0" algn="ctr">
              <a:spcBef>
                <a:spcPts val="600"/>
              </a:spcBef>
              <a:spcAft>
                <a:spcPts val="600"/>
              </a:spcAft>
            </a:pPr>
            <a:endParaRPr lang="en-US" sz="1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</a:pPr>
            <a:endParaRPr lang="en-US" sz="1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</a:pPr>
            <a:endParaRPr lang="en-US" sz="1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</a:pPr>
            <a:endParaRPr lang="en-US" sz="1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</a:pPr>
            <a:endParaRPr lang="en-US" sz="1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</a:pPr>
            <a:endParaRPr lang="en-US" sz="1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</a:pPr>
            <a:endParaRPr lang="en-US" sz="1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SDGs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400" dirty="0"/>
              <a:t>            </a:t>
            </a:r>
            <a:r>
              <a:rPr lang="en-US" sz="800" dirty="0"/>
              <a:t>Good Health and Well-being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800" dirty="0"/>
              <a:t>                     Industry &amp; Innovation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800" dirty="0"/>
              <a:t>               </a:t>
            </a:r>
            <a:endParaRPr lang="en-US" sz="8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45592" y="914397"/>
            <a:ext cx="2819400" cy="5931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Architecture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 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Diagram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lang="en-US" sz="1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lang="en-US" sz="1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lang="en-US" sz="1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lang="en-US" sz="1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lang="en-US" sz="1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en-US" sz="1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876800" y="914395"/>
            <a:ext cx="2133600" cy="59311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</a:p>
          <a:p>
            <a:pPr lvl="0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0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Application </a:t>
            </a:r>
          </a:p>
          <a:p>
            <a:pPr lvl="0"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defRPr/>
            </a:pPr>
            <a:endParaRPr lang="en-US" sz="10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0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Mobile App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10400" y="914400"/>
            <a:ext cx="2133600" cy="365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Prototyp</a:t>
            </a:r>
            <a:r>
              <a:rPr lang="en-US" sz="1400" b="1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1400" b="1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800" dirty="0"/>
              <a:t> </a:t>
            </a:r>
          </a:p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800" dirty="0"/>
          </a:p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800" dirty="0"/>
          </a:p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800" dirty="0"/>
          </a:p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800" dirty="0"/>
          </a:p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800" dirty="0"/>
          </a:p>
          <a:p>
            <a:pPr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800" dirty="0"/>
          </a:p>
          <a:p>
            <a:pPr lvl="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Directions</a:t>
            </a:r>
          </a:p>
          <a:p>
            <a:pPr marL="171450" lvl="0" indent="-1714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800" dirty="0"/>
              <a:t>Integration with more IoT devices </a:t>
            </a:r>
          </a:p>
          <a:p>
            <a:pPr marL="171450" lvl="0" indent="-1714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800" dirty="0"/>
              <a:t>Machine learning and predictive analytics </a:t>
            </a:r>
          </a:p>
          <a:p>
            <a:pPr marL="171450" lvl="0" indent="-1714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800" dirty="0"/>
              <a:t>Telemedicine capabilities</a:t>
            </a:r>
            <a:endParaRPr lang="en-US" sz="800" b="1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010400" y="4572000"/>
            <a:ext cx="2133600" cy="22735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Group Members</a:t>
            </a:r>
          </a:p>
          <a:p>
            <a:pPr lvl="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900" b="1" i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Obaid Ur Rehman	(</a:t>
            </a:r>
            <a:r>
              <a:rPr lang="en-US" sz="800" b="1" i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19 ENC 11)</a:t>
            </a:r>
          </a:p>
          <a:p>
            <a:pPr lvl="0" algn="just">
              <a:lnSpc>
                <a:spcPct val="120000"/>
              </a:lnSpc>
              <a:defRPr/>
            </a:pPr>
            <a:endParaRPr lang="en-US" sz="800" b="1" i="1" dirty="0">
              <a:solidFill>
                <a:schemeClr val="bg2">
                  <a:lumMod val="10000"/>
                </a:schemeClr>
              </a:solidFill>
              <a:latin typeface="+mj-lt"/>
              <a:cs typeface="Arial" pitchFamily="34" charset="0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sz="900" b="1" i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Usama Rauf Khattak (19 ENC 33)</a:t>
            </a:r>
            <a:r>
              <a:rPr lang="en-US" sz="900" i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		</a:t>
            </a:r>
          </a:p>
          <a:p>
            <a:pPr lvl="0" algn="just">
              <a:lnSpc>
                <a:spcPct val="120000"/>
              </a:lnSpc>
              <a:defRPr/>
            </a:pPr>
            <a:endParaRPr lang="en-US" sz="800" i="1" dirty="0">
              <a:solidFill>
                <a:schemeClr val="bg2">
                  <a:lumMod val="10000"/>
                </a:schemeClr>
              </a:solidFill>
              <a:latin typeface="+mj-lt"/>
              <a:cs typeface="Arial" pitchFamily="34" charset="0"/>
            </a:endParaRPr>
          </a:p>
          <a:p>
            <a:pPr lvl="0" algn="just">
              <a:defRPr/>
            </a:pPr>
            <a:r>
              <a:rPr lang="en-US" sz="900" b="1" i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Supervisor: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sz="900" i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Dr. Amir Rashid</a:t>
            </a:r>
            <a:endParaRPr lang="en-US" sz="800" i="1" dirty="0">
              <a:solidFill>
                <a:schemeClr val="bg2">
                  <a:lumMod val="10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91E449F-7EB1-54A7-BF3E-85E9067585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00"/>
          <a:stretch/>
        </p:blipFill>
        <p:spPr>
          <a:xfrm>
            <a:off x="35377" y="5791176"/>
            <a:ext cx="487959" cy="657220"/>
          </a:xfrm>
          <a:prstGeom prst="rect">
            <a:avLst/>
          </a:prstGeom>
        </p:spPr>
      </p:pic>
      <p:pic>
        <p:nvPicPr>
          <p:cNvPr id="1026" name="Picture 2" descr="University of Engineering and Technology, Taxila - Wikipedia">
            <a:extLst>
              <a:ext uri="{FF2B5EF4-FFF2-40B4-BE49-F238E27FC236}">
                <a16:creationId xmlns:a16="http://schemas.microsoft.com/office/drawing/2014/main" id="{416C2F8C-9345-EC7B-461D-6AF314C4D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" y="4762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4EACD827-CE15-8259-1336-D10C5BBDFA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77" y="1524000"/>
            <a:ext cx="2628442" cy="273097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5A53F2A-EE80-F317-F173-49E5FF42AAC8}"/>
              </a:ext>
            </a:extLst>
          </p:cNvPr>
          <p:cNvGrpSpPr/>
          <p:nvPr/>
        </p:nvGrpSpPr>
        <p:grpSpPr>
          <a:xfrm>
            <a:off x="3505001" y="6234041"/>
            <a:ext cx="228960" cy="12240"/>
            <a:chOff x="3505001" y="6234041"/>
            <a:chExt cx="22896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81D5A4-0A59-4F0F-37BE-25A6CC1B977C}"/>
                    </a:ext>
                  </a:extLst>
                </p14:cNvPr>
                <p14:cNvContentPartPr/>
                <p14:nvPr/>
              </p14:nvContentPartPr>
              <p14:xfrm>
                <a:off x="3505001" y="6234041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81D5A4-0A59-4F0F-37BE-25A6CC1B977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87361" y="621604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AEBBF1-2240-DBA3-A9E5-928ABCF678F8}"/>
                    </a:ext>
                  </a:extLst>
                </p14:cNvPr>
                <p14:cNvContentPartPr/>
                <p14:nvPr/>
              </p14:nvContentPartPr>
              <p14:xfrm>
                <a:off x="3505001" y="6234041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AEBBF1-2240-DBA3-A9E5-928ABCF678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87361" y="621604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152B815-9436-4C8F-DCA0-229452662742}"/>
                    </a:ext>
                  </a:extLst>
                </p14:cNvPr>
                <p14:cNvContentPartPr/>
                <p14:nvPr/>
              </p14:nvContentPartPr>
              <p14:xfrm>
                <a:off x="3538481" y="6241241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152B815-9436-4C8F-DCA0-22945266274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20481" y="622324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FCCC88E-6598-629C-6F03-E0C444123BA5}"/>
                    </a:ext>
                  </a:extLst>
                </p14:cNvPr>
                <p14:cNvContentPartPr/>
                <p14:nvPr/>
              </p14:nvContentPartPr>
              <p14:xfrm>
                <a:off x="3557561" y="6236201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FCCC88E-6598-629C-6F03-E0C444123BA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39561" y="621856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92C363-E7AB-CE4D-3BE8-A412B277C134}"/>
                    </a:ext>
                  </a:extLst>
                </p14:cNvPr>
                <p14:cNvContentPartPr/>
                <p14:nvPr/>
              </p14:nvContentPartPr>
              <p14:xfrm>
                <a:off x="3590681" y="6236201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92C363-E7AB-CE4D-3BE8-A412B277C1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73041" y="621856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97A88ED-17B1-952A-83DD-EFFEEBEA66DB}"/>
                    </a:ext>
                  </a:extLst>
                </p14:cNvPr>
                <p14:cNvContentPartPr/>
                <p14:nvPr/>
              </p14:nvContentPartPr>
              <p14:xfrm>
                <a:off x="3626321" y="6236201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97A88ED-17B1-952A-83DD-EFFEEBEA66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08681" y="621856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A4733A-7F54-E700-A74E-FF765EF2480F}"/>
                    </a:ext>
                  </a:extLst>
                </p14:cNvPr>
                <p14:cNvContentPartPr/>
                <p14:nvPr/>
              </p14:nvContentPartPr>
              <p14:xfrm>
                <a:off x="3657281" y="6236201"/>
                <a:ext cx="72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A4733A-7F54-E700-A74E-FF765EF248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39641" y="6218561"/>
                  <a:ext cx="3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271B46-BA75-DA7C-9826-894B7C82CC40}"/>
                    </a:ext>
                  </a:extLst>
                </p14:cNvPr>
                <p14:cNvContentPartPr/>
                <p14:nvPr/>
              </p14:nvContentPartPr>
              <p14:xfrm>
                <a:off x="3693281" y="6236201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271B46-BA75-DA7C-9826-894B7C82CC4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75281" y="621856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549DD03-6702-2C3B-8321-7F52740E1058}"/>
                    </a:ext>
                  </a:extLst>
                </p14:cNvPr>
                <p14:cNvContentPartPr/>
                <p14:nvPr/>
              </p14:nvContentPartPr>
              <p14:xfrm>
                <a:off x="3733601" y="6236201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549DD03-6702-2C3B-8321-7F52740E10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15961" y="621856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FA4C5D6-3AC3-9B7C-368A-214F14E6FE08}"/>
                    </a:ext>
                  </a:extLst>
                </p14:cNvPr>
                <p14:cNvContentPartPr/>
                <p14:nvPr/>
              </p14:nvContentPartPr>
              <p14:xfrm>
                <a:off x="3724241" y="6236201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FA4C5D6-3AC3-9B7C-368A-214F14E6FE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06241" y="621856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71566B-B03F-8765-90D8-1CF2776A0C6F}"/>
                    </a:ext>
                  </a:extLst>
                </p14:cNvPr>
                <p14:cNvContentPartPr/>
                <p14:nvPr/>
              </p14:nvContentPartPr>
              <p14:xfrm>
                <a:off x="3707321" y="6241241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71566B-B03F-8765-90D8-1CF2776A0C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89681" y="622324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447BE5E-C142-85BB-891E-77E80E5A6DDA}"/>
                    </a:ext>
                  </a:extLst>
                </p14:cNvPr>
                <p14:cNvContentPartPr/>
                <p14:nvPr/>
              </p14:nvContentPartPr>
              <p14:xfrm>
                <a:off x="3657281" y="6245921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447BE5E-C142-85BB-891E-77E80E5A6D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39641" y="622792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Picture 5" descr="A picture containing text, screenshot, mobile phone, multimedia&#10;&#10;Description automatically generated">
            <a:extLst>
              <a:ext uri="{FF2B5EF4-FFF2-40B4-BE49-F238E27FC236}">
                <a16:creationId xmlns:a16="http://schemas.microsoft.com/office/drawing/2014/main" id="{0288E4BC-D4D2-4614-B917-DE7DFE8A335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06" y="2998181"/>
            <a:ext cx="2098425" cy="1573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927FE2-2D96-9E64-592E-209A3D025D92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3" y="4969103"/>
            <a:ext cx="2737909" cy="14792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CFECB1-ED7D-6E1B-7C2C-7E6144CBA21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902531" y="4600687"/>
            <a:ext cx="2091199" cy="21006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06AE09-E332-DF95-4F7F-5566777AACE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95306" y="1486636"/>
            <a:ext cx="2098425" cy="1180364"/>
          </a:xfrm>
          <a:prstGeom prst="rect">
            <a:avLst/>
          </a:prstGeom>
        </p:spPr>
      </p:pic>
      <p:pic>
        <p:nvPicPr>
          <p:cNvPr id="4" name="Picture 3" descr="A picture containing text, post-it note, diagram, plan&#10;&#10;Description automatically generated">
            <a:extLst>
              <a:ext uri="{FF2B5EF4-FFF2-40B4-BE49-F238E27FC236}">
                <a16:creationId xmlns:a16="http://schemas.microsoft.com/office/drawing/2014/main" id="{9A6DC232-E345-CE01-67C3-4BA659CCEC5F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" y="2819400"/>
            <a:ext cx="1942642" cy="2286000"/>
          </a:xfrm>
          <a:prstGeom prst="rect">
            <a:avLst/>
          </a:prstGeom>
        </p:spPr>
      </p:pic>
      <p:pic>
        <p:nvPicPr>
          <p:cNvPr id="7" name="Picture 6" descr="A picture containing candle, design, indoor, LEGO&#10;&#10;Description automatically generated">
            <a:extLst>
              <a:ext uri="{FF2B5EF4-FFF2-40B4-BE49-F238E27FC236}">
                <a16:creationId xmlns:a16="http://schemas.microsoft.com/office/drawing/2014/main" id="{C1FC65F3-7FA8-0BA5-AD78-0FDEC23D50F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96" y="1505318"/>
            <a:ext cx="2031999" cy="114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3478</TotalTime>
  <Words>176</Words>
  <Application>Microsoft Office PowerPoint</Application>
  <PresentationFormat>On-screen Show (4:3)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Söhne</vt:lpstr>
      <vt:lpstr>Times New Roman</vt:lpstr>
      <vt:lpstr>Office Theme</vt:lpstr>
      <vt:lpstr>IOT BASED HEALTH MONITORING SYSTEM FOR DIABETIC Final Year Project (2019-2023) Department of Electronics Engineering  University Of Engineering Technology, Taxila</vt:lpstr>
    </vt:vector>
  </TitlesOfParts>
  <Company>FAST 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Aided Re-designing of Road/Rail Curves with Cubic Spiral Transitions.  Department of Mathematics          National University of Computers and Emerging Sciences Lahore</dc:title>
  <dc:creator>aisha.rashid</dc:creator>
  <cp:lastModifiedBy>Obaid Ur</cp:lastModifiedBy>
  <cp:revision>168</cp:revision>
  <dcterms:created xsi:type="dcterms:W3CDTF">2010-06-23T06:26:37Z</dcterms:created>
  <dcterms:modified xsi:type="dcterms:W3CDTF">2023-06-15T17:22:35Z</dcterms:modified>
</cp:coreProperties>
</file>