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3" r:id="rId47"/>
    <p:sldId id="30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2" d="100"/>
          <a:sy n="92" d="100"/>
        </p:scale>
        <p:origin x="13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FB53D-71D0-46E2-BBF4-BD96B78457B8}" type="datetimeFigureOut">
              <a:rPr lang="en-US" smtClean="0"/>
              <a:pPr/>
              <a:t>03/03/2021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159158-D415-4BB2-A2C0-DBD9D34EBF20}" type="slidenum">
              <a:rPr lang="en-US" smtClean="0"/>
              <a:pPr/>
              <a:t>‹#›</a:t>
            </a:fld>
            <a:endParaRPr lang="en-US"/>
          </a:p>
        </p:txBody>
      </p:sp>
    </p:spTree>
    <p:extLst>
      <p:ext uri="{BB962C8B-B14F-4D97-AF65-F5344CB8AC3E}">
        <p14:creationId xmlns:p14="http://schemas.microsoft.com/office/powerpoint/2010/main" val="97790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delete </a:t>
            </a:r>
            <a:r>
              <a:rPr lang="en-US" b="1" dirty="0" smtClean="0"/>
              <a:t>temp1</a:t>
            </a:r>
            <a:r>
              <a:rPr lang="en-US" dirty="0" smtClean="0"/>
              <a:t> ( mean </a:t>
            </a:r>
            <a:r>
              <a:rPr lang="en-US" b="1" dirty="0" smtClean="0"/>
              <a:t>free(temp1)</a:t>
            </a:r>
            <a:r>
              <a:rPr lang="en-US" dirty="0" smtClean="0"/>
              <a:t>).</a:t>
            </a:r>
          </a:p>
          <a:p>
            <a:r>
              <a:rPr lang="en-US" dirty="0" smtClean="0"/>
              <a:t>Step</a:t>
            </a:r>
            <a:r>
              <a:rPr lang="en-US" baseline="0" dirty="0" smtClean="0"/>
              <a:t> 4 is searching step</a:t>
            </a:r>
          </a:p>
          <a:p>
            <a:r>
              <a:rPr lang="en-US" baseline="0" dirty="0" smtClean="0"/>
              <a:t>Pointer variable can be moved to next pointer variable.</a:t>
            </a:r>
            <a:endParaRPr lang="en-US" dirty="0"/>
          </a:p>
        </p:txBody>
      </p:sp>
      <p:sp>
        <p:nvSpPr>
          <p:cNvPr id="4" name="Slide Number Placeholder 3"/>
          <p:cNvSpPr>
            <a:spLocks noGrp="1"/>
          </p:cNvSpPr>
          <p:nvPr>
            <p:ph type="sldNum" sz="quarter" idx="10"/>
          </p:nvPr>
        </p:nvSpPr>
        <p:spPr/>
        <p:txBody>
          <a:bodyPr/>
          <a:lstStyle/>
          <a:p>
            <a:fld id="{D3159158-D415-4BB2-A2C0-DBD9D34EBF20}" type="slidenum">
              <a:rPr lang="en-US" smtClean="0"/>
              <a:pPr/>
              <a:t>8</a:t>
            </a:fld>
            <a:endParaRPr lang="en-US"/>
          </a:p>
        </p:txBody>
      </p:sp>
    </p:spTree>
    <p:extLst>
      <p:ext uri="{BB962C8B-B14F-4D97-AF65-F5344CB8AC3E}">
        <p14:creationId xmlns:p14="http://schemas.microsoft.com/office/powerpoint/2010/main" val="3768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head-&gt;</a:t>
            </a:r>
            <a:r>
              <a:rPr lang="en-US" b="1" dirty="0" err="1" smtClean="0"/>
              <a:t>prev</a:t>
            </a:r>
            <a:r>
              <a:rPr lang="en-US" b="1" dirty="0" smtClean="0"/>
              <a:t>=</a:t>
            </a:r>
            <a:r>
              <a:rPr lang="en-US" b="1" dirty="0" err="1" smtClean="0"/>
              <a:t>newNode</a:t>
            </a:r>
            <a:r>
              <a:rPr lang="en-US" b="1" dirty="0" smtClean="0"/>
              <a:t> </a:t>
            </a:r>
            <a:r>
              <a:rPr lang="en-US" b="0" dirty="0" smtClean="0"/>
              <a:t>mean make </a:t>
            </a:r>
            <a:r>
              <a:rPr lang="en-US" b="0" dirty="0" err="1" smtClean="0"/>
              <a:t>newNode</a:t>
            </a:r>
            <a:r>
              <a:rPr lang="en-US" b="0" baseline="0" dirty="0" smtClean="0"/>
              <a:t> as previous of first node that is now second node</a:t>
            </a:r>
            <a:endParaRPr lang="en-US" b="0" dirty="0" smtClean="0"/>
          </a:p>
          <a:p>
            <a:endParaRPr lang="en-US" dirty="0"/>
          </a:p>
        </p:txBody>
      </p:sp>
      <p:sp>
        <p:nvSpPr>
          <p:cNvPr id="4" name="Slide Number Placeholder 3"/>
          <p:cNvSpPr>
            <a:spLocks noGrp="1"/>
          </p:cNvSpPr>
          <p:nvPr>
            <p:ph type="sldNum" sz="quarter" idx="10"/>
          </p:nvPr>
        </p:nvSpPr>
        <p:spPr/>
        <p:txBody>
          <a:bodyPr/>
          <a:lstStyle/>
          <a:p>
            <a:fld id="{D3159158-D415-4BB2-A2C0-DBD9D34EBF20}" type="slidenum">
              <a:rPr lang="en-US" smtClean="0"/>
              <a:pPr/>
              <a:t>27</a:t>
            </a:fld>
            <a:endParaRPr lang="en-US"/>
          </a:p>
        </p:txBody>
      </p:sp>
    </p:spTree>
    <p:extLst>
      <p:ext uri="{BB962C8B-B14F-4D97-AF65-F5344CB8AC3E}">
        <p14:creationId xmlns:p14="http://schemas.microsoft.com/office/powerpoint/2010/main" val="68937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Assign </a:t>
            </a:r>
            <a:r>
              <a:rPr lang="en-US" b="1" dirty="0" smtClean="0"/>
              <a:t>NULL</a:t>
            </a:r>
            <a:r>
              <a:rPr lang="en-US" dirty="0" smtClean="0"/>
              <a:t> to </a:t>
            </a:r>
            <a:r>
              <a:rPr lang="en-US" b="1" dirty="0" smtClean="0"/>
              <a:t>temp → previous → next</a:t>
            </a:r>
            <a:endParaRPr lang="en-US" dirty="0"/>
          </a:p>
        </p:txBody>
      </p:sp>
      <p:sp>
        <p:nvSpPr>
          <p:cNvPr id="4" name="Slide Number Placeholder 3"/>
          <p:cNvSpPr>
            <a:spLocks noGrp="1"/>
          </p:cNvSpPr>
          <p:nvPr>
            <p:ph type="sldNum" sz="quarter" idx="10"/>
          </p:nvPr>
        </p:nvSpPr>
        <p:spPr/>
        <p:txBody>
          <a:bodyPr/>
          <a:lstStyle/>
          <a:p>
            <a:fld id="{0F5E62CA-39B0-489B-B527-0D17A4DACBF4}" type="slidenum">
              <a:rPr lang="en-US" smtClean="0"/>
              <a:pPr/>
              <a:t>44</a:t>
            </a:fld>
            <a:endParaRPr lang="en-US"/>
          </a:p>
        </p:txBody>
      </p:sp>
    </p:spTree>
    <p:extLst>
      <p:ext uri="{BB962C8B-B14F-4D97-AF65-F5344CB8AC3E}">
        <p14:creationId xmlns:p14="http://schemas.microsoft.com/office/powerpoint/2010/main" val="4872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03/03/2021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Lecture </a:t>
            </a:r>
            <a:r>
              <a:rPr lang="en-US" smtClean="0"/>
              <a:t># 11-12</a:t>
            </a:r>
            <a:endParaRPr lang="en-US" dirty="0"/>
          </a:p>
        </p:txBody>
      </p:sp>
      <p:sp>
        <p:nvSpPr>
          <p:cNvPr id="3" name="Subtitle 2"/>
          <p:cNvSpPr>
            <a:spLocks noGrp="1"/>
          </p:cNvSpPr>
          <p:nvPr>
            <p:ph type="subTitle" idx="1"/>
          </p:nvPr>
        </p:nvSpPr>
        <p:spPr/>
        <p:txBody>
          <a:bodyPr/>
          <a:lstStyle/>
          <a:p>
            <a:endParaRPr lang="en-US" dirty="0" smtClean="0"/>
          </a:p>
          <a:p>
            <a:pPr algn="ctr"/>
            <a:r>
              <a:rPr lang="en-US" dirty="0" smtClean="0"/>
              <a:t>Dr. </a:t>
            </a:r>
            <a:r>
              <a:rPr lang="en-US" dirty="0" smtClean="0"/>
              <a:t>M. Nadeem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Circular Linked List</a:t>
            </a:r>
            <a:endParaRPr lang="en-US" dirty="0"/>
          </a:p>
        </p:txBody>
      </p:sp>
      <p:sp>
        <p:nvSpPr>
          <p:cNvPr id="3" name="Content Placeholder 2"/>
          <p:cNvSpPr>
            <a:spLocks noGrp="1"/>
          </p:cNvSpPr>
          <p:nvPr>
            <p:ph idx="1"/>
          </p:nvPr>
        </p:nvSpPr>
        <p:spPr/>
        <p:txBody>
          <a:bodyPr>
            <a:normAutofit/>
          </a:bodyPr>
          <a:lstStyle/>
          <a:p>
            <a:pPr algn="just"/>
            <a:r>
              <a:rPr lang="en-US" dirty="0" smtClean="0"/>
              <a:t>Circular Linked List is little more complicated linked data structure. </a:t>
            </a:r>
          </a:p>
          <a:p>
            <a:pPr algn="just"/>
            <a:r>
              <a:rPr lang="en-US" dirty="0" smtClean="0"/>
              <a:t>In the circular linked list we can insert elements anywhere in the list whereas in the array we cannot insert element anywhere in the list because it is in the contiguous memory. </a:t>
            </a:r>
          </a:p>
          <a:p>
            <a:pPr algn="just"/>
            <a:r>
              <a:rPr lang="en-US" dirty="0" smtClean="0"/>
              <a:t>In the circular linked list the previous element stores the address of the next element and the last element stores the address of the starting element.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Circular Linked List</a:t>
            </a:r>
            <a:endParaRPr lang="en-US" dirty="0"/>
          </a:p>
        </p:txBody>
      </p:sp>
      <p:sp>
        <p:nvSpPr>
          <p:cNvPr id="3" name="Content Placeholder 2"/>
          <p:cNvSpPr>
            <a:spLocks noGrp="1"/>
          </p:cNvSpPr>
          <p:nvPr>
            <p:ph idx="1"/>
          </p:nvPr>
        </p:nvSpPr>
        <p:spPr/>
        <p:txBody>
          <a:bodyPr>
            <a:normAutofit/>
          </a:bodyPr>
          <a:lstStyle/>
          <a:p>
            <a:pPr algn="just"/>
            <a:r>
              <a:rPr lang="en-US" dirty="0" smtClean="0"/>
              <a:t>The elements points to each other in a circular way which forms a circular chain. </a:t>
            </a:r>
          </a:p>
          <a:p>
            <a:pPr algn="just"/>
            <a:r>
              <a:rPr lang="en-US" dirty="0" smtClean="0"/>
              <a:t>The circular linked list has a dynamic size which means the memory can be allocated when it is required.</a:t>
            </a:r>
            <a:endParaRPr lang="en-US" dirty="0"/>
          </a:p>
        </p:txBody>
      </p:sp>
      <p:pic>
        <p:nvPicPr>
          <p:cNvPr id="4098" name="Picture 2"/>
          <p:cNvPicPr>
            <a:picLocks noChangeAspect="1" noChangeArrowheads="1"/>
          </p:cNvPicPr>
          <p:nvPr/>
        </p:nvPicPr>
        <p:blipFill>
          <a:blip r:embed="rId2"/>
          <a:srcRect/>
          <a:stretch>
            <a:fillRect/>
          </a:stretch>
        </p:blipFill>
        <p:spPr bwMode="auto">
          <a:xfrm>
            <a:off x="838200" y="4191000"/>
            <a:ext cx="7630732"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 of Circular Linked List</a:t>
            </a:r>
            <a:endParaRPr lang="en-US" dirty="0"/>
          </a:p>
        </p:txBody>
      </p:sp>
      <p:sp>
        <p:nvSpPr>
          <p:cNvPr id="3" name="Content Placeholder 2"/>
          <p:cNvSpPr>
            <a:spLocks noGrp="1"/>
          </p:cNvSpPr>
          <p:nvPr>
            <p:ph idx="1"/>
          </p:nvPr>
        </p:nvSpPr>
        <p:spPr/>
        <p:txBody>
          <a:bodyPr>
            <a:normAutofit/>
          </a:bodyPr>
          <a:lstStyle/>
          <a:p>
            <a:pPr algn="just"/>
            <a:r>
              <a:rPr lang="en-US" dirty="0" smtClean="0"/>
              <a:t>The real life application where the circular linked list is used is our Personal Computers, where multiple applications are running. </a:t>
            </a:r>
          </a:p>
          <a:p>
            <a:pPr algn="just"/>
            <a:endParaRPr lang="en-US" dirty="0" smtClean="0"/>
          </a:p>
          <a:p>
            <a:pPr algn="just"/>
            <a:r>
              <a:rPr lang="en-US" dirty="0" smtClean="0"/>
              <a:t>All the running applications are kept in a circular linked list and the OS gives a fixed time slot to all for running. </a:t>
            </a:r>
          </a:p>
          <a:p>
            <a:pPr algn="just"/>
            <a:endParaRPr lang="en-US" dirty="0" smtClean="0"/>
          </a:p>
          <a:p>
            <a:pPr algn="just"/>
            <a:r>
              <a:rPr lang="en-US" dirty="0" smtClean="0"/>
              <a:t>The Operating System keeps on iterating over the linked list until all the applications are completed.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 of Circular Linked List</a:t>
            </a:r>
            <a:endParaRPr lang="en-US" dirty="0"/>
          </a:p>
        </p:txBody>
      </p:sp>
      <p:sp>
        <p:nvSpPr>
          <p:cNvPr id="3" name="Content Placeholder 2"/>
          <p:cNvSpPr>
            <a:spLocks noGrp="1"/>
          </p:cNvSpPr>
          <p:nvPr>
            <p:ph idx="1"/>
          </p:nvPr>
        </p:nvSpPr>
        <p:spPr/>
        <p:txBody>
          <a:bodyPr>
            <a:normAutofit/>
          </a:bodyPr>
          <a:lstStyle/>
          <a:p>
            <a:pPr algn="just"/>
            <a:r>
              <a:rPr lang="en-US" dirty="0" smtClean="0"/>
              <a:t>Another example can be Multiplayer games. All the Players are kept in a Circular Linked List and the pointer keeps on moving forward as a player's chance ends.</a:t>
            </a:r>
          </a:p>
          <a:p>
            <a:pPr algn="just"/>
            <a:r>
              <a:rPr lang="en-US" dirty="0" smtClean="0"/>
              <a:t>Circular Linked List can also be used to create Circular Queue. </a:t>
            </a:r>
          </a:p>
          <a:p>
            <a:pPr algn="just"/>
            <a:r>
              <a:rPr lang="en-US" dirty="0" smtClean="0"/>
              <a:t>In a Queue we have to keep two pointers, FRONT and REAR in memory all the time, where as in Circular Linked List, only one pointer is required.</a:t>
            </a: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686800" cy="1143000"/>
          </a:xfrm>
        </p:spPr>
        <p:txBody>
          <a:bodyPr>
            <a:normAutofit/>
          </a:bodyPr>
          <a:lstStyle/>
          <a:p>
            <a:r>
              <a:rPr lang="en-US" dirty="0" smtClean="0"/>
              <a:t>Circular Link List Algorithms</a:t>
            </a:r>
            <a:endParaRPr lang="en-US" dirty="0"/>
          </a:p>
        </p:txBody>
      </p:sp>
      <p:sp>
        <p:nvSpPr>
          <p:cNvPr id="3" name="Content Placeholder 2"/>
          <p:cNvSpPr>
            <a:spLocks noGrp="1"/>
          </p:cNvSpPr>
          <p:nvPr>
            <p:ph idx="1"/>
          </p:nvPr>
        </p:nvSpPr>
        <p:spPr/>
        <p:txBody>
          <a:bodyPr>
            <a:normAutofit/>
          </a:bodyPr>
          <a:lstStyle/>
          <a:p>
            <a:r>
              <a:rPr lang="en-US" dirty="0" smtClean="0"/>
              <a:t>In a circular linked list, we perform the following operations</a:t>
            </a:r>
          </a:p>
          <a:p>
            <a:endParaRPr lang="en-US" sz="1400" dirty="0" smtClean="0"/>
          </a:p>
          <a:p>
            <a:pPr lvl="1">
              <a:buFont typeface="Constantia" pitchFamily="18" charset="0"/>
              <a:buChar char="√"/>
            </a:pPr>
            <a:r>
              <a:rPr lang="en-US" dirty="0" smtClean="0"/>
              <a:t>Inserting</a:t>
            </a:r>
          </a:p>
          <a:p>
            <a:pPr lvl="1">
              <a:buFont typeface="Constantia" pitchFamily="18" charset="0"/>
              <a:buChar char="√"/>
            </a:pPr>
            <a:endParaRPr lang="en-US" dirty="0" smtClean="0"/>
          </a:p>
          <a:p>
            <a:pPr lvl="1">
              <a:buFont typeface="Constantia" pitchFamily="18" charset="0"/>
              <a:buChar char="√"/>
            </a:pPr>
            <a:r>
              <a:rPr lang="en-US" dirty="0" smtClean="0"/>
              <a:t>Deletion</a:t>
            </a:r>
          </a:p>
          <a:p>
            <a:pPr lvl="1">
              <a:buFont typeface="Constantia" pitchFamily="18" charset="0"/>
              <a:buChar char="√"/>
            </a:pPr>
            <a:endParaRPr lang="en-US" dirty="0" smtClean="0"/>
          </a:p>
          <a:p>
            <a:pPr lvl="1">
              <a:buFont typeface="Constantia" pitchFamily="18" charset="0"/>
              <a:buChar char="√"/>
            </a:pPr>
            <a:r>
              <a:rPr lang="en-US" dirty="0" smtClean="0"/>
              <a:t>Display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686800" cy="1143000"/>
          </a:xfrm>
        </p:spPr>
        <p:txBody>
          <a:bodyPr>
            <a:normAutofit/>
          </a:bodyPr>
          <a:lstStyle/>
          <a:p>
            <a:r>
              <a:rPr lang="en-US" dirty="0" smtClean="0"/>
              <a:t>Circular Link List-Insertions</a:t>
            </a:r>
            <a:endParaRPr lang="en-US" dirty="0"/>
          </a:p>
        </p:txBody>
      </p:sp>
      <p:sp>
        <p:nvSpPr>
          <p:cNvPr id="3" name="Content Placeholder 2"/>
          <p:cNvSpPr>
            <a:spLocks noGrp="1"/>
          </p:cNvSpPr>
          <p:nvPr>
            <p:ph idx="1"/>
          </p:nvPr>
        </p:nvSpPr>
        <p:spPr/>
        <p:txBody>
          <a:bodyPr/>
          <a:lstStyle/>
          <a:p>
            <a:r>
              <a:rPr lang="en-US" dirty="0" smtClean="0"/>
              <a:t>In a circular linked list, the insertion operation can be performed in three ways. They are as follows...</a:t>
            </a:r>
          </a:p>
          <a:p>
            <a:endParaRPr lang="en-US" dirty="0" smtClean="0"/>
          </a:p>
          <a:p>
            <a:pPr lvl="1">
              <a:buFont typeface="Constantia" pitchFamily="18" charset="0"/>
              <a:buChar char="√"/>
            </a:pPr>
            <a:r>
              <a:rPr lang="en-US" dirty="0" smtClean="0"/>
              <a:t>Inserting At Beginning of the list</a:t>
            </a:r>
          </a:p>
          <a:p>
            <a:pPr lvl="1">
              <a:buFont typeface="Constantia" pitchFamily="18" charset="0"/>
              <a:buChar char="√"/>
            </a:pPr>
            <a:endParaRPr lang="en-US" dirty="0" smtClean="0"/>
          </a:p>
          <a:p>
            <a:pPr lvl="1">
              <a:buFont typeface="Constantia" pitchFamily="18" charset="0"/>
              <a:buChar char="√"/>
            </a:pPr>
            <a:r>
              <a:rPr lang="en-US" dirty="0" smtClean="0"/>
              <a:t>Inserting At End of the list</a:t>
            </a:r>
          </a:p>
          <a:p>
            <a:pPr lvl="1">
              <a:buFont typeface="Constantia" pitchFamily="18" charset="0"/>
              <a:buChar char="√"/>
            </a:pPr>
            <a:endParaRPr lang="en-US" dirty="0" smtClean="0"/>
          </a:p>
          <a:p>
            <a:pPr lvl="1">
              <a:buFont typeface="Constantia" pitchFamily="18" charset="0"/>
              <a:buChar char="√"/>
            </a:pPr>
            <a:r>
              <a:rPr lang="en-US" dirty="0" smtClean="0"/>
              <a:t>Inserting At Specific location in the list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627888"/>
          </a:xfrm>
        </p:spPr>
        <p:txBody>
          <a:bodyPr>
            <a:noAutofit/>
          </a:bodyPr>
          <a:lstStyle/>
          <a:p>
            <a:r>
              <a:rPr lang="en-US" sz="3200" b="1" dirty="0" smtClean="0"/>
              <a:t>Circular Link List- Inserting At Beginning of the list</a:t>
            </a:r>
            <a:endParaRPr lang="en-US" sz="3200" b="1" dirty="0"/>
          </a:p>
        </p:txBody>
      </p:sp>
      <p:sp>
        <p:nvSpPr>
          <p:cNvPr id="3" name="Content Placeholder 2"/>
          <p:cNvSpPr>
            <a:spLocks noGrp="1"/>
          </p:cNvSpPr>
          <p:nvPr>
            <p:ph idx="1"/>
          </p:nvPr>
        </p:nvSpPr>
        <p:spPr>
          <a:xfrm>
            <a:off x="457200" y="1447800"/>
            <a:ext cx="8229600" cy="4389120"/>
          </a:xfrm>
        </p:spPr>
        <p:txBody>
          <a:bodyPr>
            <a:normAutofit fontScale="92500" lnSpcReduction="10000"/>
          </a:bodyPr>
          <a:lstStyle/>
          <a:p>
            <a:pPr>
              <a:buNone/>
            </a:pPr>
            <a:r>
              <a:rPr lang="en-US" b="1" dirty="0" smtClean="0"/>
              <a:t>Step 1:</a:t>
            </a:r>
            <a:r>
              <a:rPr lang="en-US" dirty="0" smtClean="0"/>
              <a:t> Create a </a:t>
            </a:r>
            <a:r>
              <a:rPr lang="en-US" b="1" dirty="0" err="1" smtClean="0"/>
              <a:t>newNode</a:t>
            </a:r>
            <a:r>
              <a:rPr lang="en-US" dirty="0" smtClean="0"/>
              <a:t> with given value.</a:t>
            </a:r>
          </a:p>
          <a:p>
            <a:pPr>
              <a:buNone/>
            </a:pPr>
            <a:r>
              <a:rPr lang="en-US" b="1" dirty="0" smtClean="0"/>
              <a:t>Step 2:</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3:</a:t>
            </a:r>
            <a:r>
              <a:rPr lang="en-US" dirty="0" smtClean="0"/>
              <a:t> If it is </a:t>
            </a:r>
            <a:r>
              <a:rPr lang="en-US" b="1" dirty="0" smtClean="0"/>
              <a:t>Empty</a:t>
            </a:r>
            <a:r>
              <a:rPr lang="en-US" dirty="0" smtClean="0"/>
              <a:t> then, </a:t>
            </a:r>
          </a:p>
          <a:p>
            <a:pPr>
              <a:buNone/>
            </a:pPr>
            <a:r>
              <a:rPr lang="en-US" dirty="0" smtClean="0"/>
              <a:t>			set </a:t>
            </a:r>
            <a:r>
              <a:rPr lang="en-US" b="1" dirty="0" smtClean="0"/>
              <a:t>head</a:t>
            </a:r>
            <a:r>
              <a:rPr lang="en-US" dirty="0" smtClean="0"/>
              <a:t> = </a:t>
            </a:r>
            <a:r>
              <a:rPr lang="en-US" b="1" dirty="0" err="1" smtClean="0"/>
              <a:t>newNode</a:t>
            </a:r>
            <a:r>
              <a:rPr lang="en-US" dirty="0" smtClean="0"/>
              <a:t> </a:t>
            </a:r>
          </a:p>
          <a:p>
            <a:pPr>
              <a:buNone/>
            </a:pPr>
            <a:r>
              <a:rPr lang="en-US" b="1" dirty="0" smtClean="0"/>
              <a:t>			</a:t>
            </a:r>
            <a:r>
              <a:rPr lang="en-US" b="1" dirty="0" err="1" smtClean="0"/>
              <a:t>newNode→next</a:t>
            </a:r>
            <a:r>
              <a:rPr lang="en-US" dirty="0" smtClean="0"/>
              <a:t> = </a:t>
            </a:r>
            <a:r>
              <a:rPr lang="en-US" b="1" dirty="0" smtClean="0"/>
              <a:t>head</a:t>
            </a:r>
            <a:r>
              <a:rPr lang="en-US" dirty="0" smtClean="0"/>
              <a:t> .</a:t>
            </a:r>
          </a:p>
          <a:p>
            <a:pPr>
              <a:buNone/>
            </a:pPr>
            <a:r>
              <a:rPr lang="en-US" b="1" dirty="0" smtClean="0"/>
              <a:t>Step 4:</a:t>
            </a:r>
            <a:r>
              <a:rPr lang="en-US" dirty="0" smtClean="0"/>
              <a:t> If it is </a:t>
            </a:r>
            <a:r>
              <a:rPr lang="en-US" b="1" dirty="0" smtClean="0"/>
              <a:t>Not Empty</a:t>
            </a:r>
            <a:r>
              <a:rPr lang="en-US" dirty="0" smtClean="0"/>
              <a:t> then, define a Node pointer '</a:t>
            </a:r>
            <a:r>
              <a:rPr lang="en-US" b="1" dirty="0" smtClean="0"/>
              <a:t>temp</a:t>
            </a:r>
            <a:r>
              <a:rPr lang="en-US" dirty="0" smtClean="0"/>
              <a:t>' and initialize with '</a:t>
            </a:r>
            <a:r>
              <a:rPr lang="en-US" b="1" dirty="0" smtClean="0"/>
              <a:t>head</a:t>
            </a:r>
            <a:r>
              <a:rPr lang="en-US" dirty="0" smtClean="0"/>
              <a:t>'.</a:t>
            </a:r>
          </a:p>
          <a:p>
            <a:pPr>
              <a:buNone/>
            </a:pPr>
            <a:r>
              <a:rPr lang="en-US" b="1" dirty="0" smtClean="0"/>
              <a:t>Step 5:</a:t>
            </a:r>
            <a:r>
              <a:rPr lang="en-US" dirty="0" smtClean="0"/>
              <a:t> Keep moving the '</a:t>
            </a:r>
            <a:r>
              <a:rPr lang="en-US" b="1" dirty="0" smtClean="0"/>
              <a:t>temp</a:t>
            </a:r>
            <a:r>
              <a:rPr lang="en-US" dirty="0" smtClean="0"/>
              <a:t>' to its next node until it reaches to the last node (until '</a:t>
            </a:r>
            <a:r>
              <a:rPr lang="en-US" b="1" dirty="0" smtClean="0"/>
              <a:t>temp → next</a:t>
            </a:r>
            <a:r>
              <a:rPr lang="en-US" dirty="0" smtClean="0"/>
              <a:t> == </a:t>
            </a:r>
            <a:r>
              <a:rPr lang="en-US" b="1" dirty="0" smtClean="0"/>
              <a:t>head</a:t>
            </a:r>
            <a:r>
              <a:rPr lang="en-US" dirty="0" smtClean="0"/>
              <a:t>').</a:t>
            </a:r>
          </a:p>
          <a:p>
            <a:pPr>
              <a:buNone/>
            </a:pPr>
            <a:r>
              <a:rPr lang="en-US" b="1" dirty="0" smtClean="0"/>
              <a:t>Step 6:</a:t>
            </a:r>
            <a:r>
              <a:rPr lang="en-US" dirty="0" smtClean="0"/>
              <a:t> Set '</a:t>
            </a:r>
            <a:r>
              <a:rPr lang="en-US" b="1" dirty="0" err="1" smtClean="0"/>
              <a:t>newNode</a:t>
            </a:r>
            <a:r>
              <a:rPr lang="en-US" b="1" dirty="0" smtClean="0"/>
              <a:t> → next</a:t>
            </a:r>
            <a:r>
              <a:rPr lang="en-US" dirty="0" smtClean="0"/>
              <a:t> =</a:t>
            </a:r>
            <a:r>
              <a:rPr lang="en-US" b="1" dirty="0" smtClean="0"/>
              <a:t>head</a:t>
            </a:r>
            <a:r>
              <a:rPr lang="en-US" dirty="0" smtClean="0"/>
              <a:t>', '</a:t>
            </a:r>
            <a:r>
              <a:rPr lang="en-US" b="1" dirty="0" smtClean="0"/>
              <a:t>head</a:t>
            </a:r>
            <a:r>
              <a:rPr lang="en-US" dirty="0" smtClean="0"/>
              <a:t> = </a:t>
            </a:r>
            <a:r>
              <a:rPr lang="en-US" b="1" dirty="0" err="1" smtClean="0"/>
              <a:t>newNode</a:t>
            </a:r>
            <a:r>
              <a:rPr lang="en-US" dirty="0" smtClean="0"/>
              <a:t>' and '</a:t>
            </a:r>
            <a:r>
              <a:rPr lang="en-US" b="1" dirty="0" smtClean="0"/>
              <a:t>temp → next</a:t>
            </a:r>
            <a:r>
              <a:rPr lang="en-US" dirty="0" smtClean="0"/>
              <a:t> = </a:t>
            </a:r>
            <a:r>
              <a:rPr lang="en-US" b="1" dirty="0" smtClean="0"/>
              <a:t>head</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627888"/>
          </a:xfrm>
        </p:spPr>
        <p:txBody>
          <a:bodyPr>
            <a:noAutofit/>
          </a:bodyPr>
          <a:lstStyle/>
          <a:p>
            <a:r>
              <a:rPr lang="en-US" sz="3200" b="1" dirty="0" smtClean="0"/>
              <a:t>Circular Link List- Inserting At End of the list</a:t>
            </a:r>
            <a:endParaRPr lang="en-US" sz="3200" b="1" dirty="0"/>
          </a:p>
        </p:txBody>
      </p:sp>
      <p:sp>
        <p:nvSpPr>
          <p:cNvPr id="3" name="Content Placeholder 2"/>
          <p:cNvSpPr>
            <a:spLocks noGrp="1"/>
          </p:cNvSpPr>
          <p:nvPr>
            <p:ph idx="1"/>
          </p:nvPr>
        </p:nvSpPr>
        <p:spPr>
          <a:xfrm>
            <a:off x="457200" y="1447800"/>
            <a:ext cx="8229600" cy="5029200"/>
          </a:xfrm>
        </p:spPr>
        <p:txBody>
          <a:bodyPr>
            <a:normAutofit/>
          </a:bodyPr>
          <a:lstStyle/>
          <a:p>
            <a:pPr>
              <a:buNone/>
            </a:pPr>
            <a:r>
              <a:rPr lang="en-US" b="1" dirty="0" smtClean="0"/>
              <a:t>Step 1:</a:t>
            </a:r>
            <a:r>
              <a:rPr lang="en-US" dirty="0" smtClean="0"/>
              <a:t> Create a </a:t>
            </a:r>
            <a:r>
              <a:rPr lang="en-US" b="1" dirty="0" err="1" smtClean="0"/>
              <a:t>newNode</a:t>
            </a:r>
            <a:r>
              <a:rPr lang="en-US" dirty="0" smtClean="0"/>
              <a:t> with given value.</a:t>
            </a:r>
          </a:p>
          <a:p>
            <a:pPr>
              <a:buNone/>
            </a:pPr>
            <a:r>
              <a:rPr lang="en-US" b="1" dirty="0" smtClean="0"/>
              <a:t>Step 2:</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3:</a:t>
            </a:r>
            <a:r>
              <a:rPr lang="en-US" dirty="0" smtClean="0"/>
              <a:t> If it is </a:t>
            </a:r>
            <a:r>
              <a:rPr lang="en-US" b="1" dirty="0" smtClean="0"/>
              <a:t>Empty</a:t>
            </a:r>
            <a:r>
              <a:rPr lang="en-US" dirty="0" smtClean="0"/>
              <a:t> then, set </a:t>
            </a:r>
            <a:r>
              <a:rPr lang="en-US" b="1" dirty="0" smtClean="0"/>
              <a:t>head</a:t>
            </a:r>
            <a:r>
              <a:rPr lang="en-US" dirty="0" smtClean="0"/>
              <a:t> = </a:t>
            </a:r>
            <a:r>
              <a:rPr lang="en-US" b="1" dirty="0" err="1" smtClean="0"/>
              <a:t>newNode</a:t>
            </a:r>
            <a:r>
              <a:rPr lang="en-US" dirty="0" smtClean="0"/>
              <a:t> and </a:t>
            </a:r>
            <a:r>
              <a:rPr lang="en-US" b="1" dirty="0" err="1" smtClean="0"/>
              <a:t>newNode</a:t>
            </a:r>
            <a:r>
              <a:rPr lang="en-US" b="1" dirty="0" smtClean="0"/>
              <a:t> → next</a:t>
            </a:r>
            <a:r>
              <a:rPr lang="en-US" dirty="0" smtClean="0"/>
              <a:t> = </a:t>
            </a:r>
            <a:r>
              <a:rPr lang="en-US" b="1" dirty="0" smtClean="0"/>
              <a:t>head</a:t>
            </a:r>
            <a:r>
              <a:rPr lang="en-US" dirty="0" smtClean="0"/>
              <a:t>.</a:t>
            </a:r>
          </a:p>
          <a:p>
            <a:pPr>
              <a:buNone/>
            </a:pPr>
            <a:r>
              <a:rPr lang="en-US" b="1" dirty="0" smtClean="0"/>
              <a:t>Step 4:</a:t>
            </a:r>
            <a:r>
              <a:rPr lang="en-US" dirty="0" smtClean="0"/>
              <a:t> If it is </a:t>
            </a:r>
            <a:r>
              <a:rPr lang="en-US" b="1" dirty="0" smtClean="0"/>
              <a:t>Not Empty</a:t>
            </a:r>
            <a:r>
              <a:rPr lang="en-US" dirty="0" smtClean="0"/>
              <a:t> then, define a node pointer </a:t>
            </a:r>
            <a:r>
              <a:rPr lang="en-US" b="1" dirty="0" smtClean="0"/>
              <a:t>temp</a:t>
            </a:r>
            <a:r>
              <a:rPr lang="en-US" dirty="0" smtClean="0"/>
              <a:t> and initialize with </a:t>
            </a:r>
            <a:r>
              <a:rPr lang="en-US" b="1" dirty="0" smtClean="0"/>
              <a:t>head</a:t>
            </a:r>
            <a:r>
              <a:rPr lang="en-US" dirty="0" smtClean="0"/>
              <a:t>.</a:t>
            </a:r>
          </a:p>
          <a:p>
            <a:pPr>
              <a:buNone/>
            </a:pPr>
            <a:r>
              <a:rPr lang="en-US" b="1" dirty="0" smtClean="0"/>
              <a:t>Step 5:</a:t>
            </a:r>
            <a:r>
              <a:rPr lang="en-US" dirty="0" smtClean="0"/>
              <a:t> Keep moving the </a:t>
            </a:r>
            <a:r>
              <a:rPr lang="en-US" b="1" dirty="0" smtClean="0"/>
              <a:t>temp</a:t>
            </a:r>
            <a:r>
              <a:rPr lang="en-US" dirty="0" smtClean="0"/>
              <a:t> to its next node until it reaches to the last node in the list (until </a:t>
            </a:r>
            <a:r>
              <a:rPr lang="en-US" b="1" dirty="0" smtClean="0"/>
              <a:t>temp → next</a:t>
            </a:r>
            <a:r>
              <a:rPr lang="en-US" dirty="0" smtClean="0"/>
              <a:t> == </a:t>
            </a:r>
            <a:r>
              <a:rPr lang="en-US" b="1" dirty="0" smtClean="0"/>
              <a:t>head</a:t>
            </a:r>
            <a:r>
              <a:rPr lang="en-US" dirty="0" smtClean="0"/>
              <a:t>).</a:t>
            </a:r>
          </a:p>
          <a:p>
            <a:pPr>
              <a:buNone/>
            </a:pPr>
            <a:r>
              <a:rPr lang="en-US" b="1" dirty="0" smtClean="0"/>
              <a:t>Step 6:</a:t>
            </a:r>
            <a:r>
              <a:rPr lang="en-US" dirty="0" smtClean="0"/>
              <a:t> Set </a:t>
            </a:r>
            <a:r>
              <a:rPr lang="en-US" b="1" dirty="0" smtClean="0"/>
              <a:t>temp → next</a:t>
            </a:r>
            <a:r>
              <a:rPr lang="en-US" dirty="0" smtClean="0"/>
              <a:t> = </a:t>
            </a:r>
            <a:r>
              <a:rPr lang="en-US" b="1" dirty="0" err="1" smtClean="0"/>
              <a:t>newNode</a:t>
            </a:r>
            <a:r>
              <a:rPr lang="en-US" dirty="0" smtClean="0"/>
              <a:t> and </a:t>
            </a:r>
            <a:r>
              <a:rPr lang="en-US" b="1" dirty="0" err="1" smtClean="0"/>
              <a:t>newNode</a:t>
            </a:r>
            <a:r>
              <a:rPr lang="en-US" b="1" dirty="0" smtClean="0"/>
              <a:t> → next</a:t>
            </a:r>
            <a:r>
              <a:rPr lang="en-US" dirty="0" smtClean="0"/>
              <a:t> = </a:t>
            </a:r>
            <a:r>
              <a:rPr lang="en-US" b="1" dirty="0" smtClean="0"/>
              <a:t>head</a:t>
            </a:r>
            <a:r>
              <a:rPr lang="en-US"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627888"/>
          </a:xfrm>
        </p:spPr>
        <p:txBody>
          <a:bodyPr>
            <a:noAutofit/>
          </a:bodyPr>
          <a:lstStyle/>
          <a:p>
            <a:r>
              <a:rPr lang="en-US" sz="3200" b="1" dirty="0" smtClean="0"/>
              <a:t>Circular Link List- Inserting At Specific location in the list (After a Node)</a:t>
            </a:r>
            <a:endParaRPr lang="en-US" sz="3200" b="1" dirty="0"/>
          </a:p>
        </p:txBody>
      </p:sp>
      <p:sp>
        <p:nvSpPr>
          <p:cNvPr id="3" name="Content Placeholder 2"/>
          <p:cNvSpPr>
            <a:spLocks noGrp="1"/>
          </p:cNvSpPr>
          <p:nvPr>
            <p:ph idx="1"/>
          </p:nvPr>
        </p:nvSpPr>
        <p:spPr>
          <a:xfrm>
            <a:off x="457200" y="1447800"/>
            <a:ext cx="8229600" cy="4953000"/>
          </a:xfrm>
        </p:spPr>
        <p:txBody>
          <a:bodyPr>
            <a:normAutofit fontScale="70000" lnSpcReduction="20000"/>
          </a:bodyPr>
          <a:lstStyle/>
          <a:p>
            <a:pPr>
              <a:buNone/>
            </a:pPr>
            <a:r>
              <a:rPr lang="en-US" b="1" dirty="0" smtClean="0"/>
              <a:t>Step 1:</a:t>
            </a:r>
            <a:r>
              <a:rPr lang="en-US" dirty="0" smtClean="0"/>
              <a:t> Create a </a:t>
            </a:r>
            <a:r>
              <a:rPr lang="en-US" b="1" dirty="0" err="1" smtClean="0"/>
              <a:t>newNode</a:t>
            </a:r>
            <a:r>
              <a:rPr lang="en-US" dirty="0" smtClean="0"/>
              <a:t> with given value.</a:t>
            </a:r>
          </a:p>
          <a:p>
            <a:pPr>
              <a:buNone/>
            </a:pPr>
            <a:r>
              <a:rPr lang="en-US" b="1" dirty="0" smtClean="0"/>
              <a:t>Step 2:</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3:</a:t>
            </a:r>
            <a:r>
              <a:rPr lang="en-US" dirty="0" smtClean="0"/>
              <a:t> If it is </a:t>
            </a:r>
            <a:r>
              <a:rPr lang="en-US" b="1" dirty="0" smtClean="0"/>
              <a:t>Empty</a:t>
            </a:r>
            <a:r>
              <a:rPr lang="en-US" dirty="0" smtClean="0"/>
              <a:t> then, set </a:t>
            </a:r>
            <a:r>
              <a:rPr lang="en-US" b="1" dirty="0" smtClean="0"/>
              <a:t>head</a:t>
            </a:r>
            <a:r>
              <a:rPr lang="en-US" dirty="0" smtClean="0"/>
              <a:t> = </a:t>
            </a:r>
            <a:r>
              <a:rPr lang="en-US" b="1" dirty="0" err="1" smtClean="0"/>
              <a:t>newNode</a:t>
            </a:r>
            <a:r>
              <a:rPr lang="en-US" dirty="0" smtClean="0"/>
              <a:t> and </a:t>
            </a:r>
            <a:r>
              <a:rPr lang="en-US" b="1" dirty="0" err="1" smtClean="0"/>
              <a:t>newNode</a:t>
            </a:r>
            <a:r>
              <a:rPr lang="en-US" b="1" dirty="0" smtClean="0"/>
              <a:t> → next</a:t>
            </a:r>
            <a:r>
              <a:rPr lang="en-US" dirty="0" smtClean="0"/>
              <a:t> = </a:t>
            </a:r>
            <a:r>
              <a:rPr lang="en-US" b="1" dirty="0" smtClean="0"/>
              <a:t>head</a:t>
            </a:r>
            <a:r>
              <a:rPr lang="en-US" dirty="0" smtClean="0"/>
              <a:t>.</a:t>
            </a:r>
          </a:p>
          <a:p>
            <a:pPr>
              <a:buNone/>
            </a:pPr>
            <a:r>
              <a:rPr lang="en-US" b="1" dirty="0" smtClean="0"/>
              <a:t>Step 4:</a:t>
            </a:r>
            <a:r>
              <a:rPr lang="en-US" dirty="0" smtClean="0"/>
              <a:t> If it is </a:t>
            </a:r>
            <a:r>
              <a:rPr lang="en-US" b="1" dirty="0" smtClean="0"/>
              <a:t>Not Empty</a:t>
            </a:r>
            <a:r>
              <a:rPr lang="en-US" dirty="0" smtClean="0"/>
              <a:t> then, define a node pointer </a:t>
            </a:r>
            <a:r>
              <a:rPr lang="en-US" b="1" dirty="0" smtClean="0"/>
              <a:t>temp</a:t>
            </a:r>
            <a:r>
              <a:rPr lang="en-US" dirty="0" smtClean="0"/>
              <a:t> and initialize with </a:t>
            </a:r>
            <a:r>
              <a:rPr lang="en-US" b="1" dirty="0" smtClean="0"/>
              <a:t>head</a:t>
            </a:r>
            <a:r>
              <a:rPr lang="en-US" dirty="0" smtClean="0"/>
              <a:t>.</a:t>
            </a:r>
          </a:p>
          <a:p>
            <a:pPr>
              <a:buNone/>
            </a:pPr>
            <a:r>
              <a:rPr lang="en-US" b="1" dirty="0" smtClean="0"/>
              <a:t>Step 5:</a:t>
            </a:r>
            <a:r>
              <a:rPr lang="en-US" dirty="0" smtClean="0"/>
              <a:t> Keep moving the </a:t>
            </a:r>
            <a:r>
              <a:rPr lang="en-US" b="1" dirty="0" smtClean="0"/>
              <a:t>temp</a:t>
            </a:r>
            <a:r>
              <a:rPr lang="en-US" dirty="0" smtClean="0"/>
              <a:t> to its next node until it reaches to the node after which we want to insert the </a:t>
            </a:r>
            <a:r>
              <a:rPr lang="en-US" dirty="0" err="1" smtClean="0"/>
              <a:t>newNode</a:t>
            </a:r>
            <a:r>
              <a:rPr lang="en-US" dirty="0" smtClean="0"/>
              <a:t> (until </a:t>
            </a:r>
            <a:r>
              <a:rPr lang="en-US" b="1" dirty="0" smtClean="0"/>
              <a:t>temp → data</a:t>
            </a:r>
            <a:r>
              <a:rPr lang="en-US" dirty="0" smtClean="0"/>
              <a:t> is equal to </a:t>
            </a:r>
            <a:r>
              <a:rPr lang="en-US" b="1" dirty="0" smtClean="0"/>
              <a:t>location</a:t>
            </a:r>
            <a:r>
              <a:rPr lang="en-US" dirty="0" smtClean="0"/>
              <a:t>, here location is the node value after which we want to insert the </a:t>
            </a:r>
            <a:r>
              <a:rPr lang="en-US" dirty="0" err="1" smtClean="0"/>
              <a:t>newNode</a:t>
            </a:r>
            <a:r>
              <a:rPr lang="en-US" dirty="0" smtClean="0"/>
              <a:t>).</a:t>
            </a:r>
          </a:p>
          <a:p>
            <a:pPr>
              <a:buNone/>
            </a:pPr>
            <a:r>
              <a:rPr lang="en-US" b="1" dirty="0" smtClean="0"/>
              <a:t>Step 6:</a:t>
            </a:r>
            <a:r>
              <a:rPr lang="en-US" dirty="0" smtClean="0"/>
              <a:t> Every time check whether </a:t>
            </a:r>
            <a:r>
              <a:rPr lang="en-US" b="1" dirty="0" smtClean="0"/>
              <a:t>temp</a:t>
            </a:r>
            <a:r>
              <a:rPr lang="en-US" dirty="0" smtClean="0"/>
              <a:t> is reached to the last node or not. If it is reached to last node then display </a:t>
            </a:r>
            <a:r>
              <a:rPr lang="en-US" b="1" dirty="0" smtClean="0"/>
              <a:t>'Given node is not found in the list!!! Insertion not possible!!!'</a:t>
            </a:r>
            <a:r>
              <a:rPr lang="en-US" dirty="0" smtClean="0"/>
              <a:t> and terminate the function. Otherwise move the </a:t>
            </a:r>
            <a:r>
              <a:rPr lang="en-US" b="1" dirty="0" smtClean="0"/>
              <a:t>temp</a:t>
            </a:r>
            <a:r>
              <a:rPr lang="en-US" dirty="0" smtClean="0"/>
              <a:t> to next node.</a:t>
            </a:r>
          </a:p>
          <a:p>
            <a:pPr>
              <a:buNone/>
            </a:pPr>
            <a:r>
              <a:rPr lang="en-US" b="1" dirty="0" smtClean="0"/>
              <a:t>Step 7:</a:t>
            </a:r>
            <a:r>
              <a:rPr lang="en-US" dirty="0" smtClean="0"/>
              <a:t> If </a:t>
            </a:r>
            <a:r>
              <a:rPr lang="en-US" b="1" dirty="0" smtClean="0"/>
              <a:t>temp</a:t>
            </a:r>
            <a:r>
              <a:rPr lang="en-US" dirty="0" smtClean="0"/>
              <a:t> is reached to the exact node after which we want to insert the </a:t>
            </a:r>
            <a:r>
              <a:rPr lang="en-US" dirty="0" err="1" smtClean="0"/>
              <a:t>newNode</a:t>
            </a:r>
            <a:r>
              <a:rPr lang="en-US" dirty="0" smtClean="0"/>
              <a:t> then check whether it is last node (temp → next == head).</a:t>
            </a:r>
          </a:p>
          <a:p>
            <a:pPr>
              <a:buNone/>
            </a:pPr>
            <a:r>
              <a:rPr lang="en-US" b="1" dirty="0" smtClean="0"/>
              <a:t>Step 8:</a:t>
            </a:r>
            <a:r>
              <a:rPr lang="en-US" dirty="0" smtClean="0"/>
              <a:t> If </a:t>
            </a:r>
            <a:r>
              <a:rPr lang="en-US" b="1" dirty="0" smtClean="0"/>
              <a:t>temp</a:t>
            </a:r>
            <a:r>
              <a:rPr lang="en-US" dirty="0" smtClean="0"/>
              <a:t> is last node then set </a:t>
            </a:r>
            <a:r>
              <a:rPr lang="en-US" b="1" dirty="0" smtClean="0"/>
              <a:t>temp → next</a:t>
            </a:r>
            <a:r>
              <a:rPr lang="en-US" dirty="0" smtClean="0"/>
              <a:t> = </a:t>
            </a:r>
            <a:r>
              <a:rPr lang="en-US" b="1" dirty="0" err="1" smtClean="0"/>
              <a:t>newNode</a:t>
            </a:r>
            <a:r>
              <a:rPr lang="en-US" dirty="0" smtClean="0"/>
              <a:t> and </a:t>
            </a:r>
            <a:r>
              <a:rPr lang="en-US" b="1" dirty="0" err="1" smtClean="0"/>
              <a:t>newNode</a:t>
            </a:r>
            <a:r>
              <a:rPr lang="en-US" b="1" dirty="0" smtClean="0"/>
              <a:t> → next</a:t>
            </a:r>
            <a:r>
              <a:rPr lang="en-US" dirty="0" smtClean="0"/>
              <a:t> = </a:t>
            </a:r>
            <a:r>
              <a:rPr lang="en-US" b="1" dirty="0" smtClean="0"/>
              <a:t>head</a:t>
            </a:r>
            <a:r>
              <a:rPr lang="en-US" dirty="0" smtClean="0"/>
              <a:t>.</a:t>
            </a:r>
          </a:p>
          <a:p>
            <a:pPr>
              <a:buNone/>
            </a:pPr>
            <a:r>
              <a:rPr lang="en-US" b="1" dirty="0" smtClean="0"/>
              <a:t>Step 9:</a:t>
            </a:r>
            <a:r>
              <a:rPr lang="en-US" dirty="0" smtClean="0"/>
              <a:t> If </a:t>
            </a:r>
            <a:r>
              <a:rPr lang="en-US" b="1" dirty="0" smtClean="0"/>
              <a:t>temp</a:t>
            </a:r>
            <a:r>
              <a:rPr lang="en-US" dirty="0" smtClean="0"/>
              <a:t> is not last node then set </a:t>
            </a:r>
            <a:r>
              <a:rPr lang="en-US" b="1" dirty="0" err="1" smtClean="0"/>
              <a:t>newNode</a:t>
            </a:r>
            <a:r>
              <a:rPr lang="en-US" b="1" dirty="0" smtClean="0"/>
              <a:t> → next</a:t>
            </a:r>
            <a:r>
              <a:rPr lang="en-US" dirty="0" smtClean="0"/>
              <a:t> = </a:t>
            </a:r>
            <a:r>
              <a:rPr lang="en-US" b="1" dirty="0" smtClean="0"/>
              <a:t>temp → next</a:t>
            </a:r>
            <a:r>
              <a:rPr lang="en-US" dirty="0" smtClean="0"/>
              <a:t> and </a:t>
            </a:r>
            <a:r>
              <a:rPr lang="en-US" b="1" dirty="0" smtClean="0"/>
              <a:t>temp → next</a:t>
            </a:r>
            <a:r>
              <a:rPr lang="en-US" dirty="0" smtClean="0"/>
              <a:t> = </a:t>
            </a:r>
            <a:r>
              <a:rPr lang="en-US" b="1" dirty="0" err="1" smtClean="0"/>
              <a:t>newNode</a:t>
            </a:r>
            <a:r>
              <a:rPr lang="en-US"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627888"/>
          </a:xfrm>
        </p:spPr>
        <p:txBody>
          <a:bodyPr>
            <a:noAutofit/>
          </a:bodyPr>
          <a:lstStyle/>
          <a:p>
            <a:r>
              <a:rPr lang="en-US" sz="3200" b="1" dirty="0" smtClean="0"/>
              <a:t>Circular Link List- Deletion Algorithms</a:t>
            </a:r>
            <a:endParaRPr lang="en-US" sz="3200" b="1" dirty="0"/>
          </a:p>
        </p:txBody>
      </p:sp>
      <p:sp>
        <p:nvSpPr>
          <p:cNvPr id="3" name="Content Placeholder 2"/>
          <p:cNvSpPr>
            <a:spLocks noGrp="1"/>
          </p:cNvSpPr>
          <p:nvPr>
            <p:ph idx="1"/>
          </p:nvPr>
        </p:nvSpPr>
        <p:spPr>
          <a:xfrm>
            <a:off x="457200" y="1447800"/>
            <a:ext cx="8229600" cy="4953000"/>
          </a:xfrm>
        </p:spPr>
        <p:txBody>
          <a:bodyPr>
            <a:normAutofit/>
          </a:bodyPr>
          <a:lstStyle/>
          <a:p>
            <a:r>
              <a:rPr lang="en-US" dirty="0" smtClean="0"/>
              <a:t>In a circular linked list, the deletion operation can be performed in three ways those are as follows...</a:t>
            </a:r>
          </a:p>
          <a:p>
            <a:endParaRPr lang="en-US" dirty="0" smtClean="0"/>
          </a:p>
          <a:p>
            <a:pPr lvl="1">
              <a:buFont typeface="Constantia" pitchFamily="18" charset="0"/>
              <a:buChar char="√"/>
            </a:pPr>
            <a:r>
              <a:rPr lang="en-US" dirty="0" smtClean="0"/>
              <a:t>Deleting from Beginning of the list</a:t>
            </a:r>
          </a:p>
          <a:p>
            <a:pPr lvl="1">
              <a:buFont typeface="Constantia" pitchFamily="18" charset="0"/>
              <a:buChar char="√"/>
            </a:pPr>
            <a:endParaRPr lang="en-US" dirty="0" smtClean="0"/>
          </a:p>
          <a:p>
            <a:pPr lvl="1">
              <a:buFont typeface="Constantia" pitchFamily="18" charset="0"/>
              <a:buChar char="√"/>
            </a:pPr>
            <a:r>
              <a:rPr lang="en-US" dirty="0" smtClean="0"/>
              <a:t>Deleting from End of the list</a:t>
            </a:r>
          </a:p>
          <a:p>
            <a:pPr lvl="1">
              <a:buFont typeface="Constantia" pitchFamily="18" charset="0"/>
              <a:buChar char="√"/>
            </a:pPr>
            <a:endParaRPr lang="en-US" dirty="0" smtClean="0"/>
          </a:p>
          <a:p>
            <a:pPr lvl="1">
              <a:buFont typeface="Constantia" pitchFamily="18" charset="0"/>
              <a:buChar char="√"/>
            </a:pPr>
            <a:r>
              <a:rPr lang="en-US" dirty="0" smtClean="0"/>
              <a:t>Deleting a Specific Node</a:t>
            </a:r>
          </a:p>
          <a:p>
            <a:pPr>
              <a:buNone/>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Singly Link List </a:t>
            </a:r>
            <a:r>
              <a:rPr lang="en-US" dirty="0" smtClean="0"/>
              <a:t>- </a:t>
            </a:r>
            <a:r>
              <a:rPr lang="en-US" b="1" dirty="0" smtClean="0"/>
              <a:t>Deletion</a:t>
            </a:r>
            <a:endParaRPr lang="en-US" dirty="0"/>
          </a:p>
        </p:txBody>
      </p:sp>
      <p:sp>
        <p:nvSpPr>
          <p:cNvPr id="3" name="Content Placeholder 2"/>
          <p:cNvSpPr>
            <a:spLocks noGrp="1"/>
          </p:cNvSpPr>
          <p:nvPr>
            <p:ph idx="1"/>
          </p:nvPr>
        </p:nvSpPr>
        <p:spPr/>
        <p:txBody>
          <a:bodyPr/>
          <a:lstStyle/>
          <a:p>
            <a:pPr algn="just"/>
            <a:r>
              <a:rPr lang="en-US" dirty="0" smtClean="0"/>
              <a:t>In a single linked list, the deletion operation can be performed in three ways. They are as follows...</a:t>
            </a:r>
          </a:p>
          <a:p>
            <a:pPr lvl="1" algn="just"/>
            <a:endParaRPr lang="en-US" dirty="0" smtClean="0"/>
          </a:p>
          <a:p>
            <a:pPr lvl="1" algn="just"/>
            <a:r>
              <a:rPr lang="en-US" dirty="0" smtClean="0"/>
              <a:t>Deleting from Beginning of the list</a:t>
            </a:r>
          </a:p>
          <a:p>
            <a:pPr lvl="1" algn="just"/>
            <a:endParaRPr lang="en-US" dirty="0" smtClean="0"/>
          </a:p>
          <a:p>
            <a:pPr lvl="1" algn="just"/>
            <a:r>
              <a:rPr lang="en-US" dirty="0" smtClean="0"/>
              <a:t>Deleting from End of the list</a:t>
            </a:r>
          </a:p>
          <a:p>
            <a:pPr lvl="1" algn="just"/>
            <a:endParaRPr lang="en-US" dirty="0" smtClean="0"/>
          </a:p>
          <a:p>
            <a:pPr lvl="1" algn="just"/>
            <a:r>
              <a:rPr lang="en-US" dirty="0" smtClean="0"/>
              <a:t>Deleting a Specific Node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627888"/>
          </a:xfrm>
        </p:spPr>
        <p:txBody>
          <a:bodyPr>
            <a:noAutofit/>
          </a:bodyPr>
          <a:lstStyle/>
          <a:p>
            <a:r>
              <a:rPr lang="en-US" sz="3200" b="1" dirty="0" smtClean="0"/>
              <a:t>Circular Link List- Deleting from Beginning of the list</a:t>
            </a:r>
            <a:endParaRPr lang="en-US" sz="3200" b="1" dirty="0"/>
          </a:p>
        </p:txBody>
      </p:sp>
      <p:sp>
        <p:nvSpPr>
          <p:cNvPr id="3" name="Content Placeholder 2"/>
          <p:cNvSpPr>
            <a:spLocks noGrp="1"/>
          </p:cNvSpPr>
          <p:nvPr>
            <p:ph idx="1"/>
          </p:nvPr>
        </p:nvSpPr>
        <p:spPr>
          <a:xfrm>
            <a:off x="457200" y="1371600"/>
            <a:ext cx="8229600" cy="5410200"/>
          </a:xfrm>
        </p:spPr>
        <p:txBody>
          <a:bodyPr>
            <a:normAutofit fontScale="92500" lnSpcReduction="10000"/>
          </a:bodyPr>
          <a:lstStyle/>
          <a:p>
            <a:pPr>
              <a:buNone/>
            </a:pPr>
            <a:r>
              <a:rPr lang="en-US" b="1" dirty="0" smtClean="0"/>
              <a:t>Step 1:</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2:</a:t>
            </a:r>
            <a:r>
              <a:rPr lang="en-US" dirty="0" smtClean="0"/>
              <a:t> If it is </a:t>
            </a:r>
            <a:r>
              <a:rPr lang="en-US" b="1" dirty="0" smtClean="0"/>
              <a:t>Empty</a:t>
            </a:r>
            <a:r>
              <a:rPr lang="en-US" dirty="0" smtClean="0"/>
              <a:t> then, display </a:t>
            </a:r>
            <a:r>
              <a:rPr lang="en-US" b="1" dirty="0" smtClean="0"/>
              <a:t>'List is Empty!!! Deletion is not possible'</a:t>
            </a:r>
            <a:r>
              <a:rPr lang="en-US" dirty="0" smtClean="0"/>
              <a:t> and terminate the function.</a:t>
            </a:r>
          </a:p>
          <a:p>
            <a:pPr>
              <a:buNone/>
            </a:pPr>
            <a:r>
              <a:rPr lang="en-US" b="1" dirty="0" smtClean="0"/>
              <a:t>Step 3:</a:t>
            </a:r>
            <a:r>
              <a:rPr lang="en-US" dirty="0" smtClean="0"/>
              <a:t> If it is </a:t>
            </a:r>
            <a:r>
              <a:rPr lang="en-US" b="1" dirty="0" smtClean="0"/>
              <a:t>Not Empty</a:t>
            </a:r>
            <a:r>
              <a:rPr lang="en-US" dirty="0" smtClean="0"/>
              <a:t> then, define two Node pointers </a:t>
            </a:r>
            <a:r>
              <a:rPr lang="en-US" b="1" dirty="0" smtClean="0"/>
              <a:t>'temp1'</a:t>
            </a:r>
            <a:r>
              <a:rPr lang="en-US" dirty="0" smtClean="0"/>
              <a:t> and '</a:t>
            </a:r>
            <a:r>
              <a:rPr lang="en-US" b="1" dirty="0" smtClean="0"/>
              <a:t>temp2</a:t>
            </a:r>
            <a:r>
              <a:rPr lang="en-US" dirty="0" smtClean="0"/>
              <a:t>' and initialize both '</a:t>
            </a:r>
            <a:r>
              <a:rPr lang="en-US" b="1" dirty="0" smtClean="0"/>
              <a:t>temp1</a:t>
            </a:r>
            <a:r>
              <a:rPr lang="en-US" dirty="0" smtClean="0"/>
              <a:t>' and '</a:t>
            </a:r>
            <a:r>
              <a:rPr lang="en-US" b="1" dirty="0" smtClean="0"/>
              <a:t>temp2</a:t>
            </a:r>
            <a:r>
              <a:rPr lang="en-US" dirty="0" smtClean="0"/>
              <a:t>' with </a:t>
            </a:r>
            <a:r>
              <a:rPr lang="en-US" b="1" dirty="0" smtClean="0"/>
              <a:t>head</a:t>
            </a:r>
            <a:r>
              <a:rPr lang="en-US" dirty="0" smtClean="0"/>
              <a:t>.</a:t>
            </a:r>
          </a:p>
          <a:p>
            <a:pPr>
              <a:buNone/>
            </a:pPr>
            <a:r>
              <a:rPr lang="en-US" b="1" dirty="0" smtClean="0"/>
              <a:t>Step 4:</a:t>
            </a:r>
            <a:r>
              <a:rPr lang="en-US" dirty="0" smtClean="0"/>
              <a:t> Check whether list is having only one node (</a:t>
            </a:r>
            <a:r>
              <a:rPr lang="en-US" b="1" dirty="0" smtClean="0"/>
              <a:t>temp1 → next</a:t>
            </a:r>
            <a:r>
              <a:rPr lang="en-US" dirty="0" smtClean="0"/>
              <a:t> == </a:t>
            </a:r>
            <a:r>
              <a:rPr lang="en-US" b="1" dirty="0" smtClean="0"/>
              <a:t>head</a:t>
            </a:r>
            <a:r>
              <a:rPr lang="en-US" dirty="0" smtClean="0"/>
              <a:t>)</a:t>
            </a:r>
          </a:p>
          <a:p>
            <a:pPr>
              <a:buNone/>
            </a:pPr>
            <a:r>
              <a:rPr lang="en-US" b="1" dirty="0" smtClean="0"/>
              <a:t>Step 5:</a:t>
            </a:r>
            <a:r>
              <a:rPr lang="en-US" dirty="0" smtClean="0"/>
              <a:t> If it is </a:t>
            </a:r>
            <a:r>
              <a:rPr lang="en-US" b="1" dirty="0" smtClean="0"/>
              <a:t>TRUE</a:t>
            </a:r>
            <a:r>
              <a:rPr lang="en-US" dirty="0" smtClean="0"/>
              <a:t> then set </a:t>
            </a:r>
            <a:r>
              <a:rPr lang="en-US" b="1" dirty="0" smtClean="0"/>
              <a:t>head</a:t>
            </a:r>
            <a:r>
              <a:rPr lang="en-US" dirty="0" smtClean="0"/>
              <a:t> = </a:t>
            </a:r>
            <a:r>
              <a:rPr lang="en-US" b="1" dirty="0" smtClean="0"/>
              <a:t>NULL</a:t>
            </a:r>
            <a:r>
              <a:rPr lang="en-US" dirty="0" smtClean="0"/>
              <a:t> and delete </a:t>
            </a:r>
            <a:r>
              <a:rPr lang="en-US" b="1" dirty="0" smtClean="0"/>
              <a:t>temp1</a:t>
            </a:r>
            <a:r>
              <a:rPr lang="en-US" dirty="0" smtClean="0"/>
              <a:t> (Setting </a:t>
            </a:r>
            <a:r>
              <a:rPr lang="en-US" b="1" dirty="0" smtClean="0"/>
              <a:t>Empty</a:t>
            </a:r>
            <a:r>
              <a:rPr lang="en-US" dirty="0" smtClean="0"/>
              <a:t> list conditions)</a:t>
            </a:r>
          </a:p>
          <a:p>
            <a:pPr>
              <a:buNone/>
            </a:pPr>
            <a:r>
              <a:rPr lang="en-US" b="1" dirty="0" smtClean="0"/>
              <a:t>Step 6:</a:t>
            </a:r>
            <a:r>
              <a:rPr lang="en-US" dirty="0" smtClean="0"/>
              <a:t> If it is </a:t>
            </a:r>
            <a:r>
              <a:rPr lang="en-US" b="1" dirty="0" smtClean="0"/>
              <a:t>FALSE</a:t>
            </a:r>
            <a:r>
              <a:rPr lang="en-US" dirty="0" smtClean="0"/>
              <a:t> move the </a:t>
            </a:r>
            <a:r>
              <a:rPr lang="en-US" b="1" dirty="0" smtClean="0"/>
              <a:t>temp1</a:t>
            </a:r>
            <a:r>
              <a:rPr lang="en-US" dirty="0" smtClean="0"/>
              <a:t> until it reaches to the last node. (until </a:t>
            </a:r>
            <a:r>
              <a:rPr lang="en-US" b="1" dirty="0" smtClean="0"/>
              <a:t>temp1 → next</a:t>
            </a:r>
            <a:r>
              <a:rPr lang="en-US" dirty="0" smtClean="0"/>
              <a:t> == </a:t>
            </a:r>
            <a:r>
              <a:rPr lang="en-US" b="1" dirty="0" smtClean="0"/>
              <a:t>head</a:t>
            </a:r>
            <a:r>
              <a:rPr lang="en-US" dirty="0" smtClean="0"/>
              <a:t> )</a:t>
            </a:r>
          </a:p>
          <a:p>
            <a:pPr>
              <a:buNone/>
            </a:pPr>
            <a:r>
              <a:rPr lang="en-US" b="1" dirty="0" smtClean="0"/>
              <a:t>Step 7:</a:t>
            </a:r>
            <a:r>
              <a:rPr lang="en-US" dirty="0" smtClean="0"/>
              <a:t> Then set </a:t>
            </a:r>
            <a:r>
              <a:rPr lang="en-US" b="1" dirty="0" smtClean="0"/>
              <a:t>head</a:t>
            </a:r>
            <a:r>
              <a:rPr lang="en-US" dirty="0" smtClean="0"/>
              <a:t> = </a:t>
            </a:r>
            <a:r>
              <a:rPr lang="en-US" b="1" dirty="0" smtClean="0"/>
              <a:t>temp2 → next</a:t>
            </a:r>
            <a:r>
              <a:rPr lang="en-US" dirty="0" smtClean="0"/>
              <a:t>, </a:t>
            </a:r>
            <a:r>
              <a:rPr lang="en-US" b="1" dirty="0" smtClean="0"/>
              <a:t>temp1 → next</a:t>
            </a:r>
            <a:r>
              <a:rPr lang="en-US" dirty="0" smtClean="0"/>
              <a:t> = </a:t>
            </a:r>
            <a:r>
              <a:rPr lang="en-US" b="1" dirty="0" smtClean="0"/>
              <a:t>head</a:t>
            </a:r>
            <a:r>
              <a:rPr lang="en-US" dirty="0" smtClean="0"/>
              <a:t> and delete </a:t>
            </a:r>
            <a:r>
              <a:rPr lang="en-US" b="1" dirty="0" smtClean="0"/>
              <a:t>temp2</a:t>
            </a:r>
            <a:r>
              <a:rPr lang="en-US"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627888"/>
          </a:xfrm>
        </p:spPr>
        <p:txBody>
          <a:bodyPr>
            <a:noAutofit/>
          </a:bodyPr>
          <a:lstStyle/>
          <a:p>
            <a:r>
              <a:rPr lang="en-US" sz="3200" b="1" dirty="0" smtClean="0"/>
              <a:t>Circular Link List- Deleting from End of the list</a:t>
            </a:r>
            <a:endParaRPr lang="en-US" sz="3200" b="1" dirty="0"/>
          </a:p>
        </p:txBody>
      </p:sp>
      <p:sp>
        <p:nvSpPr>
          <p:cNvPr id="3" name="Content Placeholder 2"/>
          <p:cNvSpPr>
            <a:spLocks noGrp="1"/>
          </p:cNvSpPr>
          <p:nvPr>
            <p:ph idx="1"/>
          </p:nvPr>
        </p:nvSpPr>
        <p:spPr>
          <a:xfrm>
            <a:off x="457200" y="1371600"/>
            <a:ext cx="8229600" cy="5410200"/>
          </a:xfrm>
        </p:spPr>
        <p:txBody>
          <a:bodyPr>
            <a:normAutofit fontScale="92500" lnSpcReduction="20000"/>
          </a:bodyPr>
          <a:lstStyle/>
          <a:p>
            <a:pPr>
              <a:buNone/>
            </a:pPr>
            <a:r>
              <a:rPr lang="en-US" b="1" dirty="0" smtClean="0"/>
              <a:t>Step 1:</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2:</a:t>
            </a:r>
            <a:r>
              <a:rPr lang="en-US" dirty="0" smtClean="0"/>
              <a:t> If it is </a:t>
            </a:r>
            <a:r>
              <a:rPr lang="en-US" b="1" dirty="0" smtClean="0"/>
              <a:t>Empty</a:t>
            </a:r>
            <a:r>
              <a:rPr lang="en-US" dirty="0" smtClean="0"/>
              <a:t> then, display </a:t>
            </a:r>
            <a:r>
              <a:rPr lang="en-US" b="1" dirty="0" smtClean="0"/>
              <a:t>'List is Empty!!! Deletion is not possible'</a:t>
            </a:r>
            <a:r>
              <a:rPr lang="en-US" dirty="0" smtClean="0"/>
              <a:t> and terminate the function.</a:t>
            </a:r>
          </a:p>
          <a:p>
            <a:pPr>
              <a:buNone/>
            </a:pPr>
            <a:r>
              <a:rPr lang="en-US" b="1" dirty="0" smtClean="0"/>
              <a:t>Step 3:</a:t>
            </a:r>
            <a:r>
              <a:rPr lang="en-US" dirty="0" smtClean="0"/>
              <a:t> If it is </a:t>
            </a:r>
            <a:r>
              <a:rPr lang="en-US" b="1" dirty="0" smtClean="0"/>
              <a:t>Not Empty</a:t>
            </a:r>
            <a:r>
              <a:rPr lang="en-US" dirty="0" smtClean="0"/>
              <a:t> then, define two Node pointers </a:t>
            </a:r>
            <a:r>
              <a:rPr lang="en-US" b="1" dirty="0" smtClean="0"/>
              <a:t>'temp1'</a:t>
            </a:r>
            <a:r>
              <a:rPr lang="en-US" dirty="0" smtClean="0"/>
              <a:t> and '</a:t>
            </a:r>
            <a:r>
              <a:rPr lang="en-US" b="1" dirty="0" smtClean="0"/>
              <a:t>temp2'</a:t>
            </a:r>
            <a:r>
              <a:rPr lang="en-US" dirty="0" smtClean="0"/>
              <a:t> and initialize '</a:t>
            </a:r>
            <a:r>
              <a:rPr lang="en-US" b="1" dirty="0" smtClean="0"/>
              <a:t>temp1</a:t>
            </a:r>
            <a:r>
              <a:rPr lang="en-US" dirty="0" smtClean="0"/>
              <a:t>' with </a:t>
            </a:r>
            <a:r>
              <a:rPr lang="en-US" b="1" dirty="0" smtClean="0"/>
              <a:t>head</a:t>
            </a:r>
            <a:r>
              <a:rPr lang="en-US" dirty="0" smtClean="0"/>
              <a:t>.</a:t>
            </a:r>
          </a:p>
          <a:p>
            <a:pPr>
              <a:buNone/>
            </a:pPr>
            <a:r>
              <a:rPr lang="en-US" b="1" dirty="0" smtClean="0"/>
              <a:t>Step 4:</a:t>
            </a:r>
            <a:r>
              <a:rPr lang="en-US" dirty="0" smtClean="0"/>
              <a:t> Check whether list has only one Node (</a:t>
            </a:r>
            <a:r>
              <a:rPr lang="en-US" b="1" dirty="0" smtClean="0"/>
              <a:t>temp1 → next</a:t>
            </a:r>
            <a:r>
              <a:rPr lang="en-US" dirty="0" smtClean="0"/>
              <a:t> == </a:t>
            </a:r>
            <a:r>
              <a:rPr lang="en-US" b="1" dirty="0" smtClean="0"/>
              <a:t>head</a:t>
            </a:r>
            <a:r>
              <a:rPr lang="en-US" dirty="0" smtClean="0"/>
              <a:t>)</a:t>
            </a:r>
          </a:p>
          <a:p>
            <a:pPr>
              <a:buNone/>
            </a:pPr>
            <a:r>
              <a:rPr lang="en-US" b="1" dirty="0" smtClean="0"/>
              <a:t>Step 5:</a:t>
            </a:r>
            <a:r>
              <a:rPr lang="en-US" dirty="0" smtClean="0"/>
              <a:t> If it is </a:t>
            </a:r>
            <a:r>
              <a:rPr lang="en-US" b="1" dirty="0" smtClean="0"/>
              <a:t>TRUE</a:t>
            </a:r>
            <a:r>
              <a:rPr lang="en-US" dirty="0" smtClean="0"/>
              <a:t>. Then, set </a:t>
            </a:r>
            <a:r>
              <a:rPr lang="en-US" b="1" dirty="0" smtClean="0"/>
              <a:t>head</a:t>
            </a:r>
            <a:r>
              <a:rPr lang="en-US" dirty="0" smtClean="0"/>
              <a:t> = </a:t>
            </a:r>
            <a:r>
              <a:rPr lang="en-US" b="1" dirty="0" smtClean="0"/>
              <a:t>NULL</a:t>
            </a:r>
            <a:r>
              <a:rPr lang="en-US" dirty="0" smtClean="0"/>
              <a:t> and delete </a:t>
            </a:r>
            <a:r>
              <a:rPr lang="en-US" b="1" dirty="0" smtClean="0"/>
              <a:t>temp1</a:t>
            </a:r>
            <a:r>
              <a:rPr lang="en-US" dirty="0" smtClean="0"/>
              <a:t>. And terminate from the function. (Setting </a:t>
            </a:r>
            <a:r>
              <a:rPr lang="en-US" b="1" dirty="0" smtClean="0"/>
              <a:t>Empty</a:t>
            </a:r>
            <a:r>
              <a:rPr lang="en-US" dirty="0" smtClean="0"/>
              <a:t> list condition)</a:t>
            </a:r>
          </a:p>
          <a:p>
            <a:pPr>
              <a:buNone/>
            </a:pPr>
            <a:r>
              <a:rPr lang="en-US" b="1" dirty="0" smtClean="0"/>
              <a:t>Step 6:</a:t>
            </a:r>
            <a:r>
              <a:rPr lang="en-US" dirty="0" smtClean="0"/>
              <a:t> If it is </a:t>
            </a:r>
            <a:r>
              <a:rPr lang="en-US" b="1" dirty="0" smtClean="0"/>
              <a:t>FALSE</a:t>
            </a:r>
            <a:r>
              <a:rPr lang="en-US" dirty="0" smtClean="0"/>
              <a:t>. Then, set '</a:t>
            </a:r>
            <a:r>
              <a:rPr lang="en-US" b="1" dirty="0" smtClean="0"/>
              <a:t>temp2 = temp1 </a:t>
            </a:r>
            <a:r>
              <a:rPr lang="en-US" dirty="0" smtClean="0"/>
              <a:t>' and move </a:t>
            </a:r>
            <a:r>
              <a:rPr lang="en-US" b="1" dirty="0" smtClean="0"/>
              <a:t>temp1</a:t>
            </a:r>
            <a:r>
              <a:rPr lang="en-US" dirty="0" smtClean="0"/>
              <a:t> to its next node. Repeat the same until </a:t>
            </a:r>
            <a:r>
              <a:rPr lang="en-US" b="1" dirty="0" smtClean="0"/>
              <a:t>temp1</a:t>
            </a:r>
            <a:r>
              <a:rPr lang="en-US" dirty="0" smtClean="0"/>
              <a:t> reaches to the last node in the list. (until </a:t>
            </a:r>
            <a:r>
              <a:rPr lang="en-US" b="1" dirty="0" smtClean="0"/>
              <a:t>temp1 → next</a:t>
            </a:r>
            <a:r>
              <a:rPr lang="en-US" dirty="0" smtClean="0"/>
              <a:t> == </a:t>
            </a:r>
            <a:r>
              <a:rPr lang="en-US" b="1" dirty="0" smtClean="0"/>
              <a:t>head</a:t>
            </a:r>
            <a:r>
              <a:rPr lang="en-US" dirty="0" smtClean="0"/>
              <a:t>)</a:t>
            </a:r>
          </a:p>
          <a:p>
            <a:pPr>
              <a:buNone/>
            </a:pPr>
            <a:r>
              <a:rPr lang="en-US" b="1" dirty="0" smtClean="0"/>
              <a:t>Step 7:</a:t>
            </a:r>
            <a:r>
              <a:rPr lang="en-US" dirty="0" smtClean="0"/>
              <a:t> Set </a:t>
            </a:r>
            <a:r>
              <a:rPr lang="en-US" b="1" dirty="0" smtClean="0"/>
              <a:t>temp2 → next </a:t>
            </a:r>
            <a:r>
              <a:rPr lang="en-US" dirty="0" smtClean="0"/>
              <a:t>= </a:t>
            </a:r>
            <a:r>
              <a:rPr lang="en-US" b="1" dirty="0" smtClean="0"/>
              <a:t>head</a:t>
            </a:r>
            <a:r>
              <a:rPr lang="en-US" dirty="0" smtClean="0"/>
              <a:t> and delete </a:t>
            </a:r>
            <a:r>
              <a:rPr lang="en-US" b="1" dirty="0" smtClean="0"/>
              <a:t>temp1</a:t>
            </a:r>
            <a:r>
              <a:rPr lang="en-US"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627888"/>
          </a:xfrm>
        </p:spPr>
        <p:txBody>
          <a:bodyPr>
            <a:noAutofit/>
          </a:bodyPr>
          <a:lstStyle/>
          <a:p>
            <a:r>
              <a:rPr lang="en-US" sz="3000" b="1" dirty="0" smtClean="0"/>
              <a:t>Circular Link List- Deleting a Specific Node from the list</a:t>
            </a:r>
            <a:endParaRPr lang="en-US" sz="3000" b="1" dirty="0"/>
          </a:p>
        </p:txBody>
      </p:sp>
      <p:sp>
        <p:nvSpPr>
          <p:cNvPr id="3" name="Content Placeholder 2"/>
          <p:cNvSpPr>
            <a:spLocks noGrp="1"/>
          </p:cNvSpPr>
          <p:nvPr>
            <p:ph idx="1"/>
          </p:nvPr>
        </p:nvSpPr>
        <p:spPr>
          <a:xfrm>
            <a:off x="457200" y="1371600"/>
            <a:ext cx="8229600" cy="5410200"/>
          </a:xfrm>
        </p:spPr>
        <p:txBody>
          <a:bodyPr>
            <a:normAutofit fontScale="92500" lnSpcReduction="20000"/>
          </a:bodyPr>
          <a:lstStyle/>
          <a:p>
            <a:pPr>
              <a:buNone/>
            </a:pPr>
            <a:r>
              <a:rPr lang="en-US" b="1" dirty="0" smtClean="0"/>
              <a:t>Step 1:</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2:</a:t>
            </a:r>
            <a:r>
              <a:rPr lang="en-US" dirty="0" smtClean="0"/>
              <a:t> If it is </a:t>
            </a:r>
            <a:r>
              <a:rPr lang="en-US" b="1" dirty="0" smtClean="0"/>
              <a:t>Empty</a:t>
            </a:r>
            <a:r>
              <a:rPr lang="en-US" dirty="0" smtClean="0"/>
              <a:t> then, display </a:t>
            </a:r>
            <a:r>
              <a:rPr lang="en-US" b="1" dirty="0" smtClean="0"/>
              <a:t>'List is Empty!!! Deletion is not possible'</a:t>
            </a:r>
            <a:r>
              <a:rPr lang="en-US" dirty="0" smtClean="0"/>
              <a:t> and terminate the function.</a:t>
            </a:r>
          </a:p>
          <a:p>
            <a:pPr>
              <a:buNone/>
            </a:pPr>
            <a:r>
              <a:rPr lang="en-US" b="1" dirty="0" smtClean="0"/>
              <a:t>Step 3:</a:t>
            </a:r>
            <a:r>
              <a:rPr lang="en-US" dirty="0" smtClean="0"/>
              <a:t> If it is </a:t>
            </a:r>
            <a:r>
              <a:rPr lang="en-US" b="1" dirty="0" smtClean="0"/>
              <a:t>Not Empty</a:t>
            </a:r>
            <a:r>
              <a:rPr lang="en-US" dirty="0" smtClean="0"/>
              <a:t> then, define two Node pointers </a:t>
            </a:r>
            <a:r>
              <a:rPr lang="en-US" b="1" dirty="0" smtClean="0"/>
              <a:t>'temp1'</a:t>
            </a:r>
            <a:r>
              <a:rPr lang="en-US" dirty="0" smtClean="0"/>
              <a:t> and '</a:t>
            </a:r>
            <a:r>
              <a:rPr lang="en-US" b="1" dirty="0" smtClean="0"/>
              <a:t>temp2</a:t>
            </a:r>
            <a:r>
              <a:rPr lang="en-US" dirty="0" smtClean="0"/>
              <a:t>' and initialize '</a:t>
            </a:r>
            <a:r>
              <a:rPr lang="en-US" b="1" dirty="0" smtClean="0"/>
              <a:t>temp1</a:t>
            </a:r>
            <a:r>
              <a:rPr lang="en-US" dirty="0" smtClean="0"/>
              <a:t>' with </a:t>
            </a:r>
            <a:r>
              <a:rPr lang="en-US" b="1" dirty="0" smtClean="0"/>
              <a:t>head</a:t>
            </a:r>
            <a:r>
              <a:rPr lang="en-US" dirty="0" smtClean="0"/>
              <a:t>.</a:t>
            </a:r>
          </a:p>
          <a:p>
            <a:pPr>
              <a:buNone/>
            </a:pPr>
            <a:r>
              <a:rPr lang="en-US" b="1" dirty="0" smtClean="0"/>
              <a:t>Step 4:</a:t>
            </a:r>
            <a:r>
              <a:rPr lang="en-US" dirty="0" smtClean="0"/>
              <a:t> Keep moving the </a:t>
            </a:r>
            <a:r>
              <a:rPr lang="en-US" b="1" dirty="0" smtClean="0"/>
              <a:t>temp1</a:t>
            </a:r>
            <a:r>
              <a:rPr lang="en-US" dirty="0" smtClean="0"/>
              <a:t> until it reaches to the exact node to be deleted or to the last node. And every time set '</a:t>
            </a:r>
            <a:r>
              <a:rPr lang="en-US" b="1" dirty="0" smtClean="0"/>
              <a:t>temp2 = temp1</a:t>
            </a:r>
            <a:r>
              <a:rPr lang="en-US" dirty="0" smtClean="0"/>
              <a:t>' before moving the '</a:t>
            </a:r>
            <a:r>
              <a:rPr lang="en-US" b="1" dirty="0" smtClean="0"/>
              <a:t>temp1</a:t>
            </a:r>
            <a:r>
              <a:rPr lang="en-US" dirty="0" smtClean="0"/>
              <a:t>' to its next node.</a:t>
            </a:r>
          </a:p>
          <a:p>
            <a:pPr>
              <a:buNone/>
            </a:pPr>
            <a:r>
              <a:rPr lang="en-US" b="1" dirty="0" smtClean="0"/>
              <a:t>Step 5:</a:t>
            </a:r>
            <a:r>
              <a:rPr lang="en-US" dirty="0" smtClean="0"/>
              <a:t> If it is reached to the last node then display </a:t>
            </a:r>
            <a:r>
              <a:rPr lang="en-US" b="1" dirty="0" smtClean="0"/>
              <a:t>'Given node not found in the list! Deletion not possible!!!'</a:t>
            </a:r>
            <a:r>
              <a:rPr lang="en-US" dirty="0" smtClean="0"/>
              <a:t>. And terminate the function.</a:t>
            </a:r>
          </a:p>
          <a:p>
            <a:pPr>
              <a:buNone/>
            </a:pPr>
            <a:r>
              <a:rPr lang="en-US" b="1" dirty="0" smtClean="0"/>
              <a:t>Step 6:</a:t>
            </a:r>
            <a:r>
              <a:rPr lang="en-US" dirty="0" smtClean="0"/>
              <a:t> If it is reached to the exact node which we want to delete, then check whether list is having only one node (</a:t>
            </a:r>
            <a:r>
              <a:rPr lang="en-US" b="1" dirty="0" smtClean="0"/>
              <a:t>temp1 → next</a:t>
            </a:r>
            <a:r>
              <a:rPr lang="en-US" dirty="0" smtClean="0"/>
              <a:t> == </a:t>
            </a:r>
            <a:r>
              <a:rPr lang="en-US" b="1" dirty="0" smtClean="0"/>
              <a:t>head</a:t>
            </a:r>
            <a:r>
              <a:rPr lang="en-US"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627888"/>
          </a:xfrm>
        </p:spPr>
        <p:txBody>
          <a:bodyPr>
            <a:noAutofit/>
          </a:bodyPr>
          <a:lstStyle/>
          <a:p>
            <a:r>
              <a:rPr lang="en-US" sz="3000" b="1" dirty="0" smtClean="0"/>
              <a:t>Circular Link List- Deleting a Specific Node from the list</a:t>
            </a:r>
            <a:endParaRPr lang="en-US" sz="3000" b="1" dirty="0"/>
          </a:p>
        </p:txBody>
      </p:sp>
      <p:sp>
        <p:nvSpPr>
          <p:cNvPr id="3" name="Content Placeholder 2"/>
          <p:cNvSpPr>
            <a:spLocks noGrp="1"/>
          </p:cNvSpPr>
          <p:nvPr>
            <p:ph idx="1"/>
          </p:nvPr>
        </p:nvSpPr>
        <p:spPr>
          <a:xfrm>
            <a:off x="457200" y="1371600"/>
            <a:ext cx="8229600" cy="5410200"/>
          </a:xfrm>
        </p:spPr>
        <p:txBody>
          <a:bodyPr>
            <a:normAutofit fontScale="85000" lnSpcReduction="10000"/>
          </a:bodyPr>
          <a:lstStyle/>
          <a:p>
            <a:pPr>
              <a:buNone/>
            </a:pPr>
            <a:r>
              <a:rPr lang="en-US" b="1" dirty="0" smtClean="0"/>
              <a:t>Step 7:</a:t>
            </a:r>
            <a:r>
              <a:rPr lang="en-US" dirty="0" smtClean="0"/>
              <a:t> If list has only one node and that is the node to be deleted then set </a:t>
            </a:r>
            <a:r>
              <a:rPr lang="en-US" b="1" dirty="0" smtClean="0"/>
              <a:t>head</a:t>
            </a:r>
            <a:r>
              <a:rPr lang="en-US" dirty="0" smtClean="0"/>
              <a:t> = </a:t>
            </a:r>
            <a:r>
              <a:rPr lang="en-US" b="1" dirty="0" smtClean="0"/>
              <a:t>NULL</a:t>
            </a:r>
            <a:r>
              <a:rPr lang="en-US" dirty="0" smtClean="0"/>
              <a:t> and delete </a:t>
            </a:r>
            <a:r>
              <a:rPr lang="en-US" b="1" dirty="0" smtClean="0"/>
              <a:t>temp1</a:t>
            </a:r>
            <a:r>
              <a:rPr lang="en-US" dirty="0" smtClean="0"/>
              <a:t> (</a:t>
            </a:r>
            <a:r>
              <a:rPr lang="en-US" b="1" dirty="0" smtClean="0"/>
              <a:t>free(temp1)</a:t>
            </a:r>
            <a:r>
              <a:rPr lang="en-US" dirty="0" smtClean="0"/>
              <a:t>).</a:t>
            </a:r>
          </a:p>
          <a:p>
            <a:pPr>
              <a:buNone/>
            </a:pPr>
            <a:r>
              <a:rPr lang="en-US" b="1" dirty="0" smtClean="0"/>
              <a:t>Step 8:</a:t>
            </a:r>
            <a:r>
              <a:rPr lang="en-US" dirty="0" smtClean="0"/>
              <a:t> If list contains multiple nodes then check whether </a:t>
            </a:r>
            <a:r>
              <a:rPr lang="en-US" b="1" dirty="0" smtClean="0"/>
              <a:t>temp1</a:t>
            </a:r>
            <a:r>
              <a:rPr lang="en-US" dirty="0" smtClean="0"/>
              <a:t> is the first node in the list (</a:t>
            </a:r>
            <a:r>
              <a:rPr lang="en-US" b="1" dirty="0" smtClean="0"/>
              <a:t>temp1 == head</a:t>
            </a:r>
            <a:r>
              <a:rPr lang="en-US" dirty="0" smtClean="0"/>
              <a:t>).</a:t>
            </a:r>
          </a:p>
          <a:p>
            <a:pPr>
              <a:buNone/>
            </a:pPr>
            <a:r>
              <a:rPr lang="en-US" b="1" dirty="0" smtClean="0"/>
              <a:t>Step 9:</a:t>
            </a:r>
            <a:r>
              <a:rPr lang="en-US" dirty="0" smtClean="0"/>
              <a:t> If </a:t>
            </a:r>
            <a:r>
              <a:rPr lang="en-US" b="1" dirty="0" smtClean="0"/>
              <a:t>temp1</a:t>
            </a:r>
            <a:r>
              <a:rPr lang="en-US" dirty="0" smtClean="0"/>
              <a:t> is the first node then set </a:t>
            </a:r>
            <a:r>
              <a:rPr lang="en-US" b="1" dirty="0" smtClean="0"/>
              <a:t>temp2</a:t>
            </a:r>
            <a:r>
              <a:rPr lang="en-US" dirty="0" smtClean="0"/>
              <a:t> = </a:t>
            </a:r>
            <a:r>
              <a:rPr lang="en-US" b="1" dirty="0" smtClean="0"/>
              <a:t>head</a:t>
            </a:r>
            <a:r>
              <a:rPr lang="en-US" dirty="0" smtClean="0"/>
              <a:t> and keep moving </a:t>
            </a:r>
            <a:r>
              <a:rPr lang="en-US" b="1" dirty="0" smtClean="0"/>
              <a:t>temp2</a:t>
            </a:r>
            <a:r>
              <a:rPr lang="en-US" dirty="0" smtClean="0"/>
              <a:t> to its next node until </a:t>
            </a:r>
            <a:r>
              <a:rPr lang="en-US" b="1" dirty="0" smtClean="0"/>
              <a:t>temp2</a:t>
            </a:r>
            <a:r>
              <a:rPr lang="en-US" dirty="0" smtClean="0"/>
              <a:t> reaches to the last node. Then set </a:t>
            </a:r>
            <a:r>
              <a:rPr lang="en-US" b="1" dirty="0" smtClean="0"/>
              <a:t>head = head → next</a:t>
            </a:r>
            <a:r>
              <a:rPr lang="en-US" dirty="0" smtClean="0"/>
              <a:t>, </a:t>
            </a:r>
            <a:r>
              <a:rPr lang="en-US" b="1" dirty="0" smtClean="0"/>
              <a:t>temp2 → nex</a:t>
            </a:r>
            <a:r>
              <a:rPr lang="en-US" dirty="0" smtClean="0"/>
              <a:t>t = </a:t>
            </a:r>
            <a:r>
              <a:rPr lang="en-US" b="1" dirty="0" smtClean="0"/>
              <a:t>head</a:t>
            </a:r>
            <a:r>
              <a:rPr lang="en-US" dirty="0" smtClean="0"/>
              <a:t> and delete </a:t>
            </a:r>
            <a:r>
              <a:rPr lang="en-US" b="1" dirty="0" smtClean="0"/>
              <a:t>temp1</a:t>
            </a:r>
            <a:r>
              <a:rPr lang="en-US" dirty="0" smtClean="0"/>
              <a:t>.</a:t>
            </a:r>
          </a:p>
          <a:p>
            <a:pPr>
              <a:buNone/>
            </a:pPr>
            <a:r>
              <a:rPr lang="en-US" b="1" dirty="0" smtClean="0"/>
              <a:t>Step 10:</a:t>
            </a:r>
            <a:r>
              <a:rPr lang="en-US" dirty="0" smtClean="0"/>
              <a:t> If </a:t>
            </a:r>
            <a:r>
              <a:rPr lang="en-US" b="1" dirty="0" smtClean="0"/>
              <a:t>temp1</a:t>
            </a:r>
            <a:r>
              <a:rPr lang="en-US" dirty="0" smtClean="0"/>
              <a:t> is not first node then check whether it is last node in the list (</a:t>
            </a:r>
            <a:r>
              <a:rPr lang="en-US" b="1" dirty="0" smtClean="0"/>
              <a:t>temp1 → next == head</a:t>
            </a:r>
            <a:r>
              <a:rPr lang="en-US" dirty="0" smtClean="0"/>
              <a:t>).</a:t>
            </a:r>
          </a:p>
          <a:p>
            <a:pPr>
              <a:buNone/>
            </a:pPr>
            <a:r>
              <a:rPr lang="en-US" b="1" dirty="0" smtClean="0"/>
              <a:t>Step 11:</a:t>
            </a:r>
            <a:r>
              <a:rPr lang="en-US" dirty="0" smtClean="0"/>
              <a:t> If </a:t>
            </a:r>
            <a:r>
              <a:rPr lang="en-US" b="1" dirty="0" smtClean="0"/>
              <a:t>temp1</a:t>
            </a:r>
            <a:r>
              <a:rPr lang="en-US" dirty="0" smtClean="0"/>
              <a:t> is last node then set </a:t>
            </a:r>
            <a:r>
              <a:rPr lang="en-US" b="1" dirty="0" smtClean="0"/>
              <a:t>temp2 → next</a:t>
            </a:r>
            <a:r>
              <a:rPr lang="en-US" dirty="0" smtClean="0"/>
              <a:t> = </a:t>
            </a:r>
            <a:r>
              <a:rPr lang="en-US" b="1" dirty="0" smtClean="0"/>
              <a:t>head</a:t>
            </a:r>
            <a:r>
              <a:rPr lang="en-US" dirty="0" smtClean="0"/>
              <a:t> and delete </a:t>
            </a:r>
            <a:r>
              <a:rPr lang="en-US" b="1" dirty="0" smtClean="0"/>
              <a:t>temp1</a:t>
            </a:r>
            <a:r>
              <a:rPr lang="en-US" dirty="0" smtClean="0"/>
              <a:t> (</a:t>
            </a:r>
            <a:r>
              <a:rPr lang="en-US" b="1" dirty="0" smtClean="0"/>
              <a:t>free(temp1)</a:t>
            </a:r>
            <a:r>
              <a:rPr lang="en-US" dirty="0" smtClean="0"/>
              <a:t>).</a:t>
            </a:r>
          </a:p>
          <a:p>
            <a:pPr>
              <a:buNone/>
            </a:pPr>
            <a:r>
              <a:rPr lang="en-US" b="1" dirty="0" smtClean="0"/>
              <a:t>Step 12:</a:t>
            </a:r>
            <a:r>
              <a:rPr lang="en-US" dirty="0" smtClean="0"/>
              <a:t> If </a:t>
            </a:r>
            <a:r>
              <a:rPr lang="en-US" b="1" dirty="0" smtClean="0"/>
              <a:t>temp1</a:t>
            </a:r>
            <a:r>
              <a:rPr lang="en-US" dirty="0" smtClean="0"/>
              <a:t> is not first node and not last node then set </a:t>
            </a:r>
            <a:r>
              <a:rPr lang="en-US" b="1" dirty="0" smtClean="0"/>
              <a:t>temp2 → next</a:t>
            </a:r>
            <a:r>
              <a:rPr lang="en-US" dirty="0" smtClean="0"/>
              <a:t> = </a:t>
            </a:r>
            <a:r>
              <a:rPr lang="en-US" b="1" dirty="0" smtClean="0"/>
              <a:t>temp1 → next</a:t>
            </a:r>
            <a:r>
              <a:rPr lang="en-US" dirty="0" smtClean="0"/>
              <a:t> and delete </a:t>
            </a:r>
            <a:r>
              <a:rPr lang="en-US" b="1" dirty="0" smtClean="0"/>
              <a:t>temp1</a:t>
            </a:r>
            <a:r>
              <a:rPr lang="en-US" dirty="0" smtClean="0"/>
              <a:t> (</a:t>
            </a:r>
            <a:r>
              <a:rPr lang="en-US" b="1" dirty="0" smtClean="0"/>
              <a:t>free(temp1)</a:t>
            </a:r>
            <a:r>
              <a:rPr lang="en-US" dirty="0" smtClean="0"/>
              <a:t>).</a:t>
            </a:r>
          </a:p>
          <a:p>
            <a:pPr>
              <a:buNone/>
            </a:pP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627888"/>
          </a:xfrm>
        </p:spPr>
        <p:txBody>
          <a:bodyPr>
            <a:noAutofit/>
          </a:bodyPr>
          <a:lstStyle/>
          <a:p>
            <a:r>
              <a:rPr lang="en-US" sz="3000" b="1" dirty="0" smtClean="0"/>
              <a:t>Circular Link List-</a:t>
            </a:r>
            <a:r>
              <a:rPr lang="en-US" sz="3200" b="1" dirty="0" smtClean="0"/>
              <a:t> Displaying a circular Linked List</a:t>
            </a:r>
            <a:endParaRPr lang="en-US" sz="3000" b="1" dirty="0"/>
          </a:p>
        </p:txBody>
      </p:sp>
      <p:sp>
        <p:nvSpPr>
          <p:cNvPr id="3" name="Content Placeholder 2"/>
          <p:cNvSpPr>
            <a:spLocks noGrp="1"/>
          </p:cNvSpPr>
          <p:nvPr>
            <p:ph idx="1"/>
          </p:nvPr>
        </p:nvSpPr>
        <p:spPr>
          <a:xfrm>
            <a:off x="457200" y="1371600"/>
            <a:ext cx="8229600" cy="5410200"/>
          </a:xfrm>
        </p:spPr>
        <p:txBody>
          <a:bodyPr>
            <a:normAutofit lnSpcReduction="10000"/>
          </a:bodyPr>
          <a:lstStyle/>
          <a:p>
            <a:pPr algn="just">
              <a:buNone/>
            </a:pPr>
            <a:r>
              <a:rPr lang="en-US" b="1" dirty="0" smtClean="0"/>
              <a:t>Step 1:</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lgn="just">
              <a:buNone/>
            </a:pPr>
            <a:endParaRPr lang="en-US" b="1" dirty="0" smtClean="0"/>
          </a:p>
          <a:p>
            <a:pPr algn="just">
              <a:buNone/>
            </a:pPr>
            <a:r>
              <a:rPr lang="en-US" b="1" dirty="0" smtClean="0"/>
              <a:t>Step 2:</a:t>
            </a:r>
            <a:r>
              <a:rPr lang="en-US" dirty="0" smtClean="0"/>
              <a:t> If it is </a:t>
            </a:r>
            <a:r>
              <a:rPr lang="en-US" b="1" dirty="0" smtClean="0"/>
              <a:t>Empty</a:t>
            </a:r>
            <a:r>
              <a:rPr lang="en-US" dirty="0" smtClean="0"/>
              <a:t>, then display </a:t>
            </a:r>
            <a:r>
              <a:rPr lang="en-US" b="1" dirty="0" smtClean="0"/>
              <a:t>'List is Empty!!!'</a:t>
            </a:r>
            <a:r>
              <a:rPr lang="en-US" dirty="0" smtClean="0"/>
              <a:t> and terminate the function.</a:t>
            </a:r>
          </a:p>
          <a:p>
            <a:pPr algn="just">
              <a:buNone/>
            </a:pPr>
            <a:endParaRPr lang="en-US" b="1" dirty="0" smtClean="0"/>
          </a:p>
          <a:p>
            <a:pPr algn="just">
              <a:buNone/>
            </a:pPr>
            <a:r>
              <a:rPr lang="en-US" b="1" dirty="0" smtClean="0"/>
              <a:t>Step 3:</a:t>
            </a:r>
            <a:r>
              <a:rPr lang="en-US" dirty="0" smtClean="0"/>
              <a:t> If it is </a:t>
            </a:r>
            <a:r>
              <a:rPr lang="en-US" b="1" dirty="0" smtClean="0"/>
              <a:t>Not Empty</a:t>
            </a:r>
            <a:r>
              <a:rPr lang="en-US" dirty="0" smtClean="0"/>
              <a:t> then, define a Node pointer </a:t>
            </a:r>
            <a:r>
              <a:rPr lang="en-US" b="1" dirty="0" smtClean="0"/>
              <a:t>'temp'</a:t>
            </a:r>
            <a:r>
              <a:rPr lang="en-US" dirty="0" smtClean="0"/>
              <a:t> and initialize with </a:t>
            </a:r>
            <a:r>
              <a:rPr lang="en-US" b="1" dirty="0" smtClean="0"/>
              <a:t>head</a:t>
            </a:r>
            <a:r>
              <a:rPr lang="en-US" dirty="0" smtClean="0"/>
              <a:t>.</a:t>
            </a:r>
          </a:p>
          <a:p>
            <a:pPr algn="just">
              <a:buNone/>
            </a:pPr>
            <a:endParaRPr lang="en-US" b="1" dirty="0" smtClean="0"/>
          </a:p>
          <a:p>
            <a:pPr algn="just">
              <a:buNone/>
            </a:pPr>
            <a:r>
              <a:rPr lang="en-US" b="1" dirty="0" smtClean="0"/>
              <a:t>Step 4:</a:t>
            </a:r>
            <a:r>
              <a:rPr lang="en-US" dirty="0" smtClean="0"/>
              <a:t> Keep displaying </a:t>
            </a:r>
            <a:r>
              <a:rPr lang="en-US" b="1" dirty="0" smtClean="0"/>
              <a:t>temp → data</a:t>
            </a:r>
            <a:r>
              <a:rPr lang="en-US" dirty="0" smtClean="0"/>
              <a:t> with an arrow     (</a:t>
            </a:r>
            <a:r>
              <a:rPr lang="en-US" b="1" dirty="0" smtClean="0"/>
              <a:t>---&gt;</a:t>
            </a:r>
            <a:r>
              <a:rPr lang="en-US" dirty="0" smtClean="0"/>
              <a:t>) until </a:t>
            </a:r>
            <a:r>
              <a:rPr lang="en-US" b="1" dirty="0" smtClean="0"/>
              <a:t>temp</a:t>
            </a:r>
            <a:r>
              <a:rPr lang="en-US" dirty="0" smtClean="0"/>
              <a:t> reaches to the last node</a:t>
            </a:r>
          </a:p>
          <a:p>
            <a:pPr algn="just">
              <a:buNone/>
            </a:pPr>
            <a:endParaRPr lang="en-US" b="1" dirty="0" smtClean="0"/>
          </a:p>
          <a:p>
            <a:pPr algn="just">
              <a:buNone/>
            </a:pPr>
            <a:r>
              <a:rPr lang="en-US" b="1" dirty="0" smtClean="0"/>
              <a:t>Step 5:</a:t>
            </a:r>
            <a:r>
              <a:rPr lang="en-US" dirty="0" smtClean="0"/>
              <a:t> Finally display </a:t>
            </a:r>
            <a:r>
              <a:rPr lang="en-US" b="1" dirty="0" smtClean="0"/>
              <a:t>temp → data</a:t>
            </a:r>
            <a:r>
              <a:rPr lang="en-US" dirty="0" smtClean="0"/>
              <a:t> with arrow pointing to </a:t>
            </a:r>
            <a:r>
              <a:rPr lang="en-US" b="1" dirty="0" smtClean="0"/>
              <a:t>head → data</a:t>
            </a:r>
            <a:r>
              <a:rPr lang="en-US" dirty="0" smtClean="0"/>
              <a:t>.</a:t>
            </a:r>
          </a:p>
          <a:p>
            <a:pPr algn="just">
              <a:buNone/>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 List operations</a:t>
            </a:r>
            <a:endParaRPr lang="en-US" dirty="0"/>
          </a:p>
        </p:txBody>
      </p:sp>
      <p:sp>
        <p:nvSpPr>
          <p:cNvPr id="3" name="Content Placeholder 2"/>
          <p:cNvSpPr>
            <a:spLocks noGrp="1"/>
          </p:cNvSpPr>
          <p:nvPr>
            <p:ph idx="1"/>
          </p:nvPr>
        </p:nvSpPr>
        <p:spPr/>
        <p:txBody>
          <a:bodyPr/>
          <a:lstStyle/>
          <a:p>
            <a:pPr algn="just"/>
            <a:r>
              <a:rPr lang="en-US" dirty="0" smtClean="0"/>
              <a:t>In a double linked list, we perform the following operations</a:t>
            </a:r>
          </a:p>
          <a:p>
            <a:pPr algn="just"/>
            <a:endParaRPr lang="en-US" sz="1200" dirty="0" smtClean="0"/>
          </a:p>
          <a:p>
            <a:pPr lvl="1">
              <a:buFont typeface="Constantia" pitchFamily="18" charset="0"/>
              <a:buChar char="√"/>
            </a:pPr>
            <a:r>
              <a:rPr lang="en-US" dirty="0" smtClean="0"/>
              <a:t>Insertion</a:t>
            </a:r>
          </a:p>
          <a:p>
            <a:pPr lvl="1">
              <a:buFont typeface="Constantia" pitchFamily="18" charset="0"/>
              <a:buChar char="√"/>
            </a:pPr>
            <a:endParaRPr lang="en-US" dirty="0" smtClean="0"/>
          </a:p>
          <a:p>
            <a:pPr lvl="1">
              <a:buFont typeface="Constantia" pitchFamily="18" charset="0"/>
              <a:buChar char="√"/>
            </a:pPr>
            <a:r>
              <a:rPr lang="en-US" dirty="0" smtClean="0"/>
              <a:t>Deletion</a:t>
            </a:r>
          </a:p>
          <a:p>
            <a:pPr lvl="1">
              <a:buFont typeface="Constantia" pitchFamily="18" charset="0"/>
              <a:buChar char="√"/>
            </a:pPr>
            <a:endParaRPr lang="en-US" dirty="0" smtClean="0"/>
          </a:p>
          <a:p>
            <a:pPr lvl="1">
              <a:buFont typeface="Constantia" pitchFamily="18" charset="0"/>
              <a:buChar char="√"/>
            </a:pPr>
            <a:r>
              <a:rPr lang="en-US" dirty="0" smtClean="0"/>
              <a:t>Display</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 List Insertion</a:t>
            </a:r>
            <a:endParaRPr lang="en-US" dirty="0"/>
          </a:p>
        </p:txBody>
      </p:sp>
      <p:sp>
        <p:nvSpPr>
          <p:cNvPr id="3" name="Content Placeholder 2"/>
          <p:cNvSpPr>
            <a:spLocks noGrp="1"/>
          </p:cNvSpPr>
          <p:nvPr>
            <p:ph idx="1"/>
          </p:nvPr>
        </p:nvSpPr>
        <p:spPr/>
        <p:txBody>
          <a:bodyPr>
            <a:normAutofit/>
          </a:bodyPr>
          <a:lstStyle/>
          <a:p>
            <a:pPr algn="just"/>
            <a:r>
              <a:rPr lang="en-US" dirty="0" smtClean="0"/>
              <a:t>In a double linked list, the insertion operation can be performed in three ways as follows</a:t>
            </a:r>
          </a:p>
          <a:p>
            <a:pPr algn="just"/>
            <a:endParaRPr lang="en-US" sz="1200" dirty="0" smtClean="0"/>
          </a:p>
          <a:p>
            <a:pPr lvl="1">
              <a:buFont typeface="Constantia" pitchFamily="18" charset="0"/>
              <a:buChar char="√"/>
            </a:pPr>
            <a:r>
              <a:rPr lang="en-US" dirty="0" smtClean="0"/>
              <a:t>Inserting At Beginning of the list</a:t>
            </a:r>
          </a:p>
          <a:p>
            <a:pPr lvl="1">
              <a:buFont typeface="Constantia" pitchFamily="18" charset="0"/>
              <a:buChar char="√"/>
            </a:pPr>
            <a:endParaRPr lang="en-US" dirty="0" smtClean="0"/>
          </a:p>
          <a:p>
            <a:pPr lvl="1">
              <a:buFont typeface="Constantia" pitchFamily="18" charset="0"/>
              <a:buChar char="√"/>
            </a:pPr>
            <a:r>
              <a:rPr lang="en-US" dirty="0" smtClean="0"/>
              <a:t>Inserting At End of the list</a:t>
            </a:r>
          </a:p>
          <a:p>
            <a:pPr lvl="1">
              <a:buFont typeface="Constantia" pitchFamily="18" charset="0"/>
              <a:buChar char="√"/>
            </a:pPr>
            <a:endParaRPr lang="en-US" dirty="0" smtClean="0"/>
          </a:p>
          <a:p>
            <a:pPr lvl="1">
              <a:buFont typeface="Constantia" pitchFamily="18" charset="0"/>
              <a:buChar char="√"/>
            </a:pPr>
            <a:r>
              <a:rPr lang="en-US" dirty="0" smtClean="0"/>
              <a:t>Inserting At Specific location in the list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610600" cy="627888"/>
          </a:xfrm>
        </p:spPr>
        <p:txBody>
          <a:bodyPr>
            <a:noAutofit/>
          </a:bodyPr>
          <a:lstStyle/>
          <a:p>
            <a:r>
              <a:rPr lang="en-US" sz="3200" b="1" dirty="0" smtClean="0"/>
              <a:t>Doubly Link List </a:t>
            </a:r>
            <a:r>
              <a:rPr lang="en-US" sz="3200" b="1" dirty="0" smtClean="0">
                <a:solidFill>
                  <a:srgbClr val="FF0000"/>
                </a:solidFill>
              </a:rPr>
              <a:t>Inserting At Beginning of the list</a:t>
            </a:r>
            <a:endParaRPr lang="en-US" sz="3200" b="1" dirty="0">
              <a:solidFill>
                <a:srgbClr val="FF0000"/>
              </a:solidFill>
            </a:endParaRPr>
          </a:p>
        </p:txBody>
      </p:sp>
      <p:sp>
        <p:nvSpPr>
          <p:cNvPr id="3" name="Content Placeholder 2"/>
          <p:cNvSpPr>
            <a:spLocks noGrp="1"/>
          </p:cNvSpPr>
          <p:nvPr>
            <p:ph idx="1"/>
          </p:nvPr>
        </p:nvSpPr>
        <p:spPr>
          <a:xfrm>
            <a:off x="457200" y="1752600"/>
            <a:ext cx="8229600" cy="4876800"/>
          </a:xfrm>
        </p:spPr>
        <p:txBody>
          <a:bodyPr>
            <a:normAutofit fontScale="92500" lnSpcReduction="10000"/>
          </a:bodyPr>
          <a:lstStyle/>
          <a:p>
            <a:pPr algn="just">
              <a:buNone/>
            </a:pPr>
            <a:r>
              <a:rPr lang="en-US" b="1" dirty="0" smtClean="0"/>
              <a:t>Step 1:</a:t>
            </a:r>
            <a:r>
              <a:rPr lang="en-US" dirty="0" smtClean="0"/>
              <a:t> Create a </a:t>
            </a:r>
            <a:r>
              <a:rPr lang="en-US" b="1" dirty="0" err="1" smtClean="0"/>
              <a:t>newNode</a:t>
            </a:r>
            <a:r>
              <a:rPr lang="en-US" dirty="0" smtClean="0"/>
              <a:t> with given value and </a:t>
            </a:r>
          </a:p>
          <a:p>
            <a:pPr algn="just">
              <a:buNone/>
            </a:pPr>
            <a:r>
              <a:rPr lang="en-US" b="1" dirty="0" smtClean="0"/>
              <a:t>		 </a:t>
            </a:r>
            <a:r>
              <a:rPr lang="en-US" b="1" dirty="0" err="1" smtClean="0"/>
              <a:t>newNode</a:t>
            </a:r>
            <a:r>
              <a:rPr lang="en-US" b="1" dirty="0" smtClean="0"/>
              <a:t> → previous</a:t>
            </a:r>
            <a:r>
              <a:rPr lang="en-US" dirty="0" smtClean="0"/>
              <a:t> as </a:t>
            </a:r>
            <a:r>
              <a:rPr lang="en-US" b="1" dirty="0" smtClean="0"/>
              <a:t>NULL</a:t>
            </a:r>
            <a:r>
              <a:rPr lang="en-US" dirty="0" smtClean="0"/>
              <a:t>.</a:t>
            </a:r>
          </a:p>
          <a:p>
            <a:pPr algn="just">
              <a:buNone/>
            </a:pPr>
            <a:endParaRPr lang="en-US" b="1" dirty="0" smtClean="0"/>
          </a:p>
          <a:p>
            <a:pPr algn="just">
              <a:buNone/>
            </a:pPr>
            <a:r>
              <a:rPr lang="en-US" b="1" dirty="0" smtClean="0"/>
              <a:t>Step 2:</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lgn="just">
              <a:buNone/>
            </a:pPr>
            <a:endParaRPr lang="en-US" b="1" dirty="0" smtClean="0"/>
          </a:p>
          <a:p>
            <a:pPr algn="just">
              <a:buNone/>
            </a:pPr>
            <a:r>
              <a:rPr lang="en-US" b="1" dirty="0" smtClean="0"/>
              <a:t>Step 3:</a:t>
            </a:r>
            <a:r>
              <a:rPr lang="en-US" dirty="0" smtClean="0"/>
              <a:t> If it is </a:t>
            </a:r>
            <a:r>
              <a:rPr lang="en-US" b="1" dirty="0" smtClean="0"/>
              <a:t>Empty</a:t>
            </a:r>
            <a:r>
              <a:rPr lang="en-US" dirty="0" smtClean="0"/>
              <a:t> then </a:t>
            </a:r>
          </a:p>
          <a:p>
            <a:pPr algn="just">
              <a:buNone/>
            </a:pPr>
            <a:r>
              <a:rPr lang="en-US" b="1" dirty="0" smtClean="0"/>
              <a:t>		</a:t>
            </a:r>
            <a:r>
              <a:rPr lang="en-US" b="1" dirty="0" err="1" smtClean="0"/>
              <a:t>newNode</a:t>
            </a:r>
            <a:r>
              <a:rPr lang="en-US" b="1" dirty="0" smtClean="0"/>
              <a:t> → next=NULL</a:t>
            </a:r>
            <a:r>
              <a:rPr lang="en-US" dirty="0" smtClean="0"/>
              <a:t> </a:t>
            </a:r>
          </a:p>
          <a:p>
            <a:pPr algn="just">
              <a:buNone/>
            </a:pPr>
            <a:r>
              <a:rPr lang="en-US" b="1" dirty="0" smtClean="0"/>
              <a:t>		 Head=</a:t>
            </a:r>
            <a:r>
              <a:rPr lang="en-US" b="1" dirty="0" err="1" smtClean="0"/>
              <a:t>newNode</a:t>
            </a:r>
            <a:endParaRPr lang="en-US" b="1" dirty="0" smtClean="0"/>
          </a:p>
          <a:p>
            <a:pPr algn="just">
              <a:buNone/>
            </a:pPr>
            <a:r>
              <a:rPr lang="en-US" b="1" dirty="0" smtClean="0"/>
              <a:t>Step 4:</a:t>
            </a:r>
            <a:r>
              <a:rPr lang="en-US" dirty="0" smtClean="0"/>
              <a:t> If it is </a:t>
            </a:r>
            <a:r>
              <a:rPr lang="en-US" b="1" dirty="0" smtClean="0"/>
              <a:t>not Empty</a:t>
            </a:r>
            <a:r>
              <a:rPr lang="en-US" dirty="0" smtClean="0"/>
              <a:t> then,</a:t>
            </a:r>
          </a:p>
          <a:p>
            <a:pPr algn="just">
              <a:buNone/>
            </a:pPr>
            <a:r>
              <a:rPr lang="en-US" b="1" dirty="0" smtClean="0"/>
              <a:t>		</a:t>
            </a:r>
            <a:r>
              <a:rPr lang="en-US" b="1" dirty="0" err="1" smtClean="0"/>
              <a:t>newNode</a:t>
            </a:r>
            <a:r>
              <a:rPr lang="en-US" b="1" dirty="0" smtClean="0"/>
              <a:t> → next = head</a:t>
            </a:r>
            <a:r>
              <a:rPr lang="en-US" dirty="0" smtClean="0"/>
              <a:t> </a:t>
            </a:r>
            <a:endParaRPr lang="en-US" b="1" dirty="0" smtClean="0"/>
          </a:p>
          <a:p>
            <a:pPr algn="just">
              <a:buNone/>
            </a:pPr>
            <a:r>
              <a:rPr lang="en-US" b="1" dirty="0" smtClean="0"/>
              <a:t>		head-&gt;</a:t>
            </a:r>
            <a:r>
              <a:rPr lang="en-US" b="1" dirty="0" err="1" smtClean="0"/>
              <a:t>prev</a:t>
            </a:r>
            <a:r>
              <a:rPr lang="en-US" b="1" dirty="0" smtClean="0"/>
              <a:t>=</a:t>
            </a:r>
            <a:r>
              <a:rPr lang="en-US" b="1" dirty="0" err="1" smtClean="0"/>
              <a:t>newNode</a:t>
            </a:r>
            <a:endParaRPr lang="en-US" b="1" dirty="0" smtClean="0"/>
          </a:p>
          <a:p>
            <a:pPr algn="just">
              <a:buNone/>
            </a:pPr>
            <a:r>
              <a:rPr lang="en-US" b="1" dirty="0" smtClean="0"/>
              <a:t>		head</a:t>
            </a:r>
            <a:r>
              <a:rPr lang="en-US" dirty="0" smtClean="0"/>
              <a:t>=</a:t>
            </a:r>
            <a:r>
              <a:rPr lang="en-US" b="1" dirty="0" smtClean="0"/>
              <a:t> </a:t>
            </a:r>
            <a:r>
              <a:rPr lang="en-US" b="1" dirty="0" err="1" smtClean="0"/>
              <a:t>newNode</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610600" cy="627888"/>
          </a:xfrm>
        </p:spPr>
        <p:txBody>
          <a:bodyPr>
            <a:noAutofit/>
          </a:bodyPr>
          <a:lstStyle/>
          <a:p>
            <a:r>
              <a:rPr lang="en-US" sz="3200" b="1" dirty="0" smtClean="0"/>
              <a:t>Doubly Link List </a:t>
            </a:r>
            <a:r>
              <a:rPr lang="en-US" sz="3200" b="1" dirty="0" smtClean="0">
                <a:solidFill>
                  <a:srgbClr val="FF0000"/>
                </a:solidFill>
              </a:rPr>
              <a:t>Inserting At End of the list</a:t>
            </a:r>
            <a:endParaRPr lang="en-US" sz="3200" b="1" dirty="0">
              <a:solidFill>
                <a:srgbClr val="FF0000"/>
              </a:solidFill>
            </a:endParaRPr>
          </a:p>
        </p:txBody>
      </p:sp>
      <p:sp>
        <p:nvSpPr>
          <p:cNvPr id="3" name="Content Placeholder 2"/>
          <p:cNvSpPr>
            <a:spLocks noGrp="1"/>
          </p:cNvSpPr>
          <p:nvPr>
            <p:ph idx="1"/>
          </p:nvPr>
        </p:nvSpPr>
        <p:spPr>
          <a:xfrm>
            <a:off x="457200" y="1752600"/>
            <a:ext cx="8229600" cy="4876800"/>
          </a:xfrm>
        </p:spPr>
        <p:txBody>
          <a:bodyPr>
            <a:normAutofit lnSpcReduction="10000"/>
          </a:bodyPr>
          <a:lstStyle/>
          <a:p>
            <a:pPr>
              <a:buNone/>
            </a:pPr>
            <a:r>
              <a:rPr lang="en-US" b="1" dirty="0" smtClean="0"/>
              <a:t>Step 1:</a:t>
            </a:r>
            <a:r>
              <a:rPr lang="en-US" dirty="0" smtClean="0"/>
              <a:t> Create a </a:t>
            </a:r>
            <a:r>
              <a:rPr lang="en-US" b="1" dirty="0" err="1" smtClean="0"/>
              <a:t>newNode</a:t>
            </a:r>
            <a:r>
              <a:rPr lang="en-US" dirty="0" smtClean="0"/>
              <a:t> with given value and </a:t>
            </a:r>
            <a:r>
              <a:rPr lang="en-US" b="1" dirty="0" err="1" smtClean="0"/>
              <a:t>newNode</a:t>
            </a:r>
            <a:r>
              <a:rPr lang="en-US" b="1" dirty="0" smtClean="0"/>
              <a:t> → next</a:t>
            </a:r>
            <a:r>
              <a:rPr lang="en-US" dirty="0" smtClean="0"/>
              <a:t> as </a:t>
            </a:r>
            <a:r>
              <a:rPr lang="en-US" b="1" dirty="0" smtClean="0"/>
              <a:t>NULL</a:t>
            </a:r>
            <a:r>
              <a:rPr lang="en-US" dirty="0" smtClean="0"/>
              <a:t>.</a:t>
            </a:r>
          </a:p>
          <a:p>
            <a:pPr>
              <a:buNone/>
            </a:pPr>
            <a:r>
              <a:rPr lang="en-US" b="1" dirty="0" smtClean="0"/>
              <a:t>Step 2:</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3:</a:t>
            </a:r>
            <a:r>
              <a:rPr lang="en-US" dirty="0" smtClean="0"/>
              <a:t> If it is </a:t>
            </a:r>
            <a:r>
              <a:rPr lang="en-US" b="1" dirty="0" smtClean="0"/>
              <a:t>Empty</a:t>
            </a:r>
            <a:r>
              <a:rPr lang="en-US" dirty="0" smtClean="0"/>
              <a:t>, then assign </a:t>
            </a:r>
            <a:r>
              <a:rPr lang="en-US" b="1" dirty="0" smtClean="0"/>
              <a:t>NULL</a:t>
            </a:r>
            <a:r>
              <a:rPr lang="en-US" dirty="0" smtClean="0"/>
              <a:t> to </a:t>
            </a:r>
            <a:r>
              <a:rPr lang="en-US" b="1" dirty="0" err="1" smtClean="0"/>
              <a:t>newNode</a:t>
            </a:r>
            <a:r>
              <a:rPr lang="en-US" b="1" dirty="0" smtClean="0"/>
              <a:t> → previous</a:t>
            </a:r>
            <a:r>
              <a:rPr lang="en-US" dirty="0" smtClean="0"/>
              <a:t> and </a:t>
            </a:r>
            <a:r>
              <a:rPr lang="en-US" b="1" dirty="0" err="1" smtClean="0"/>
              <a:t>newNode</a:t>
            </a:r>
            <a:r>
              <a:rPr lang="en-US" dirty="0" smtClean="0"/>
              <a:t> to </a:t>
            </a:r>
            <a:r>
              <a:rPr lang="en-US" b="1" dirty="0" smtClean="0"/>
              <a:t>head</a:t>
            </a:r>
            <a:r>
              <a:rPr lang="en-US" dirty="0" smtClean="0"/>
              <a:t>.</a:t>
            </a:r>
          </a:p>
          <a:p>
            <a:pPr>
              <a:buNone/>
            </a:pPr>
            <a:r>
              <a:rPr lang="en-US" b="1" dirty="0" smtClean="0"/>
              <a:t>Step 4:</a:t>
            </a:r>
            <a:r>
              <a:rPr lang="en-US" dirty="0" smtClean="0"/>
              <a:t> If it is </a:t>
            </a:r>
            <a:r>
              <a:rPr lang="en-US" b="1" dirty="0" smtClean="0"/>
              <a:t>not Empty</a:t>
            </a:r>
            <a:r>
              <a:rPr lang="en-US" dirty="0" smtClean="0"/>
              <a:t>, then, define a node pointer </a:t>
            </a:r>
            <a:r>
              <a:rPr lang="en-US" b="1" dirty="0" smtClean="0"/>
              <a:t>temp</a:t>
            </a:r>
            <a:r>
              <a:rPr lang="en-US" dirty="0" smtClean="0"/>
              <a:t> and initialize with </a:t>
            </a:r>
            <a:r>
              <a:rPr lang="en-US" b="1" dirty="0" smtClean="0"/>
              <a:t>head</a:t>
            </a:r>
            <a:r>
              <a:rPr lang="en-US" dirty="0" smtClean="0"/>
              <a:t>.</a:t>
            </a:r>
          </a:p>
          <a:p>
            <a:pPr>
              <a:buNone/>
            </a:pPr>
            <a:r>
              <a:rPr lang="en-US" b="1" dirty="0" smtClean="0"/>
              <a:t>Step 5:</a:t>
            </a:r>
            <a:r>
              <a:rPr lang="en-US" dirty="0" smtClean="0"/>
              <a:t> Keep moving the </a:t>
            </a:r>
            <a:r>
              <a:rPr lang="en-US" b="1" dirty="0" smtClean="0"/>
              <a:t>temp</a:t>
            </a:r>
            <a:r>
              <a:rPr lang="en-US" dirty="0" smtClean="0"/>
              <a:t> to its next node until it reaches to the last node in the list (until </a:t>
            </a:r>
            <a:r>
              <a:rPr lang="en-US" b="1" dirty="0" smtClean="0"/>
              <a:t>temp → next</a:t>
            </a:r>
            <a:r>
              <a:rPr lang="en-US" dirty="0" smtClean="0"/>
              <a:t> is equal to </a:t>
            </a:r>
            <a:r>
              <a:rPr lang="en-US" b="1" dirty="0" smtClean="0"/>
              <a:t>NULL</a:t>
            </a:r>
            <a:r>
              <a:rPr lang="en-US" dirty="0" smtClean="0"/>
              <a:t>).</a:t>
            </a:r>
          </a:p>
          <a:p>
            <a:pPr>
              <a:buNone/>
            </a:pPr>
            <a:r>
              <a:rPr lang="en-US" b="1" dirty="0" smtClean="0"/>
              <a:t>Step 6:</a:t>
            </a:r>
            <a:r>
              <a:rPr lang="en-US" dirty="0" smtClean="0"/>
              <a:t> Assign </a:t>
            </a:r>
            <a:r>
              <a:rPr lang="en-US" b="1" dirty="0" err="1" smtClean="0"/>
              <a:t>newNode</a:t>
            </a:r>
            <a:r>
              <a:rPr lang="en-US" dirty="0" smtClean="0"/>
              <a:t> to </a:t>
            </a:r>
            <a:r>
              <a:rPr lang="en-US" b="1" dirty="0" smtClean="0"/>
              <a:t>temp → next</a:t>
            </a:r>
            <a:r>
              <a:rPr lang="en-US" dirty="0" smtClean="0"/>
              <a:t> and </a:t>
            </a:r>
            <a:r>
              <a:rPr lang="en-US" b="1" dirty="0" smtClean="0"/>
              <a:t>temp</a:t>
            </a:r>
            <a:r>
              <a:rPr lang="en-US" dirty="0" smtClean="0"/>
              <a:t> to </a:t>
            </a:r>
            <a:r>
              <a:rPr lang="en-US" b="1" dirty="0" err="1" smtClean="0"/>
              <a:t>newNode</a:t>
            </a:r>
            <a:r>
              <a:rPr lang="en-US" b="1" dirty="0" smtClean="0"/>
              <a:t> → previous</a:t>
            </a:r>
            <a:r>
              <a:rPr lang="en-US"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610600" cy="627888"/>
          </a:xfrm>
        </p:spPr>
        <p:txBody>
          <a:bodyPr>
            <a:noAutofit/>
          </a:bodyPr>
          <a:lstStyle/>
          <a:p>
            <a:r>
              <a:rPr lang="en-US" sz="3200" b="1" dirty="0" smtClean="0"/>
              <a:t>Doubly Link List</a:t>
            </a:r>
            <a:r>
              <a:rPr lang="en-US" sz="3200" b="1" dirty="0" smtClean="0">
                <a:solidFill>
                  <a:srgbClr val="FF0000"/>
                </a:solidFill>
              </a:rPr>
              <a:t> Inserting At Specific location in the list</a:t>
            </a:r>
            <a:r>
              <a:rPr lang="en-US" sz="3200" b="1" dirty="0" smtClean="0"/>
              <a:t> (After a Node) Cont…</a:t>
            </a:r>
            <a:endParaRPr lang="en-US" sz="3200" b="1" dirty="0"/>
          </a:p>
        </p:txBody>
      </p:sp>
      <p:sp>
        <p:nvSpPr>
          <p:cNvPr id="3" name="Content Placeholder 2"/>
          <p:cNvSpPr>
            <a:spLocks noGrp="1"/>
          </p:cNvSpPr>
          <p:nvPr>
            <p:ph idx="1"/>
          </p:nvPr>
        </p:nvSpPr>
        <p:spPr>
          <a:xfrm>
            <a:off x="457200" y="1752600"/>
            <a:ext cx="8229600" cy="5105400"/>
          </a:xfrm>
        </p:spPr>
        <p:txBody>
          <a:bodyPr>
            <a:normAutofit lnSpcReduction="10000"/>
          </a:bodyPr>
          <a:lstStyle/>
          <a:p>
            <a:pPr>
              <a:buNone/>
            </a:pPr>
            <a:r>
              <a:rPr lang="en-US" b="1" dirty="0" smtClean="0"/>
              <a:t>Step 1:</a:t>
            </a:r>
            <a:r>
              <a:rPr lang="en-US" dirty="0" smtClean="0"/>
              <a:t> Create a </a:t>
            </a:r>
            <a:r>
              <a:rPr lang="en-US" b="1" dirty="0" err="1" smtClean="0"/>
              <a:t>newNode</a:t>
            </a:r>
            <a:r>
              <a:rPr lang="en-US" dirty="0" smtClean="0"/>
              <a:t> with given value.</a:t>
            </a:r>
          </a:p>
          <a:p>
            <a:pPr>
              <a:buNone/>
            </a:pPr>
            <a:r>
              <a:rPr lang="en-US" b="1" dirty="0" smtClean="0"/>
              <a:t>Step 2:</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3:</a:t>
            </a:r>
            <a:r>
              <a:rPr lang="en-US" dirty="0" smtClean="0"/>
              <a:t> If it is </a:t>
            </a:r>
            <a:r>
              <a:rPr lang="en-US" b="1" dirty="0" smtClean="0"/>
              <a:t>Empty</a:t>
            </a:r>
            <a:r>
              <a:rPr lang="en-US" dirty="0" smtClean="0"/>
              <a:t> then, assign </a:t>
            </a:r>
            <a:r>
              <a:rPr lang="en-US" b="1" dirty="0" smtClean="0"/>
              <a:t>NULL</a:t>
            </a:r>
            <a:r>
              <a:rPr lang="en-US" dirty="0" smtClean="0"/>
              <a:t> to </a:t>
            </a:r>
            <a:r>
              <a:rPr lang="en-US" b="1" dirty="0" err="1" smtClean="0"/>
              <a:t>newNode</a:t>
            </a:r>
            <a:r>
              <a:rPr lang="en-US" b="1" dirty="0" smtClean="0"/>
              <a:t> → previous</a:t>
            </a:r>
            <a:r>
              <a:rPr lang="en-US" dirty="0" smtClean="0"/>
              <a:t> &amp; </a:t>
            </a:r>
            <a:r>
              <a:rPr lang="en-US" b="1" dirty="0" err="1" smtClean="0"/>
              <a:t>newNode</a:t>
            </a:r>
            <a:r>
              <a:rPr lang="en-US" b="1" dirty="0" smtClean="0"/>
              <a:t> → next</a:t>
            </a:r>
            <a:r>
              <a:rPr lang="en-US" dirty="0" smtClean="0"/>
              <a:t> and </a:t>
            </a:r>
            <a:r>
              <a:rPr lang="en-US" b="1" dirty="0" err="1" smtClean="0"/>
              <a:t>newNode</a:t>
            </a:r>
            <a:r>
              <a:rPr lang="en-US" dirty="0" smtClean="0"/>
              <a:t> to </a:t>
            </a:r>
            <a:r>
              <a:rPr lang="en-US" b="1" dirty="0" smtClean="0"/>
              <a:t>head</a:t>
            </a:r>
            <a:r>
              <a:rPr lang="en-US" dirty="0" smtClean="0"/>
              <a:t>.</a:t>
            </a:r>
          </a:p>
          <a:p>
            <a:pPr>
              <a:buNone/>
            </a:pPr>
            <a:r>
              <a:rPr lang="en-US" b="1" dirty="0" smtClean="0"/>
              <a:t>Step 4:</a:t>
            </a:r>
            <a:r>
              <a:rPr lang="en-US" dirty="0" smtClean="0"/>
              <a:t> If it is </a:t>
            </a:r>
            <a:r>
              <a:rPr lang="en-US" b="1" dirty="0" smtClean="0"/>
              <a:t>not Empty</a:t>
            </a:r>
            <a:r>
              <a:rPr lang="en-US" dirty="0" smtClean="0"/>
              <a:t> then, define two node pointers </a:t>
            </a:r>
            <a:r>
              <a:rPr lang="en-US" b="1" dirty="0" smtClean="0"/>
              <a:t>temp1</a:t>
            </a:r>
            <a:r>
              <a:rPr lang="en-US" dirty="0" smtClean="0"/>
              <a:t> &amp; </a:t>
            </a:r>
            <a:r>
              <a:rPr lang="en-US" b="1" dirty="0" smtClean="0"/>
              <a:t>temp2</a:t>
            </a:r>
            <a:r>
              <a:rPr lang="en-US" dirty="0" smtClean="0"/>
              <a:t> and initialize </a:t>
            </a:r>
            <a:r>
              <a:rPr lang="en-US" b="1" dirty="0" smtClean="0"/>
              <a:t>temp1</a:t>
            </a:r>
            <a:r>
              <a:rPr lang="en-US" dirty="0" smtClean="0"/>
              <a:t> with </a:t>
            </a:r>
            <a:r>
              <a:rPr lang="en-US" b="1" dirty="0" smtClean="0"/>
              <a:t>head</a:t>
            </a:r>
            <a:r>
              <a:rPr lang="en-US" dirty="0" smtClean="0"/>
              <a:t>.</a:t>
            </a:r>
          </a:p>
          <a:p>
            <a:pPr>
              <a:buNone/>
            </a:pPr>
            <a:r>
              <a:rPr lang="en-US" b="1" dirty="0" smtClean="0"/>
              <a:t>Step 5:</a:t>
            </a:r>
            <a:r>
              <a:rPr lang="en-US" dirty="0" smtClean="0"/>
              <a:t> Keep moving the </a:t>
            </a:r>
            <a:r>
              <a:rPr lang="en-US" b="1" dirty="0" smtClean="0"/>
              <a:t>temp1</a:t>
            </a:r>
            <a:r>
              <a:rPr lang="en-US" dirty="0" smtClean="0"/>
              <a:t> to its next node until it reaches to the node after which we want to insert the </a:t>
            </a:r>
            <a:r>
              <a:rPr lang="en-US" dirty="0" err="1" smtClean="0"/>
              <a:t>newNode</a:t>
            </a:r>
            <a:r>
              <a:rPr lang="en-US" dirty="0" smtClean="0"/>
              <a:t> (until </a:t>
            </a:r>
            <a:r>
              <a:rPr lang="en-US" b="1" dirty="0" smtClean="0"/>
              <a:t>temp1 → data</a:t>
            </a:r>
            <a:r>
              <a:rPr lang="en-US" dirty="0" smtClean="0"/>
              <a:t> is equal to </a:t>
            </a:r>
            <a:r>
              <a:rPr lang="en-US" b="1" dirty="0" smtClean="0"/>
              <a:t>location</a:t>
            </a:r>
            <a:r>
              <a:rPr lang="en-US" dirty="0" smtClean="0"/>
              <a:t>, here location is the node value after which we want to insert the </a:t>
            </a:r>
            <a:r>
              <a:rPr lang="en-US" dirty="0" err="1" smtClean="0"/>
              <a:t>newNode</a:t>
            </a:r>
            <a:r>
              <a:rPr lang="en-US"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839200" cy="551688"/>
          </a:xfrm>
        </p:spPr>
        <p:txBody>
          <a:bodyPr>
            <a:noAutofit/>
          </a:bodyPr>
          <a:lstStyle/>
          <a:p>
            <a:r>
              <a:rPr lang="en-US" sz="2800" b="1" dirty="0" smtClean="0"/>
              <a:t>Singly Link List </a:t>
            </a:r>
            <a:r>
              <a:rPr lang="en-US" sz="2800" dirty="0" smtClean="0"/>
              <a:t>– Deletion from the Beginning of the list</a:t>
            </a:r>
            <a:endParaRPr lang="en-US" sz="2800" dirty="0"/>
          </a:p>
        </p:txBody>
      </p:sp>
      <p:pic>
        <p:nvPicPr>
          <p:cNvPr id="4098" name="Picture 2"/>
          <p:cNvPicPr>
            <a:picLocks noChangeAspect="1" noChangeArrowheads="1"/>
          </p:cNvPicPr>
          <p:nvPr/>
        </p:nvPicPr>
        <p:blipFill>
          <a:blip r:embed="rId2"/>
          <a:srcRect/>
          <a:stretch>
            <a:fillRect/>
          </a:stretch>
        </p:blipFill>
        <p:spPr bwMode="auto">
          <a:xfrm>
            <a:off x="561975" y="1769040"/>
            <a:ext cx="8048625" cy="1278960"/>
          </a:xfrm>
          <a:prstGeom prst="rect">
            <a:avLst/>
          </a:prstGeom>
          <a:noFill/>
          <a:ln w="9525">
            <a:noFill/>
            <a:miter lim="800000"/>
            <a:headEnd/>
            <a:tailEnd/>
          </a:ln>
          <a:effectLst/>
        </p:spPr>
      </p:pic>
      <p:sp>
        <p:nvSpPr>
          <p:cNvPr id="6" name="Rectangle 5"/>
          <p:cNvSpPr/>
          <p:nvPr/>
        </p:nvSpPr>
        <p:spPr>
          <a:xfrm>
            <a:off x="762000" y="1524000"/>
            <a:ext cx="1959062" cy="369332"/>
          </a:xfrm>
          <a:prstGeom prst="rect">
            <a:avLst/>
          </a:prstGeom>
        </p:spPr>
        <p:txBody>
          <a:bodyPr wrap="none">
            <a:spAutoFit/>
          </a:bodyPr>
          <a:lstStyle/>
          <a:p>
            <a:r>
              <a:rPr lang="en-US" dirty="0" smtClean="0"/>
              <a:t>Single Linked List</a:t>
            </a:r>
            <a:endParaRPr lang="en-US" dirty="0"/>
          </a:p>
        </p:txBody>
      </p:sp>
      <p:sp>
        <p:nvSpPr>
          <p:cNvPr id="8" name="Rectangle 7"/>
          <p:cNvSpPr/>
          <p:nvPr/>
        </p:nvSpPr>
        <p:spPr>
          <a:xfrm>
            <a:off x="2438400" y="3048000"/>
            <a:ext cx="4179862" cy="369332"/>
          </a:xfrm>
          <a:prstGeom prst="rect">
            <a:avLst/>
          </a:prstGeom>
        </p:spPr>
        <p:txBody>
          <a:bodyPr wrap="none">
            <a:spAutoFit/>
          </a:bodyPr>
          <a:lstStyle/>
          <a:p>
            <a:r>
              <a:rPr lang="en-US" smtClean="0"/>
              <a:t>Deletion first Node </a:t>
            </a:r>
            <a:r>
              <a:rPr lang="en-US" dirty="0" smtClean="0"/>
              <a:t>in Single Linked List</a:t>
            </a:r>
            <a:endParaRPr lang="en-US" dirty="0"/>
          </a:p>
        </p:txBody>
      </p:sp>
      <p:sp>
        <p:nvSpPr>
          <p:cNvPr id="9" name="Rectangle 8"/>
          <p:cNvSpPr/>
          <p:nvPr/>
        </p:nvSpPr>
        <p:spPr>
          <a:xfrm>
            <a:off x="3124200" y="5269468"/>
            <a:ext cx="2774606" cy="369332"/>
          </a:xfrm>
          <a:prstGeom prst="rect">
            <a:avLst/>
          </a:prstGeom>
        </p:spPr>
        <p:txBody>
          <a:bodyPr wrap="none">
            <a:spAutoFit/>
          </a:bodyPr>
          <a:lstStyle/>
          <a:p>
            <a:r>
              <a:rPr lang="en-US" dirty="0" smtClean="0"/>
              <a:t>After Deletion Linked List</a:t>
            </a:r>
            <a:endParaRPr lang="en-US" dirty="0"/>
          </a:p>
        </p:txBody>
      </p:sp>
      <p:pic>
        <p:nvPicPr>
          <p:cNvPr id="6146" name="Picture 2"/>
          <p:cNvPicPr>
            <a:picLocks noChangeAspect="1" noChangeArrowheads="1"/>
          </p:cNvPicPr>
          <p:nvPr/>
        </p:nvPicPr>
        <p:blipFill>
          <a:blip r:embed="rId3"/>
          <a:srcRect/>
          <a:stretch>
            <a:fillRect/>
          </a:stretch>
        </p:blipFill>
        <p:spPr bwMode="auto">
          <a:xfrm>
            <a:off x="457200" y="3352800"/>
            <a:ext cx="8282287" cy="1752600"/>
          </a:xfrm>
          <a:prstGeom prst="rect">
            <a:avLst/>
          </a:prstGeom>
          <a:noFill/>
          <a:ln w="9525">
            <a:noFill/>
            <a:miter lim="800000"/>
            <a:headEnd/>
            <a:tailEnd/>
          </a:ln>
          <a:effectLst/>
        </p:spPr>
      </p:pic>
      <p:pic>
        <p:nvPicPr>
          <p:cNvPr id="7170" name="Picture 2"/>
          <p:cNvPicPr>
            <a:picLocks noChangeAspect="1" noChangeArrowheads="1"/>
          </p:cNvPicPr>
          <p:nvPr/>
        </p:nvPicPr>
        <p:blipFill>
          <a:blip r:embed="rId4"/>
          <a:srcRect/>
          <a:stretch>
            <a:fillRect/>
          </a:stretch>
        </p:blipFill>
        <p:spPr bwMode="auto">
          <a:xfrm>
            <a:off x="1295400" y="5695950"/>
            <a:ext cx="6600825" cy="1162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610600" cy="627888"/>
          </a:xfrm>
        </p:spPr>
        <p:txBody>
          <a:bodyPr>
            <a:noAutofit/>
          </a:bodyPr>
          <a:lstStyle/>
          <a:p>
            <a:r>
              <a:rPr lang="en-US" sz="3200" b="1" dirty="0" smtClean="0"/>
              <a:t>Doubly Link List </a:t>
            </a:r>
            <a:r>
              <a:rPr lang="en-US" sz="3200" b="1" dirty="0" smtClean="0">
                <a:solidFill>
                  <a:srgbClr val="FF0000"/>
                </a:solidFill>
              </a:rPr>
              <a:t>Inserting At Specific location in the list</a:t>
            </a:r>
            <a:r>
              <a:rPr lang="en-US" sz="3200" b="1" dirty="0" smtClean="0"/>
              <a:t> (After a Node)</a:t>
            </a:r>
            <a:endParaRPr lang="en-US" sz="3200" b="1" dirty="0"/>
          </a:p>
        </p:txBody>
      </p:sp>
      <p:sp>
        <p:nvSpPr>
          <p:cNvPr id="3" name="Content Placeholder 2"/>
          <p:cNvSpPr>
            <a:spLocks noGrp="1"/>
          </p:cNvSpPr>
          <p:nvPr>
            <p:ph idx="1"/>
          </p:nvPr>
        </p:nvSpPr>
        <p:spPr>
          <a:xfrm>
            <a:off x="457200" y="1752600"/>
            <a:ext cx="8229600" cy="5105400"/>
          </a:xfrm>
        </p:spPr>
        <p:txBody>
          <a:bodyPr>
            <a:normAutofit/>
          </a:bodyPr>
          <a:lstStyle/>
          <a:p>
            <a:pPr algn="just">
              <a:buNone/>
            </a:pPr>
            <a:r>
              <a:rPr lang="en-US" b="1" dirty="0" smtClean="0"/>
              <a:t>Step 6:</a:t>
            </a:r>
            <a:r>
              <a:rPr lang="en-US" dirty="0" smtClean="0"/>
              <a:t> Every time check whether </a:t>
            </a:r>
            <a:r>
              <a:rPr lang="en-US" b="1" dirty="0" smtClean="0"/>
              <a:t>temp1</a:t>
            </a:r>
            <a:r>
              <a:rPr lang="en-US" dirty="0" smtClean="0"/>
              <a:t> is reached to the last node. If it is reached to the last node then display </a:t>
            </a:r>
            <a:r>
              <a:rPr lang="en-US" b="1" dirty="0" smtClean="0"/>
              <a:t>'Given node is not found in the list!!! Insertion not possible!!!'</a:t>
            </a:r>
            <a:r>
              <a:rPr lang="en-US" dirty="0" smtClean="0"/>
              <a:t> and terminate the function. Otherwise move the </a:t>
            </a:r>
            <a:r>
              <a:rPr lang="en-US" b="1" dirty="0" smtClean="0"/>
              <a:t>temp1</a:t>
            </a:r>
            <a:r>
              <a:rPr lang="en-US" dirty="0" smtClean="0"/>
              <a:t> to next node.</a:t>
            </a:r>
          </a:p>
          <a:p>
            <a:pPr>
              <a:buNone/>
            </a:pPr>
            <a:r>
              <a:rPr lang="en-US" b="1" dirty="0" smtClean="0"/>
              <a:t>Step 7:</a:t>
            </a:r>
            <a:r>
              <a:rPr lang="en-US" dirty="0" smtClean="0"/>
              <a:t> Assign </a:t>
            </a:r>
          </a:p>
          <a:p>
            <a:pPr>
              <a:buNone/>
            </a:pPr>
            <a:r>
              <a:rPr lang="en-US" b="1" dirty="0" smtClean="0"/>
              <a:t>		temp1 → next</a:t>
            </a:r>
            <a:r>
              <a:rPr lang="en-US" dirty="0" smtClean="0"/>
              <a:t> to </a:t>
            </a:r>
            <a:r>
              <a:rPr lang="en-US" b="1" dirty="0" smtClean="0"/>
              <a:t>temp2</a:t>
            </a:r>
            <a:r>
              <a:rPr lang="en-US" dirty="0" smtClean="0"/>
              <a:t>,   (initialize temp2)</a:t>
            </a:r>
          </a:p>
          <a:p>
            <a:pPr>
              <a:buNone/>
            </a:pPr>
            <a:r>
              <a:rPr lang="en-US" b="1" dirty="0" smtClean="0"/>
              <a:t>		</a:t>
            </a:r>
            <a:r>
              <a:rPr lang="en-US" b="1" dirty="0" err="1" smtClean="0"/>
              <a:t>newNode</a:t>
            </a:r>
            <a:r>
              <a:rPr lang="en-US" dirty="0" smtClean="0"/>
              <a:t> to </a:t>
            </a:r>
            <a:r>
              <a:rPr lang="en-US" b="1" dirty="0" smtClean="0"/>
              <a:t>temp1 → next</a:t>
            </a:r>
            <a:r>
              <a:rPr lang="en-US" dirty="0" smtClean="0"/>
              <a:t>, </a:t>
            </a:r>
          </a:p>
          <a:p>
            <a:pPr>
              <a:buNone/>
            </a:pPr>
            <a:r>
              <a:rPr lang="en-US" b="1" dirty="0" smtClean="0"/>
              <a:t>		temp1</a:t>
            </a:r>
            <a:r>
              <a:rPr lang="en-US" dirty="0" smtClean="0"/>
              <a:t> to </a:t>
            </a:r>
            <a:r>
              <a:rPr lang="en-US" b="1" dirty="0" err="1" smtClean="0"/>
              <a:t>newNode</a:t>
            </a:r>
            <a:r>
              <a:rPr lang="en-US" b="1" dirty="0" smtClean="0"/>
              <a:t> → previous</a:t>
            </a:r>
            <a:r>
              <a:rPr lang="en-US" dirty="0" smtClean="0"/>
              <a:t>, </a:t>
            </a:r>
          </a:p>
          <a:p>
            <a:pPr>
              <a:buNone/>
            </a:pPr>
            <a:r>
              <a:rPr lang="en-US" b="1" dirty="0" smtClean="0"/>
              <a:t>		temp2</a:t>
            </a:r>
            <a:r>
              <a:rPr lang="en-US" dirty="0" smtClean="0"/>
              <a:t> to </a:t>
            </a:r>
            <a:r>
              <a:rPr lang="en-US" b="1" dirty="0" err="1" smtClean="0"/>
              <a:t>newNode</a:t>
            </a:r>
            <a:r>
              <a:rPr lang="en-US" b="1" dirty="0" smtClean="0"/>
              <a:t> → next</a:t>
            </a:r>
            <a:r>
              <a:rPr lang="en-US" dirty="0" smtClean="0"/>
              <a:t> </a:t>
            </a:r>
          </a:p>
          <a:p>
            <a:pPr>
              <a:buNone/>
            </a:pPr>
            <a:r>
              <a:rPr lang="en-US" b="1" dirty="0" smtClean="0"/>
              <a:t>		</a:t>
            </a:r>
            <a:r>
              <a:rPr lang="en-US" b="1" dirty="0" err="1" smtClean="0"/>
              <a:t>newNode</a:t>
            </a:r>
            <a:r>
              <a:rPr lang="en-US" dirty="0" smtClean="0"/>
              <a:t> to </a:t>
            </a:r>
            <a:r>
              <a:rPr lang="en-US" b="1" dirty="0" smtClean="0"/>
              <a:t>temp2 → previous</a:t>
            </a:r>
            <a:r>
              <a:rPr lang="en-US" dirty="0"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 List Deletion</a:t>
            </a:r>
            <a:endParaRPr lang="en-US" dirty="0"/>
          </a:p>
        </p:txBody>
      </p:sp>
      <p:sp>
        <p:nvSpPr>
          <p:cNvPr id="3" name="Content Placeholder 2"/>
          <p:cNvSpPr>
            <a:spLocks noGrp="1"/>
          </p:cNvSpPr>
          <p:nvPr>
            <p:ph idx="1"/>
          </p:nvPr>
        </p:nvSpPr>
        <p:spPr/>
        <p:txBody>
          <a:bodyPr>
            <a:normAutofit/>
          </a:bodyPr>
          <a:lstStyle/>
          <a:p>
            <a:pPr algn="just"/>
            <a:r>
              <a:rPr lang="en-US" dirty="0" smtClean="0"/>
              <a:t>In a double linked list, the deletion operation can be performed in three ways as follows</a:t>
            </a:r>
          </a:p>
          <a:p>
            <a:pPr algn="just"/>
            <a:endParaRPr lang="en-US" sz="1200" dirty="0" smtClean="0"/>
          </a:p>
          <a:p>
            <a:pPr lvl="1">
              <a:buFont typeface="Constantia" pitchFamily="18" charset="0"/>
              <a:buChar char="√"/>
            </a:pPr>
            <a:r>
              <a:rPr lang="en-US" dirty="0" smtClean="0"/>
              <a:t>Deleting from Beginning of the list</a:t>
            </a:r>
          </a:p>
          <a:p>
            <a:pPr lvl="1">
              <a:buFont typeface="Constantia" pitchFamily="18" charset="0"/>
              <a:buChar char="√"/>
            </a:pPr>
            <a:endParaRPr lang="en-US" dirty="0" smtClean="0"/>
          </a:p>
          <a:p>
            <a:pPr lvl="1">
              <a:buFont typeface="Constantia" pitchFamily="18" charset="0"/>
              <a:buChar char="√"/>
            </a:pPr>
            <a:r>
              <a:rPr lang="en-US" dirty="0" smtClean="0"/>
              <a:t>Deleting from End of the list</a:t>
            </a:r>
          </a:p>
          <a:p>
            <a:pPr lvl="1">
              <a:buFont typeface="Constantia" pitchFamily="18" charset="0"/>
              <a:buChar char="√"/>
            </a:pPr>
            <a:endParaRPr lang="en-US" dirty="0" smtClean="0"/>
          </a:p>
          <a:p>
            <a:pPr lvl="1">
              <a:buFont typeface="Constantia" pitchFamily="18" charset="0"/>
              <a:buChar char="√"/>
            </a:pPr>
            <a:r>
              <a:rPr lang="en-US" dirty="0" smtClean="0"/>
              <a:t>Deleting a Specific Node</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14400"/>
            <a:ext cx="8915400" cy="627888"/>
          </a:xfrm>
        </p:spPr>
        <p:txBody>
          <a:bodyPr>
            <a:noAutofit/>
          </a:bodyPr>
          <a:lstStyle/>
          <a:p>
            <a:r>
              <a:rPr lang="en-US" sz="3200" dirty="0" smtClean="0"/>
              <a:t>Doubly Link List </a:t>
            </a:r>
            <a:r>
              <a:rPr lang="en-US" sz="3200" b="1" dirty="0" smtClean="0">
                <a:solidFill>
                  <a:srgbClr val="FF0000"/>
                </a:solidFill>
              </a:rPr>
              <a:t>Deleting from Beginning of the list</a:t>
            </a:r>
            <a:endParaRPr lang="en-US" sz="3200" b="1" dirty="0">
              <a:solidFill>
                <a:srgbClr val="FF0000"/>
              </a:solidFill>
            </a:endParaRPr>
          </a:p>
        </p:txBody>
      </p:sp>
      <p:sp>
        <p:nvSpPr>
          <p:cNvPr id="3" name="Content Placeholder 2"/>
          <p:cNvSpPr>
            <a:spLocks noGrp="1"/>
          </p:cNvSpPr>
          <p:nvPr>
            <p:ph idx="1"/>
          </p:nvPr>
        </p:nvSpPr>
        <p:spPr>
          <a:xfrm>
            <a:off x="457200" y="1676400"/>
            <a:ext cx="8229600" cy="5181600"/>
          </a:xfrm>
        </p:spPr>
        <p:txBody>
          <a:bodyPr>
            <a:normAutofit fontScale="92500" lnSpcReduction="10000"/>
          </a:bodyPr>
          <a:lstStyle/>
          <a:p>
            <a:pPr>
              <a:buNone/>
            </a:pPr>
            <a:r>
              <a:rPr lang="en-US" b="1" dirty="0" smtClean="0"/>
              <a:t>Step 1:</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2:</a:t>
            </a:r>
            <a:r>
              <a:rPr lang="en-US" dirty="0" smtClean="0"/>
              <a:t> If it is </a:t>
            </a:r>
            <a:r>
              <a:rPr lang="en-US" b="1" dirty="0" smtClean="0"/>
              <a:t>Empty</a:t>
            </a:r>
            <a:r>
              <a:rPr lang="en-US" dirty="0" smtClean="0"/>
              <a:t> then, display </a:t>
            </a:r>
            <a:r>
              <a:rPr lang="en-US" b="1" dirty="0" smtClean="0"/>
              <a:t>'List is Empty!!! Deletion is not possible'</a:t>
            </a:r>
            <a:r>
              <a:rPr lang="en-US" dirty="0" smtClean="0"/>
              <a:t> and terminate the function.</a:t>
            </a:r>
          </a:p>
          <a:p>
            <a:pPr algn="just">
              <a:buNone/>
            </a:pPr>
            <a:r>
              <a:rPr lang="en-US" b="1" dirty="0" smtClean="0"/>
              <a:t>Step 3:</a:t>
            </a:r>
            <a:r>
              <a:rPr lang="en-US" dirty="0" smtClean="0"/>
              <a:t> If it is not Empty then, define a Node pointer </a:t>
            </a:r>
            <a:r>
              <a:rPr lang="en-US" b="1" dirty="0" smtClean="0"/>
              <a:t>'temp'</a:t>
            </a:r>
            <a:r>
              <a:rPr lang="en-US" dirty="0" smtClean="0"/>
              <a:t> and initialize with </a:t>
            </a:r>
            <a:r>
              <a:rPr lang="en-US" b="1" dirty="0" smtClean="0"/>
              <a:t>head</a:t>
            </a:r>
            <a:r>
              <a:rPr lang="en-US" dirty="0" smtClean="0"/>
              <a:t>.</a:t>
            </a:r>
          </a:p>
          <a:p>
            <a:pPr>
              <a:buNone/>
            </a:pPr>
            <a:r>
              <a:rPr lang="en-US" b="1" dirty="0" smtClean="0"/>
              <a:t>Step 4:</a:t>
            </a:r>
            <a:r>
              <a:rPr lang="en-US" dirty="0" smtClean="0"/>
              <a:t> Check whether list is having only one node </a:t>
            </a:r>
          </a:p>
          <a:p>
            <a:pPr>
              <a:buNone/>
            </a:pPr>
            <a:r>
              <a:rPr lang="en-US" dirty="0" smtClean="0"/>
              <a:t>		(</a:t>
            </a:r>
            <a:r>
              <a:rPr lang="en-US" b="1" dirty="0" smtClean="0"/>
              <a:t>temp → next=NULL</a:t>
            </a:r>
            <a:r>
              <a:rPr lang="en-US" dirty="0" smtClean="0"/>
              <a:t>)</a:t>
            </a:r>
          </a:p>
          <a:p>
            <a:pPr>
              <a:buNone/>
            </a:pPr>
            <a:r>
              <a:rPr lang="en-US" b="1" dirty="0" smtClean="0"/>
              <a:t>Step 5:</a:t>
            </a:r>
            <a:r>
              <a:rPr lang="en-US" dirty="0" smtClean="0"/>
              <a:t> If it is </a:t>
            </a:r>
            <a:r>
              <a:rPr lang="en-US" b="1" dirty="0" smtClean="0"/>
              <a:t>TRUE</a:t>
            </a:r>
            <a:r>
              <a:rPr lang="en-US" dirty="0" smtClean="0"/>
              <a:t>, then set </a:t>
            </a:r>
            <a:r>
              <a:rPr lang="en-US" b="1" dirty="0" smtClean="0"/>
              <a:t>head</a:t>
            </a:r>
            <a:r>
              <a:rPr lang="en-US" dirty="0" smtClean="0"/>
              <a:t> to </a:t>
            </a:r>
            <a:r>
              <a:rPr lang="en-US" b="1" dirty="0" smtClean="0"/>
              <a:t>NULL</a:t>
            </a:r>
            <a:r>
              <a:rPr lang="en-US" dirty="0" smtClean="0"/>
              <a:t> and delete </a:t>
            </a:r>
            <a:r>
              <a:rPr lang="en-US" b="1" dirty="0" smtClean="0"/>
              <a:t>temp</a:t>
            </a:r>
            <a:r>
              <a:rPr lang="en-US" dirty="0" smtClean="0"/>
              <a:t> (Setting </a:t>
            </a:r>
            <a:r>
              <a:rPr lang="en-US" b="1" dirty="0" smtClean="0"/>
              <a:t>Empty</a:t>
            </a:r>
            <a:r>
              <a:rPr lang="en-US" dirty="0" smtClean="0"/>
              <a:t> list conditions)</a:t>
            </a:r>
          </a:p>
          <a:p>
            <a:pPr>
              <a:buNone/>
            </a:pPr>
            <a:r>
              <a:rPr lang="en-US" b="1" dirty="0" smtClean="0"/>
              <a:t>Step 6:</a:t>
            </a:r>
            <a:r>
              <a:rPr lang="en-US" dirty="0" smtClean="0"/>
              <a:t> If it is </a:t>
            </a:r>
            <a:r>
              <a:rPr lang="en-US" b="1" dirty="0" smtClean="0"/>
              <a:t>FALSE</a:t>
            </a:r>
            <a:r>
              <a:rPr lang="en-US" dirty="0" smtClean="0"/>
              <a:t>, then assign </a:t>
            </a:r>
          </a:p>
          <a:p>
            <a:pPr>
              <a:buNone/>
            </a:pPr>
            <a:r>
              <a:rPr lang="en-US" b="1" dirty="0" smtClean="0"/>
              <a:t>			 head = temp → next</a:t>
            </a:r>
            <a:r>
              <a:rPr lang="en-US" dirty="0" smtClean="0"/>
              <a:t> </a:t>
            </a:r>
          </a:p>
          <a:p>
            <a:pPr>
              <a:buNone/>
            </a:pPr>
            <a:r>
              <a:rPr lang="en-US" b="1" dirty="0" smtClean="0"/>
              <a:t>			head → </a:t>
            </a:r>
            <a:r>
              <a:rPr lang="en-US" b="1" dirty="0" err="1" smtClean="0"/>
              <a:t>prev</a:t>
            </a:r>
            <a:r>
              <a:rPr lang="en-US" b="1" dirty="0" smtClean="0"/>
              <a:t>= NULL </a:t>
            </a:r>
            <a:r>
              <a:rPr lang="en-US" dirty="0" smtClean="0"/>
              <a:t> </a:t>
            </a:r>
          </a:p>
          <a:p>
            <a:pPr>
              <a:buNone/>
            </a:pPr>
            <a:r>
              <a:rPr lang="en-US" dirty="0" smtClean="0"/>
              <a:t>			delete </a:t>
            </a:r>
            <a:r>
              <a:rPr lang="en-US" b="1" dirty="0" smtClean="0"/>
              <a:t>temp</a:t>
            </a:r>
            <a:r>
              <a:rPr lang="en-US" dirty="0"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14400"/>
            <a:ext cx="8915400" cy="627888"/>
          </a:xfrm>
        </p:spPr>
        <p:txBody>
          <a:bodyPr>
            <a:noAutofit/>
          </a:bodyPr>
          <a:lstStyle/>
          <a:p>
            <a:r>
              <a:rPr lang="en-US" sz="3200" dirty="0" smtClean="0"/>
              <a:t>Doubly Link List </a:t>
            </a:r>
            <a:r>
              <a:rPr lang="en-US" sz="3200" b="1" dirty="0" smtClean="0">
                <a:solidFill>
                  <a:srgbClr val="FF0000"/>
                </a:solidFill>
              </a:rPr>
              <a:t>Deleting from End of the list</a:t>
            </a:r>
            <a:endParaRPr lang="en-US" sz="3200" dirty="0">
              <a:solidFill>
                <a:srgbClr val="FF0000"/>
              </a:solidFill>
            </a:endParaRPr>
          </a:p>
        </p:txBody>
      </p:sp>
      <p:sp>
        <p:nvSpPr>
          <p:cNvPr id="3" name="Content Placeholder 2"/>
          <p:cNvSpPr>
            <a:spLocks noGrp="1"/>
          </p:cNvSpPr>
          <p:nvPr>
            <p:ph idx="1"/>
          </p:nvPr>
        </p:nvSpPr>
        <p:spPr>
          <a:xfrm>
            <a:off x="457200" y="1676400"/>
            <a:ext cx="8229600" cy="4953000"/>
          </a:xfrm>
        </p:spPr>
        <p:txBody>
          <a:bodyPr>
            <a:normAutofit fontScale="85000" lnSpcReduction="10000"/>
          </a:bodyPr>
          <a:lstStyle/>
          <a:p>
            <a:pPr>
              <a:buNone/>
            </a:pPr>
            <a:r>
              <a:rPr lang="en-US" b="1" dirty="0" smtClean="0"/>
              <a:t>Step 1:</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2:</a:t>
            </a:r>
            <a:r>
              <a:rPr lang="en-US" dirty="0" smtClean="0"/>
              <a:t> If it is </a:t>
            </a:r>
            <a:r>
              <a:rPr lang="en-US" b="1" dirty="0" smtClean="0"/>
              <a:t>Empty</a:t>
            </a:r>
            <a:r>
              <a:rPr lang="en-US" dirty="0" smtClean="0"/>
              <a:t>, then display </a:t>
            </a:r>
            <a:r>
              <a:rPr lang="en-US" b="1" dirty="0" smtClean="0"/>
              <a:t>'List is Empty!!! Deletion is not possible'</a:t>
            </a:r>
            <a:r>
              <a:rPr lang="en-US" dirty="0" smtClean="0"/>
              <a:t> and terminate the function.</a:t>
            </a:r>
          </a:p>
          <a:p>
            <a:pPr>
              <a:buNone/>
            </a:pPr>
            <a:r>
              <a:rPr lang="en-US" b="1" dirty="0" smtClean="0"/>
              <a:t>Step 3:</a:t>
            </a:r>
            <a:r>
              <a:rPr lang="en-US" dirty="0" smtClean="0"/>
              <a:t> If it is not Empty then, define a Node pointer </a:t>
            </a:r>
            <a:r>
              <a:rPr lang="en-US" b="1" dirty="0" smtClean="0"/>
              <a:t>'temp'</a:t>
            </a:r>
            <a:r>
              <a:rPr lang="en-US" dirty="0" smtClean="0"/>
              <a:t> and initialize with </a:t>
            </a:r>
            <a:r>
              <a:rPr lang="en-US" b="1" dirty="0" smtClean="0"/>
              <a:t>head</a:t>
            </a:r>
            <a:r>
              <a:rPr lang="en-US" dirty="0" smtClean="0"/>
              <a:t>.</a:t>
            </a:r>
          </a:p>
          <a:p>
            <a:pPr>
              <a:buNone/>
            </a:pPr>
            <a:r>
              <a:rPr lang="en-US" b="1" dirty="0" smtClean="0"/>
              <a:t>Step 4:</a:t>
            </a:r>
            <a:r>
              <a:rPr lang="en-US" dirty="0" smtClean="0"/>
              <a:t> Check whether list has only one Node </a:t>
            </a:r>
          </a:p>
          <a:p>
            <a:pPr>
              <a:buNone/>
            </a:pPr>
            <a:r>
              <a:rPr lang="en-US" dirty="0" smtClean="0"/>
              <a:t>(</a:t>
            </a:r>
            <a:r>
              <a:rPr lang="en-US" b="1" dirty="0" smtClean="0"/>
              <a:t>temp → previous</a:t>
            </a:r>
            <a:r>
              <a:rPr lang="en-US" dirty="0" smtClean="0"/>
              <a:t> ==</a:t>
            </a:r>
            <a:r>
              <a:rPr lang="en-US" b="1" dirty="0" smtClean="0"/>
              <a:t>NULL </a:t>
            </a:r>
            <a:r>
              <a:rPr lang="en-US" dirty="0" smtClean="0"/>
              <a:t>and </a:t>
            </a:r>
            <a:r>
              <a:rPr lang="en-US" b="1" dirty="0" smtClean="0"/>
              <a:t>temp → next</a:t>
            </a:r>
            <a:r>
              <a:rPr lang="en-US" dirty="0" smtClean="0"/>
              <a:t> == </a:t>
            </a:r>
            <a:r>
              <a:rPr lang="en-US" b="1" dirty="0" smtClean="0"/>
              <a:t>NULL</a:t>
            </a:r>
            <a:r>
              <a:rPr lang="en-US" dirty="0" smtClean="0"/>
              <a:t>)</a:t>
            </a:r>
          </a:p>
          <a:p>
            <a:pPr>
              <a:buNone/>
            </a:pPr>
            <a:r>
              <a:rPr lang="en-US" b="1" dirty="0" smtClean="0"/>
              <a:t>Step 5:</a:t>
            </a:r>
            <a:r>
              <a:rPr lang="en-US" dirty="0" smtClean="0"/>
              <a:t> If it is </a:t>
            </a:r>
            <a:r>
              <a:rPr lang="en-US" b="1" dirty="0" smtClean="0"/>
              <a:t>TRUE</a:t>
            </a:r>
            <a:r>
              <a:rPr lang="en-US" dirty="0" smtClean="0"/>
              <a:t>, then </a:t>
            </a:r>
            <a:r>
              <a:rPr lang="en-US" b="1" dirty="0" smtClean="0"/>
              <a:t>head=NULL </a:t>
            </a:r>
            <a:r>
              <a:rPr lang="en-US" dirty="0" smtClean="0"/>
              <a:t> and delete </a:t>
            </a:r>
            <a:r>
              <a:rPr lang="en-US" b="1" dirty="0" smtClean="0"/>
              <a:t>temp</a:t>
            </a:r>
            <a:r>
              <a:rPr lang="en-US" dirty="0" smtClean="0"/>
              <a:t>. And terminate from the function. (Setting </a:t>
            </a:r>
            <a:r>
              <a:rPr lang="en-US" b="1" dirty="0" smtClean="0"/>
              <a:t>Empty</a:t>
            </a:r>
            <a:r>
              <a:rPr lang="en-US" dirty="0" smtClean="0"/>
              <a:t> list condition)</a:t>
            </a:r>
          </a:p>
          <a:p>
            <a:pPr>
              <a:buNone/>
            </a:pPr>
            <a:r>
              <a:rPr lang="en-US" b="1" dirty="0" smtClean="0"/>
              <a:t>Step 6:</a:t>
            </a:r>
            <a:r>
              <a:rPr lang="en-US" dirty="0" smtClean="0"/>
              <a:t> If it is </a:t>
            </a:r>
            <a:r>
              <a:rPr lang="en-US" b="1" dirty="0" smtClean="0"/>
              <a:t>FALSE</a:t>
            </a:r>
            <a:r>
              <a:rPr lang="en-US" dirty="0" smtClean="0"/>
              <a:t>, then keep moving </a:t>
            </a:r>
            <a:r>
              <a:rPr lang="en-US" b="1" dirty="0" smtClean="0"/>
              <a:t>temp</a:t>
            </a:r>
            <a:r>
              <a:rPr lang="en-US" dirty="0" smtClean="0"/>
              <a:t> until it reaches to the last node in the list. (until </a:t>
            </a:r>
            <a:r>
              <a:rPr lang="en-US" b="1" dirty="0" smtClean="0"/>
              <a:t>temp → next</a:t>
            </a:r>
            <a:r>
              <a:rPr lang="en-US" dirty="0" smtClean="0"/>
              <a:t> ==</a:t>
            </a:r>
            <a:r>
              <a:rPr lang="en-US" b="1" dirty="0" smtClean="0"/>
              <a:t>NULL</a:t>
            </a:r>
            <a:r>
              <a:rPr lang="en-US" dirty="0" smtClean="0"/>
              <a:t>)</a:t>
            </a:r>
          </a:p>
          <a:p>
            <a:pPr>
              <a:buNone/>
            </a:pPr>
            <a:r>
              <a:rPr lang="en-US" b="1" dirty="0" smtClean="0"/>
              <a:t>Step 7:</a:t>
            </a:r>
            <a:r>
              <a:rPr lang="en-US" dirty="0" smtClean="0"/>
              <a:t> Assign  </a:t>
            </a:r>
          </a:p>
          <a:p>
            <a:pPr>
              <a:buNone/>
            </a:pPr>
            <a:r>
              <a:rPr lang="en-US" b="1" dirty="0" smtClean="0"/>
              <a:t>		temp → previous → next= NULL </a:t>
            </a:r>
            <a:r>
              <a:rPr lang="en-US" dirty="0" smtClean="0"/>
              <a:t> </a:t>
            </a:r>
          </a:p>
          <a:p>
            <a:pPr>
              <a:buNone/>
            </a:pPr>
            <a:r>
              <a:rPr lang="en-US" dirty="0" smtClean="0"/>
              <a:t>		delete </a:t>
            </a:r>
            <a:r>
              <a:rPr lang="en-US" b="1" dirty="0" smtClean="0"/>
              <a:t>temp</a:t>
            </a:r>
            <a:r>
              <a:rPr lang="en-US" dirty="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914400"/>
            <a:ext cx="8915400" cy="627888"/>
          </a:xfrm>
        </p:spPr>
        <p:txBody>
          <a:bodyPr>
            <a:noAutofit/>
          </a:bodyPr>
          <a:lstStyle/>
          <a:p>
            <a:r>
              <a:rPr lang="en-US" sz="3200" dirty="0" smtClean="0"/>
              <a:t>Doubly Link List </a:t>
            </a:r>
            <a:r>
              <a:rPr lang="en-US" sz="3200" b="1" dirty="0" smtClean="0">
                <a:solidFill>
                  <a:srgbClr val="FF0000"/>
                </a:solidFill>
              </a:rPr>
              <a:t>Deleting a Specific Node from the list</a:t>
            </a:r>
            <a:endParaRPr lang="en-US" sz="3200" dirty="0">
              <a:solidFill>
                <a:srgbClr val="FF0000"/>
              </a:solidFill>
            </a:endParaRPr>
          </a:p>
        </p:txBody>
      </p:sp>
      <p:sp>
        <p:nvSpPr>
          <p:cNvPr id="3" name="Content Placeholder 2"/>
          <p:cNvSpPr>
            <a:spLocks noGrp="1"/>
          </p:cNvSpPr>
          <p:nvPr>
            <p:ph idx="1"/>
          </p:nvPr>
        </p:nvSpPr>
        <p:spPr>
          <a:xfrm>
            <a:off x="457200" y="1676400"/>
            <a:ext cx="8229600" cy="4953000"/>
          </a:xfrm>
        </p:spPr>
        <p:txBody>
          <a:bodyPr>
            <a:normAutofit fontScale="85000" lnSpcReduction="20000"/>
          </a:bodyPr>
          <a:lstStyle/>
          <a:p>
            <a:pPr>
              <a:buNone/>
            </a:pPr>
            <a:r>
              <a:rPr lang="en-US" b="1" dirty="0" smtClean="0"/>
              <a:t>Step 1:</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2:</a:t>
            </a:r>
            <a:r>
              <a:rPr lang="en-US" dirty="0" smtClean="0"/>
              <a:t> If it is </a:t>
            </a:r>
            <a:r>
              <a:rPr lang="en-US" b="1" dirty="0" smtClean="0"/>
              <a:t>Empty</a:t>
            </a:r>
            <a:r>
              <a:rPr lang="en-US" dirty="0" smtClean="0"/>
              <a:t> then, display </a:t>
            </a:r>
            <a:r>
              <a:rPr lang="en-US" b="1" dirty="0" smtClean="0"/>
              <a:t>'List is Empty!!! Deletion is not possible'</a:t>
            </a:r>
            <a:r>
              <a:rPr lang="en-US" dirty="0" smtClean="0"/>
              <a:t> and terminate the function.</a:t>
            </a:r>
          </a:p>
          <a:p>
            <a:pPr>
              <a:buNone/>
            </a:pPr>
            <a:r>
              <a:rPr lang="en-US" b="1" dirty="0" smtClean="0"/>
              <a:t>Step 3:</a:t>
            </a:r>
            <a:r>
              <a:rPr lang="en-US" dirty="0" smtClean="0"/>
              <a:t> If it is not Empty, then define a Node pointer </a:t>
            </a:r>
            <a:r>
              <a:rPr lang="en-US" b="1" dirty="0" smtClean="0"/>
              <a:t>'temp'</a:t>
            </a:r>
            <a:r>
              <a:rPr lang="en-US" dirty="0" smtClean="0"/>
              <a:t> and initialize with </a:t>
            </a:r>
            <a:r>
              <a:rPr lang="en-US" b="1" dirty="0" smtClean="0"/>
              <a:t>head</a:t>
            </a:r>
            <a:r>
              <a:rPr lang="en-US" dirty="0" smtClean="0"/>
              <a:t>.</a:t>
            </a:r>
          </a:p>
          <a:p>
            <a:pPr>
              <a:buNone/>
            </a:pPr>
            <a:r>
              <a:rPr lang="en-US" b="1" dirty="0" smtClean="0"/>
              <a:t>Step 4:</a:t>
            </a:r>
            <a:r>
              <a:rPr lang="en-US" dirty="0" smtClean="0"/>
              <a:t> Keep moving the </a:t>
            </a:r>
            <a:r>
              <a:rPr lang="en-US" b="1" dirty="0" smtClean="0"/>
              <a:t>temp</a:t>
            </a:r>
            <a:r>
              <a:rPr lang="en-US" dirty="0" smtClean="0"/>
              <a:t> until it reaches to the exact node to be deleted or to the last node.</a:t>
            </a:r>
          </a:p>
          <a:p>
            <a:pPr>
              <a:buNone/>
            </a:pPr>
            <a:r>
              <a:rPr lang="en-US" b="1" dirty="0" smtClean="0"/>
              <a:t>Step 5:</a:t>
            </a:r>
            <a:r>
              <a:rPr lang="en-US" dirty="0" smtClean="0"/>
              <a:t> If it is reached to the last node, then display </a:t>
            </a:r>
            <a:r>
              <a:rPr lang="en-US" b="1" dirty="0" smtClean="0"/>
              <a:t>'Given node not found in the list! Deletion not possible!!!'</a:t>
            </a:r>
            <a:r>
              <a:rPr lang="en-US" dirty="0" smtClean="0"/>
              <a:t> and terminate the function.</a:t>
            </a:r>
          </a:p>
          <a:p>
            <a:pPr>
              <a:buNone/>
            </a:pPr>
            <a:r>
              <a:rPr lang="en-US" b="1" dirty="0" smtClean="0"/>
              <a:t>Step 6:</a:t>
            </a:r>
            <a:r>
              <a:rPr lang="en-US" dirty="0" smtClean="0"/>
              <a:t> If it is reached to the exact node which we want to delete, then check whether list is having only one node or not </a:t>
            </a:r>
          </a:p>
          <a:p>
            <a:pPr>
              <a:buNone/>
            </a:pPr>
            <a:r>
              <a:rPr lang="en-US" dirty="0" smtClean="0"/>
              <a:t>	       (</a:t>
            </a:r>
            <a:r>
              <a:rPr lang="en-US" b="1" dirty="0" smtClean="0"/>
              <a:t>temp → next</a:t>
            </a:r>
            <a:r>
              <a:rPr lang="en-US" dirty="0" smtClean="0"/>
              <a:t> </a:t>
            </a:r>
            <a:r>
              <a:rPr lang="en-US" b="1" dirty="0" smtClean="0"/>
              <a:t>==NULL</a:t>
            </a:r>
            <a:r>
              <a:rPr lang="en-US" dirty="0" smtClean="0"/>
              <a:t> and </a:t>
            </a:r>
            <a:r>
              <a:rPr lang="en-US" b="1" dirty="0" smtClean="0"/>
              <a:t>temp → </a:t>
            </a:r>
            <a:r>
              <a:rPr lang="en-US" b="1" dirty="0" err="1" smtClean="0"/>
              <a:t>prev</a:t>
            </a:r>
            <a:r>
              <a:rPr lang="en-US" dirty="0" smtClean="0"/>
              <a:t> </a:t>
            </a:r>
            <a:r>
              <a:rPr lang="en-US" b="1" dirty="0" smtClean="0"/>
              <a:t>==NULL</a:t>
            </a:r>
            <a:r>
              <a:rPr lang="en-US" dirty="0" smtClean="0"/>
              <a:t>)</a:t>
            </a:r>
          </a:p>
          <a:p>
            <a:pPr>
              <a:buNone/>
            </a:pPr>
            <a:r>
              <a:rPr lang="en-US" b="1" dirty="0" smtClean="0"/>
              <a:t>Step 7:</a:t>
            </a:r>
            <a:r>
              <a:rPr lang="en-US" dirty="0" smtClean="0"/>
              <a:t> If list has only one node and that is the node which is to be deleted then set </a:t>
            </a:r>
            <a:r>
              <a:rPr lang="en-US" b="1" dirty="0" smtClean="0"/>
              <a:t>head</a:t>
            </a:r>
            <a:r>
              <a:rPr lang="en-US" dirty="0" smtClean="0"/>
              <a:t> to </a:t>
            </a:r>
            <a:r>
              <a:rPr lang="en-US" b="1" dirty="0" smtClean="0"/>
              <a:t>NULL</a:t>
            </a:r>
            <a:r>
              <a:rPr lang="en-US" dirty="0" smtClean="0"/>
              <a:t> and delete </a:t>
            </a:r>
            <a:r>
              <a:rPr lang="en-US" b="1" dirty="0" smtClean="0"/>
              <a:t>temp</a:t>
            </a:r>
            <a:r>
              <a:rPr lang="en-US" dirty="0" smtClean="0"/>
              <a:t> (</a:t>
            </a:r>
            <a:r>
              <a:rPr lang="en-US" b="1" dirty="0" smtClean="0"/>
              <a:t>free(temp)</a:t>
            </a:r>
            <a:r>
              <a:rPr lang="en-US" dirty="0" smtClean="0"/>
              <a:t>).</a:t>
            </a:r>
          </a:p>
          <a:p>
            <a:pPr>
              <a:buNone/>
            </a:pP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914400"/>
            <a:ext cx="8915400" cy="627888"/>
          </a:xfrm>
        </p:spPr>
        <p:txBody>
          <a:bodyPr>
            <a:noAutofit/>
          </a:bodyPr>
          <a:lstStyle/>
          <a:p>
            <a:r>
              <a:rPr lang="en-US" sz="3200" dirty="0" smtClean="0"/>
              <a:t>Doubly Link List </a:t>
            </a:r>
            <a:r>
              <a:rPr lang="en-US" sz="3200" b="1" dirty="0" smtClean="0">
                <a:solidFill>
                  <a:srgbClr val="FF0000"/>
                </a:solidFill>
              </a:rPr>
              <a:t>Deleting a Specific Node from the list</a:t>
            </a:r>
            <a:endParaRPr lang="en-US" sz="3200" dirty="0">
              <a:solidFill>
                <a:srgbClr val="FF0000"/>
              </a:solidFill>
            </a:endParaRPr>
          </a:p>
        </p:txBody>
      </p:sp>
      <p:sp>
        <p:nvSpPr>
          <p:cNvPr id="3" name="Content Placeholder 2"/>
          <p:cNvSpPr>
            <a:spLocks noGrp="1"/>
          </p:cNvSpPr>
          <p:nvPr>
            <p:ph idx="1"/>
          </p:nvPr>
        </p:nvSpPr>
        <p:spPr>
          <a:xfrm>
            <a:off x="457200" y="1676400"/>
            <a:ext cx="8229600" cy="4953000"/>
          </a:xfrm>
        </p:spPr>
        <p:txBody>
          <a:bodyPr>
            <a:normAutofit fontScale="85000" lnSpcReduction="20000"/>
          </a:bodyPr>
          <a:lstStyle/>
          <a:p>
            <a:pPr>
              <a:buNone/>
            </a:pPr>
            <a:r>
              <a:rPr lang="en-US" b="1" dirty="0" smtClean="0"/>
              <a:t>Step 8:</a:t>
            </a:r>
            <a:r>
              <a:rPr lang="en-US" dirty="0" smtClean="0"/>
              <a:t> If list contains multiple nodes, then check whether </a:t>
            </a:r>
            <a:r>
              <a:rPr lang="en-US" b="1" dirty="0" smtClean="0"/>
              <a:t>temp</a:t>
            </a:r>
            <a:r>
              <a:rPr lang="en-US" dirty="0" smtClean="0"/>
              <a:t> is the first node in the list (</a:t>
            </a:r>
            <a:r>
              <a:rPr lang="en-US" b="1" dirty="0" smtClean="0"/>
              <a:t>temp == head</a:t>
            </a:r>
            <a:r>
              <a:rPr lang="en-US" dirty="0" smtClean="0"/>
              <a:t>).</a:t>
            </a:r>
          </a:p>
          <a:p>
            <a:pPr>
              <a:buNone/>
            </a:pPr>
            <a:r>
              <a:rPr lang="en-US" b="1" dirty="0" smtClean="0"/>
              <a:t>Step 9:</a:t>
            </a:r>
            <a:r>
              <a:rPr lang="en-US" dirty="0" smtClean="0"/>
              <a:t> If </a:t>
            </a:r>
            <a:r>
              <a:rPr lang="en-US" b="1" dirty="0" smtClean="0"/>
              <a:t>temp</a:t>
            </a:r>
            <a:r>
              <a:rPr lang="en-US" dirty="0" smtClean="0"/>
              <a:t> is the first node, then move the </a:t>
            </a:r>
            <a:r>
              <a:rPr lang="en-US" b="1" dirty="0" smtClean="0"/>
              <a:t>head</a:t>
            </a:r>
            <a:r>
              <a:rPr lang="en-US" dirty="0" smtClean="0"/>
              <a:t> to the next node (</a:t>
            </a:r>
            <a:r>
              <a:rPr lang="en-US" b="1" dirty="0" smtClean="0"/>
              <a:t>head = head → next</a:t>
            </a:r>
            <a:r>
              <a:rPr lang="en-US" dirty="0" smtClean="0"/>
              <a:t>), set </a:t>
            </a:r>
            <a:r>
              <a:rPr lang="en-US" b="1" dirty="0" smtClean="0"/>
              <a:t>head</a:t>
            </a:r>
            <a:r>
              <a:rPr lang="en-US" dirty="0" smtClean="0"/>
              <a:t> of </a:t>
            </a:r>
            <a:r>
              <a:rPr lang="en-US" b="1" dirty="0" smtClean="0"/>
              <a:t>previous</a:t>
            </a:r>
            <a:r>
              <a:rPr lang="en-US" dirty="0" smtClean="0"/>
              <a:t> to </a:t>
            </a:r>
            <a:r>
              <a:rPr lang="en-US" b="1" dirty="0" smtClean="0"/>
              <a:t>NULL</a:t>
            </a:r>
            <a:r>
              <a:rPr lang="en-US" dirty="0" smtClean="0"/>
              <a:t> (</a:t>
            </a:r>
            <a:r>
              <a:rPr lang="en-US" b="1" dirty="0" smtClean="0"/>
              <a:t>head → previous = NULL</a:t>
            </a:r>
            <a:r>
              <a:rPr lang="en-US" dirty="0" smtClean="0"/>
              <a:t>) and delete </a:t>
            </a:r>
            <a:r>
              <a:rPr lang="en-US" b="1" dirty="0" smtClean="0"/>
              <a:t>temp</a:t>
            </a:r>
            <a:r>
              <a:rPr lang="en-US" dirty="0" smtClean="0"/>
              <a:t>.</a:t>
            </a:r>
          </a:p>
          <a:p>
            <a:pPr>
              <a:buNone/>
            </a:pPr>
            <a:r>
              <a:rPr lang="en-US" b="1" dirty="0" smtClean="0"/>
              <a:t>Step 10:</a:t>
            </a:r>
            <a:r>
              <a:rPr lang="en-US" dirty="0" smtClean="0"/>
              <a:t> If </a:t>
            </a:r>
            <a:r>
              <a:rPr lang="en-US" b="1" dirty="0" smtClean="0"/>
              <a:t>temp</a:t>
            </a:r>
            <a:r>
              <a:rPr lang="en-US" dirty="0" smtClean="0"/>
              <a:t> is not the first node, then check whether it is the last node in the list (</a:t>
            </a:r>
            <a:r>
              <a:rPr lang="en-US" b="1" dirty="0" smtClean="0"/>
              <a:t>temp → next == NULL</a:t>
            </a:r>
            <a:r>
              <a:rPr lang="en-US" dirty="0" smtClean="0"/>
              <a:t>).</a:t>
            </a:r>
          </a:p>
          <a:p>
            <a:pPr>
              <a:buNone/>
            </a:pPr>
            <a:r>
              <a:rPr lang="en-US" b="1" dirty="0" smtClean="0"/>
              <a:t>Step 11:</a:t>
            </a:r>
            <a:r>
              <a:rPr lang="en-US" dirty="0" smtClean="0"/>
              <a:t> If </a:t>
            </a:r>
            <a:r>
              <a:rPr lang="en-US" b="1" dirty="0" smtClean="0"/>
              <a:t>temp</a:t>
            </a:r>
            <a:r>
              <a:rPr lang="en-US" dirty="0" smtClean="0"/>
              <a:t> is the last node then set </a:t>
            </a:r>
            <a:r>
              <a:rPr lang="en-US" b="1" dirty="0" smtClean="0"/>
              <a:t>temp</a:t>
            </a:r>
            <a:r>
              <a:rPr lang="en-US" dirty="0" smtClean="0"/>
              <a:t> of </a:t>
            </a:r>
            <a:r>
              <a:rPr lang="en-US" b="1" dirty="0" smtClean="0"/>
              <a:t>previous</a:t>
            </a:r>
            <a:r>
              <a:rPr lang="en-US" dirty="0" smtClean="0"/>
              <a:t> of </a:t>
            </a:r>
            <a:r>
              <a:rPr lang="en-US" b="1" dirty="0" smtClean="0"/>
              <a:t>next</a:t>
            </a:r>
            <a:r>
              <a:rPr lang="en-US" dirty="0" smtClean="0"/>
              <a:t> to </a:t>
            </a:r>
            <a:r>
              <a:rPr lang="en-US" b="1" dirty="0" smtClean="0"/>
              <a:t>NULL</a:t>
            </a:r>
            <a:r>
              <a:rPr lang="en-US" dirty="0" smtClean="0"/>
              <a:t> (</a:t>
            </a:r>
            <a:r>
              <a:rPr lang="en-US" b="1" dirty="0" smtClean="0"/>
              <a:t>temp → previous → next = NULL</a:t>
            </a:r>
            <a:r>
              <a:rPr lang="en-US" dirty="0" smtClean="0"/>
              <a:t>) and delete </a:t>
            </a:r>
            <a:r>
              <a:rPr lang="en-US" b="1" dirty="0" smtClean="0"/>
              <a:t>temp</a:t>
            </a:r>
            <a:r>
              <a:rPr lang="en-US" dirty="0" smtClean="0"/>
              <a:t> (</a:t>
            </a:r>
            <a:r>
              <a:rPr lang="en-US" b="1" dirty="0" smtClean="0"/>
              <a:t>free(temp</a:t>
            </a:r>
            <a:r>
              <a:rPr lang="en-US" dirty="0" smtClean="0"/>
              <a:t>)).</a:t>
            </a:r>
          </a:p>
          <a:p>
            <a:pPr>
              <a:buNone/>
            </a:pPr>
            <a:r>
              <a:rPr lang="en-US" b="1" dirty="0" smtClean="0"/>
              <a:t>Step 12:</a:t>
            </a:r>
            <a:r>
              <a:rPr lang="en-US" dirty="0" smtClean="0"/>
              <a:t> If </a:t>
            </a:r>
            <a:r>
              <a:rPr lang="en-US" b="1" dirty="0" smtClean="0"/>
              <a:t>temp</a:t>
            </a:r>
            <a:r>
              <a:rPr lang="en-US" dirty="0" smtClean="0"/>
              <a:t> is not the first node and not the last node, then set </a:t>
            </a:r>
          </a:p>
          <a:p>
            <a:pPr>
              <a:buNone/>
            </a:pPr>
            <a:r>
              <a:rPr lang="en-US" b="1" dirty="0" smtClean="0"/>
              <a:t>		 temp → previous → next= temp → next</a:t>
            </a:r>
          </a:p>
          <a:p>
            <a:pPr>
              <a:buNone/>
            </a:pPr>
            <a:r>
              <a:rPr lang="en-US" b="1" dirty="0" smtClean="0"/>
              <a:t>		 temp → next → previous= temp → previous</a:t>
            </a:r>
          </a:p>
          <a:p>
            <a:pPr>
              <a:buNone/>
            </a:pPr>
            <a:r>
              <a:rPr lang="en-US" dirty="0" smtClean="0"/>
              <a:t>		delete </a:t>
            </a:r>
            <a:r>
              <a:rPr lang="en-US" b="1" dirty="0" smtClean="0"/>
              <a:t>temp</a:t>
            </a:r>
            <a:r>
              <a:rPr lang="en-US" dirty="0" smtClean="0"/>
              <a:t> (</a:t>
            </a:r>
            <a:r>
              <a:rPr lang="en-US" b="1" dirty="0" smtClean="0"/>
              <a:t>free(temp)</a:t>
            </a:r>
            <a:r>
              <a:rPr lang="en-US" dirty="0" smtClean="0"/>
              <a:t>).</a:t>
            </a:r>
          </a:p>
          <a:p>
            <a:pPr>
              <a:buNone/>
            </a:pP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 List </a:t>
            </a:r>
            <a:r>
              <a:rPr lang="en-US" dirty="0" smtClean="0">
                <a:solidFill>
                  <a:srgbClr val="FF0000"/>
                </a:solidFill>
              </a:rPr>
              <a:t>Traversal</a:t>
            </a: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buNone/>
            </a:pPr>
            <a:r>
              <a:rPr lang="en-US" b="1" dirty="0" smtClean="0"/>
              <a:t>Step 1:</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lgn="just">
              <a:buNone/>
            </a:pPr>
            <a:r>
              <a:rPr lang="en-US" b="1" dirty="0" smtClean="0"/>
              <a:t>Step 2:</a:t>
            </a:r>
            <a:r>
              <a:rPr lang="en-US" dirty="0" smtClean="0"/>
              <a:t> If it is </a:t>
            </a:r>
            <a:r>
              <a:rPr lang="en-US" b="1" dirty="0" smtClean="0"/>
              <a:t>Empty</a:t>
            </a:r>
            <a:r>
              <a:rPr lang="en-US" dirty="0" smtClean="0"/>
              <a:t>, then display </a:t>
            </a:r>
            <a:r>
              <a:rPr lang="en-US" b="1" dirty="0" smtClean="0"/>
              <a:t>'List is Empty!!!'</a:t>
            </a:r>
            <a:r>
              <a:rPr lang="en-US" dirty="0" smtClean="0"/>
              <a:t> and terminate the function.</a:t>
            </a:r>
          </a:p>
          <a:p>
            <a:pPr algn="just">
              <a:buNone/>
            </a:pPr>
            <a:r>
              <a:rPr lang="en-US" b="1" dirty="0" smtClean="0"/>
              <a:t>Step 3:</a:t>
            </a:r>
            <a:r>
              <a:rPr lang="en-US" dirty="0" smtClean="0"/>
              <a:t> If it is not Empty, then define a Node pointer </a:t>
            </a:r>
            <a:r>
              <a:rPr lang="en-US" b="1" dirty="0" smtClean="0"/>
              <a:t>'temp'</a:t>
            </a:r>
            <a:r>
              <a:rPr lang="en-US" dirty="0" smtClean="0"/>
              <a:t> and initialize with </a:t>
            </a:r>
            <a:r>
              <a:rPr lang="en-US" b="1" dirty="0" smtClean="0"/>
              <a:t>head</a:t>
            </a:r>
            <a:r>
              <a:rPr lang="en-US" dirty="0" smtClean="0"/>
              <a:t>.</a:t>
            </a:r>
          </a:p>
          <a:p>
            <a:pPr algn="just">
              <a:buNone/>
            </a:pPr>
            <a:r>
              <a:rPr lang="en-US" b="1" dirty="0" smtClean="0"/>
              <a:t>Step 5:</a:t>
            </a:r>
            <a:r>
              <a:rPr lang="en-US" dirty="0" smtClean="0"/>
              <a:t> Keep displaying </a:t>
            </a:r>
            <a:r>
              <a:rPr lang="en-US" b="1" dirty="0" smtClean="0"/>
              <a:t>temp → data</a:t>
            </a:r>
            <a:r>
              <a:rPr lang="en-US" dirty="0" smtClean="0"/>
              <a:t> with an arrow until </a:t>
            </a:r>
            <a:r>
              <a:rPr lang="en-US" b="1" dirty="0" smtClean="0"/>
              <a:t>temp</a:t>
            </a:r>
            <a:r>
              <a:rPr lang="en-US" dirty="0" smtClean="0"/>
              <a:t> reaches to the last node</a:t>
            </a:r>
          </a:p>
          <a:p>
            <a:pPr algn="just">
              <a:buNone/>
            </a:pPr>
            <a:r>
              <a:rPr lang="en-US" b="1" dirty="0" smtClean="0"/>
              <a:t>Step 6:</a:t>
            </a:r>
            <a:r>
              <a:rPr lang="en-US" dirty="0" smtClean="0"/>
              <a:t> Finally, display </a:t>
            </a:r>
            <a:r>
              <a:rPr lang="en-US" b="1" dirty="0" smtClean="0"/>
              <a:t>temp → data</a:t>
            </a:r>
            <a:r>
              <a:rPr lang="en-US" dirty="0" smtClean="0"/>
              <a:t> with arrow pointing to </a:t>
            </a:r>
            <a:r>
              <a:rPr lang="en-US" b="1" dirty="0" smtClean="0"/>
              <a:t>NULL</a:t>
            </a:r>
            <a:r>
              <a:rPr lang="en-US" dirty="0" smtClean="0"/>
              <a:t> (</a:t>
            </a:r>
            <a:r>
              <a:rPr lang="en-US" b="1" dirty="0" smtClean="0"/>
              <a:t>temp → data ---&gt; NULL</a:t>
            </a:r>
            <a:r>
              <a:rPr lang="en-US"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686800" cy="1143000"/>
          </a:xfrm>
        </p:spPr>
        <p:txBody>
          <a:bodyPr>
            <a:normAutofit fontScale="90000"/>
          </a:bodyPr>
          <a:lstStyle/>
          <a:p>
            <a:r>
              <a:rPr lang="en-US" dirty="0" smtClean="0"/>
              <a:t>Circular Doubly Link List Algorithms</a:t>
            </a:r>
            <a:endParaRPr lang="en-US" dirty="0"/>
          </a:p>
        </p:txBody>
      </p:sp>
      <p:sp>
        <p:nvSpPr>
          <p:cNvPr id="3" name="Content Placeholder 2"/>
          <p:cNvSpPr>
            <a:spLocks noGrp="1"/>
          </p:cNvSpPr>
          <p:nvPr>
            <p:ph idx="1"/>
          </p:nvPr>
        </p:nvSpPr>
        <p:spPr/>
        <p:txBody>
          <a:bodyPr>
            <a:normAutofit/>
          </a:bodyPr>
          <a:lstStyle/>
          <a:p>
            <a:r>
              <a:rPr lang="en-US" dirty="0" smtClean="0"/>
              <a:t>In a circular Doubly linked list, we perform the following operations</a:t>
            </a:r>
          </a:p>
          <a:p>
            <a:endParaRPr lang="en-US" sz="1400" dirty="0" smtClean="0"/>
          </a:p>
          <a:p>
            <a:pPr lvl="1">
              <a:buFont typeface="Constantia" pitchFamily="18" charset="0"/>
              <a:buChar char="√"/>
            </a:pPr>
            <a:r>
              <a:rPr lang="en-US" dirty="0" smtClean="0"/>
              <a:t>Inserting</a:t>
            </a:r>
          </a:p>
          <a:p>
            <a:pPr lvl="1">
              <a:buFont typeface="Constantia" pitchFamily="18" charset="0"/>
              <a:buChar char="√"/>
            </a:pPr>
            <a:endParaRPr lang="en-US" dirty="0" smtClean="0"/>
          </a:p>
          <a:p>
            <a:pPr lvl="1">
              <a:buFont typeface="Constantia" pitchFamily="18" charset="0"/>
              <a:buChar char="√"/>
            </a:pPr>
            <a:r>
              <a:rPr lang="en-US" dirty="0" smtClean="0"/>
              <a:t>Deletion</a:t>
            </a:r>
          </a:p>
          <a:p>
            <a:pPr lvl="1">
              <a:buFont typeface="Constantia" pitchFamily="18" charset="0"/>
              <a:buChar char="√"/>
            </a:pPr>
            <a:endParaRPr lang="en-US" dirty="0" smtClean="0"/>
          </a:p>
          <a:p>
            <a:pPr lvl="1">
              <a:buFont typeface="Constantia" pitchFamily="18" charset="0"/>
              <a:buChar char="√"/>
            </a:pPr>
            <a:r>
              <a:rPr lang="en-US" dirty="0" smtClean="0"/>
              <a:t>Display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686800" cy="1143000"/>
          </a:xfrm>
        </p:spPr>
        <p:txBody>
          <a:bodyPr>
            <a:normAutofit fontScale="90000"/>
          </a:bodyPr>
          <a:lstStyle/>
          <a:p>
            <a:r>
              <a:rPr lang="en-US" dirty="0" smtClean="0"/>
              <a:t>Circular Doubly Link List-Insertions</a:t>
            </a:r>
            <a:endParaRPr lang="en-US" dirty="0"/>
          </a:p>
        </p:txBody>
      </p:sp>
      <p:sp>
        <p:nvSpPr>
          <p:cNvPr id="3" name="Content Placeholder 2"/>
          <p:cNvSpPr>
            <a:spLocks noGrp="1"/>
          </p:cNvSpPr>
          <p:nvPr>
            <p:ph idx="1"/>
          </p:nvPr>
        </p:nvSpPr>
        <p:spPr/>
        <p:txBody>
          <a:bodyPr>
            <a:normAutofit/>
          </a:bodyPr>
          <a:lstStyle/>
          <a:p>
            <a:pPr algn="just"/>
            <a:r>
              <a:rPr lang="en-US" dirty="0" smtClean="0"/>
              <a:t>In a circular doubly linked list, the insertion operation can be performed in three ways. They are as follows...</a:t>
            </a:r>
          </a:p>
          <a:p>
            <a:endParaRPr lang="en-US" dirty="0" smtClean="0"/>
          </a:p>
          <a:p>
            <a:pPr lvl="1">
              <a:buFont typeface="Constantia" pitchFamily="18" charset="0"/>
              <a:buChar char="√"/>
            </a:pPr>
            <a:r>
              <a:rPr lang="en-US" dirty="0" smtClean="0"/>
              <a:t>Inserting At Beginning of the list</a:t>
            </a:r>
          </a:p>
          <a:p>
            <a:pPr lvl="1">
              <a:buFont typeface="Constantia" pitchFamily="18" charset="0"/>
              <a:buChar char="√"/>
            </a:pPr>
            <a:endParaRPr lang="en-US" dirty="0" smtClean="0"/>
          </a:p>
          <a:p>
            <a:pPr lvl="1">
              <a:buFont typeface="Constantia" pitchFamily="18" charset="0"/>
              <a:buChar char="√"/>
            </a:pPr>
            <a:r>
              <a:rPr lang="en-US" dirty="0" smtClean="0"/>
              <a:t>Inserting At End of the list</a:t>
            </a:r>
          </a:p>
          <a:p>
            <a:pPr lvl="1">
              <a:buFont typeface="Constantia" pitchFamily="18" charset="0"/>
              <a:buChar char="√"/>
            </a:pPr>
            <a:endParaRPr lang="en-US" dirty="0" smtClean="0"/>
          </a:p>
          <a:p>
            <a:pPr lvl="1">
              <a:buFont typeface="Constantia" pitchFamily="18" charset="0"/>
              <a:buChar char="√"/>
            </a:pPr>
            <a:r>
              <a:rPr lang="en-US" dirty="0" smtClean="0"/>
              <a:t>Inserting At Specific location in the list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144000" cy="627888"/>
          </a:xfrm>
        </p:spPr>
        <p:txBody>
          <a:bodyPr>
            <a:noAutofit/>
          </a:bodyPr>
          <a:lstStyle/>
          <a:p>
            <a:r>
              <a:rPr lang="en-US" sz="2800" b="1" dirty="0" smtClean="0"/>
              <a:t>Circular </a:t>
            </a:r>
            <a:r>
              <a:rPr lang="en-US" sz="2800" b="1" dirty="0"/>
              <a:t>Doubly</a:t>
            </a:r>
            <a:r>
              <a:rPr lang="en-US" sz="2800" dirty="0" smtClean="0"/>
              <a:t> </a:t>
            </a:r>
            <a:r>
              <a:rPr lang="en-US" sz="2800" b="1" dirty="0" smtClean="0"/>
              <a:t>Link List- Inserting At Beginning of the list</a:t>
            </a:r>
            <a:endParaRPr lang="en-US" sz="3200" b="1" dirty="0"/>
          </a:p>
        </p:txBody>
      </p:sp>
      <p:sp>
        <p:nvSpPr>
          <p:cNvPr id="3" name="Content Placeholder 2"/>
          <p:cNvSpPr>
            <a:spLocks noGrp="1"/>
          </p:cNvSpPr>
          <p:nvPr>
            <p:ph idx="1"/>
          </p:nvPr>
        </p:nvSpPr>
        <p:spPr>
          <a:xfrm>
            <a:off x="457200" y="1447800"/>
            <a:ext cx="8229600" cy="5410200"/>
          </a:xfrm>
        </p:spPr>
        <p:txBody>
          <a:bodyPr>
            <a:normAutofit fontScale="85000" lnSpcReduction="20000"/>
          </a:bodyPr>
          <a:lstStyle/>
          <a:p>
            <a:pPr>
              <a:buNone/>
            </a:pPr>
            <a:r>
              <a:rPr lang="en-US" b="1" dirty="0" smtClean="0"/>
              <a:t>Step 1:</a:t>
            </a:r>
            <a:r>
              <a:rPr lang="en-US" dirty="0" smtClean="0"/>
              <a:t> Create a </a:t>
            </a:r>
            <a:r>
              <a:rPr lang="en-US" b="1" dirty="0" err="1" smtClean="0"/>
              <a:t>newNode</a:t>
            </a:r>
            <a:r>
              <a:rPr lang="en-US" dirty="0" smtClean="0"/>
              <a:t> with given value and set</a:t>
            </a:r>
          </a:p>
          <a:p>
            <a:pPr>
              <a:buNone/>
            </a:pPr>
            <a:r>
              <a:rPr lang="en-US" dirty="0"/>
              <a:t>	</a:t>
            </a:r>
            <a:r>
              <a:rPr lang="en-US" dirty="0" smtClean="0"/>
              <a:t>	</a:t>
            </a:r>
            <a:r>
              <a:rPr lang="en-US" b="1" dirty="0" smtClean="0"/>
              <a:t>              </a:t>
            </a:r>
            <a:r>
              <a:rPr lang="en-US" b="1" dirty="0" err="1" smtClean="0"/>
              <a:t>newNode</a:t>
            </a:r>
            <a:r>
              <a:rPr lang="en-US" b="1" dirty="0" smtClean="0"/>
              <a:t> → </a:t>
            </a:r>
            <a:r>
              <a:rPr lang="en-US" b="1" dirty="0" err="1" smtClean="0"/>
              <a:t>prev</a:t>
            </a:r>
            <a:r>
              <a:rPr lang="en-US" b="1" dirty="0" smtClean="0"/>
              <a:t> = Null</a:t>
            </a:r>
            <a:r>
              <a:rPr lang="en-US" dirty="0" smtClean="0"/>
              <a:t>  </a:t>
            </a:r>
          </a:p>
          <a:p>
            <a:pPr>
              <a:buNone/>
            </a:pPr>
            <a:r>
              <a:rPr lang="en-US" b="1" dirty="0" smtClean="0"/>
              <a:t>Step 2:</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3:</a:t>
            </a:r>
            <a:r>
              <a:rPr lang="en-US" dirty="0" smtClean="0"/>
              <a:t> If it is </a:t>
            </a:r>
            <a:r>
              <a:rPr lang="en-US" b="1" dirty="0" smtClean="0"/>
              <a:t>Empty</a:t>
            </a:r>
            <a:r>
              <a:rPr lang="en-US" dirty="0" smtClean="0"/>
              <a:t> then set </a:t>
            </a:r>
          </a:p>
          <a:p>
            <a:pPr>
              <a:buNone/>
            </a:pPr>
            <a:r>
              <a:rPr lang="en-US" dirty="0" smtClean="0"/>
              <a:t>			</a:t>
            </a:r>
            <a:r>
              <a:rPr lang="en-US" b="1" dirty="0" smtClean="0"/>
              <a:t>head</a:t>
            </a:r>
            <a:r>
              <a:rPr lang="en-US" dirty="0" smtClean="0"/>
              <a:t> = </a:t>
            </a:r>
            <a:r>
              <a:rPr lang="en-US" b="1" dirty="0" err="1" smtClean="0"/>
              <a:t>newNode</a:t>
            </a:r>
            <a:r>
              <a:rPr lang="en-US" dirty="0" smtClean="0"/>
              <a:t> </a:t>
            </a:r>
          </a:p>
          <a:p>
            <a:pPr>
              <a:buNone/>
            </a:pPr>
            <a:r>
              <a:rPr lang="en-US" b="1" dirty="0" smtClean="0"/>
              <a:t>			</a:t>
            </a:r>
            <a:r>
              <a:rPr lang="en-US" b="1" dirty="0" err="1" smtClean="0"/>
              <a:t>newNode→next</a:t>
            </a:r>
            <a:r>
              <a:rPr lang="en-US" dirty="0" smtClean="0"/>
              <a:t> = </a:t>
            </a:r>
            <a:r>
              <a:rPr lang="en-US" b="1" dirty="0" smtClean="0"/>
              <a:t>head</a:t>
            </a:r>
            <a:r>
              <a:rPr lang="en-US" dirty="0" smtClean="0"/>
              <a:t> </a:t>
            </a:r>
          </a:p>
          <a:p>
            <a:pPr>
              <a:buNone/>
            </a:pPr>
            <a:r>
              <a:rPr lang="en-US" b="1" dirty="0" smtClean="0"/>
              <a:t>Step 4:</a:t>
            </a:r>
            <a:r>
              <a:rPr lang="en-US" dirty="0" smtClean="0"/>
              <a:t> If it is </a:t>
            </a:r>
            <a:r>
              <a:rPr lang="en-US" b="1" dirty="0" smtClean="0"/>
              <a:t>Not Empty</a:t>
            </a:r>
            <a:r>
              <a:rPr lang="en-US" dirty="0" smtClean="0"/>
              <a:t> then, define a Node pointer '</a:t>
            </a:r>
            <a:r>
              <a:rPr lang="en-US" b="1" dirty="0" smtClean="0"/>
              <a:t>temp</a:t>
            </a:r>
            <a:r>
              <a:rPr lang="en-US" dirty="0" smtClean="0"/>
              <a:t>' and initialize with '</a:t>
            </a:r>
            <a:r>
              <a:rPr lang="en-US" b="1" dirty="0" smtClean="0"/>
              <a:t>head</a:t>
            </a:r>
            <a:r>
              <a:rPr lang="en-US" dirty="0" smtClean="0"/>
              <a:t>'.</a:t>
            </a:r>
          </a:p>
          <a:p>
            <a:pPr>
              <a:buNone/>
            </a:pPr>
            <a:r>
              <a:rPr lang="en-US" b="1" dirty="0" smtClean="0"/>
              <a:t>Step 5:</a:t>
            </a:r>
            <a:r>
              <a:rPr lang="en-US" dirty="0" smtClean="0"/>
              <a:t> Keep moving the '</a:t>
            </a:r>
            <a:r>
              <a:rPr lang="en-US" b="1" dirty="0" smtClean="0"/>
              <a:t>temp</a:t>
            </a:r>
            <a:r>
              <a:rPr lang="en-US" dirty="0" smtClean="0"/>
              <a:t>' to its next node until it reaches to the last node (until '</a:t>
            </a:r>
            <a:r>
              <a:rPr lang="en-US" b="1" dirty="0" smtClean="0"/>
              <a:t>temp → next</a:t>
            </a:r>
            <a:r>
              <a:rPr lang="en-US" dirty="0" smtClean="0"/>
              <a:t> == </a:t>
            </a:r>
            <a:r>
              <a:rPr lang="en-US" b="1" dirty="0" smtClean="0"/>
              <a:t>head</a:t>
            </a:r>
            <a:r>
              <a:rPr lang="en-US" dirty="0" smtClean="0"/>
              <a:t>').</a:t>
            </a:r>
          </a:p>
          <a:p>
            <a:pPr>
              <a:buNone/>
            </a:pPr>
            <a:r>
              <a:rPr lang="en-US" b="1" dirty="0" smtClean="0"/>
              <a:t>Step 6:</a:t>
            </a:r>
            <a:r>
              <a:rPr lang="en-US" dirty="0" smtClean="0"/>
              <a:t> Set</a:t>
            </a:r>
            <a:endParaRPr lang="en-US" b="1" dirty="0" smtClean="0"/>
          </a:p>
          <a:p>
            <a:pPr algn="just">
              <a:buNone/>
            </a:pPr>
            <a:r>
              <a:rPr lang="en-US" b="1" dirty="0" smtClean="0"/>
              <a:t>		         </a:t>
            </a:r>
            <a:r>
              <a:rPr lang="en-US" b="1" dirty="0" err="1" smtClean="0"/>
              <a:t>newNode</a:t>
            </a:r>
            <a:r>
              <a:rPr lang="en-US" b="1" dirty="0" smtClean="0"/>
              <a:t> → next = head</a:t>
            </a:r>
            <a:r>
              <a:rPr lang="en-US" dirty="0" smtClean="0"/>
              <a:t> </a:t>
            </a:r>
            <a:endParaRPr lang="en-US" b="1" dirty="0" smtClean="0"/>
          </a:p>
          <a:p>
            <a:pPr algn="just">
              <a:buNone/>
            </a:pPr>
            <a:r>
              <a:rPr lang="en-US" b="1" dirty="0" smtClean="0"/>
              <a:t>		         head-&gt;</a:t>
            </a:r>
            <a:r>
              <a:rPr lang="en-US" b="1" dirty="0" err="1" smtClean="0"/>
              <a:t>prev</a:t>
            </a:r>
            <a:r>
              <a:rPr lang="en-US" b="1" dirty="0" smtClean="0"/>
              <a:t>=</a:t>
            </a:r>
            <a:r>
              <a:rPr lang="en-US" b="1" dirty="0" err="1" smtClean="0"/>
              <a:t>newNode</a:t>
            </a:r>
            <a:endParaRPr lang="en-US" b="1" dirty="0" smtClean="0"/>
          </a:p>
          <a:p>
            <a:pPr algn="just">
              <a:buNone/>
            </a:pPr>
            <a:r>
              <a:rPr lang="en-US" b="1" dirty="0" smtClean="0"/>
              <a:t>	  	         head</a:t>
            </a:r>
            <a:r>
              <a:rPr lang="en-US" dirty="0" smtClean="0"/>
              <a:t>=</a:t>
            </a:r>
            <a:r>
              <a:rPr lang="en-US" b="1" dirty="0" smtClean="0"/>
              <a:t> </a:t>
            </a:r>
            <a:r>
              <a:rPr lang="en-US" b="1" dirty="0" err="1" smtClean="0"/>
              <a:t>newNode</a:t>
            </a:r>
            <a:endParaRPr lang="en-US" b="1" dirty="0" smtClean="0"/>
          </a:p>
          <a:p>
            <a:pPr>
              <a:buNone/>
            </a:pPr>
            <a:r>
              <a:rPr lang="en-US" b="1" dirty="0" smtClean="0"/>
              <a:t>		         temp → next = head</a:t>
            </a:r>
            <a:r>
              <a:rPr lang="en-US" dirty="0" smtClean="0"/>
              <a:t> </a:t>
            </a:r>
            <a:endParaRPr lang="en-US" b="1"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839200" cy="551688"/>
          </a:xfrm>
        </p:spPr>
        <p:txBody>
          <a:bodyPr>
            <a:noAutofit/>
          </a:bodyPr>
          <a:lstStyle/>
          <a:p>
            <a:r>
              <a:rPr lang="en-US" sz="2800" b="1" dirty="0" smtClean="0"/>
              <a:t>Singly Link List </a:t>
            </a:r>
            <a:r>
              <a:rPr lang="en-US" sz="2800" dirty="0" smtClean="0"/>
              <a:t>– Deletion from the Beginning of the list</a:t>
            </a:r>
            <a:endParaRPr lang="en-US" sz="2800" dirty="0"/>
          </a:p>
        </p:txBody>
      </p:sp>
      <p:sp>
        <p:nvSpPr>
          <p:cNvPr id="3" name="Content Placeholder 2"/>
          <p:cNvSpPr>
            <a:spLocks noGrp="1"/>
          </p:cNvSpPr>
          <p:nvPr>
            <p:ph idx="1"/>
          </p:nvPr>
        </p:nvSpPr>
        <p:spPr>
          <a:xfrm>
            <a:off x="457200" y="1524000"/>
            <a:ext cx="8229600" cy="4389120"/>
          </a:xfrm>
        </p:spPr>
        <p:txBody>
          <a:bodyPr>
            <a:normAutofit fontScale="92500" lnSpcReduction="10000"/>
          </a:bodyPr>
          <a:lstStyle/>
          <a:p>
            <a:pPr>
              <a:buNone/>
            </a:pPr>
            <a:r>
              <a:rPr lang="en-US" b="1" dirty="0" smtClean="0"/>
              <a:t>Step 1:</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2:</a:t>
            </a:r>
            <a:r>
              <a:rPr lang="en-US" dirty="0" smtClean="0"/>
              <a:t> If it is </a:t>
            </a:r>
            <a:r>
              <a:rPr lang="en-US" b="1" dirty="0" smtClean="0"/>
              <a:t>Empty</a:t>
            </a:r>
            <a:r>
              <a:rPr lang="en-US" dirty="0" smtClean="0"/>
              <a:t> then, display </a:t>
            </a:r>
            <a:r>
              <a:rPr lang="en-US" b="1" dirty="0" smtClean="0"/>
              <a:t>'List is Empty!!! Deletion is not possible'</a:t>
            </a:r>
            <a:r>
              <a:rPr lang="en-US" dirty="0" smtClean="0"/>
              <a:t> and terminate the function.</a:t>
            </a:r>
          </a:p>
          <a:p>
            <a:pPr>
              <a:buNone/>
            </a:pPr>
            <a:r>
              <a:rPr lang="en-US" b="1" dirty="0" smtClean="0"/>
              <a:t>Step 3:</a:t>
            </a:r>
            <a:r>
              <a:rPr lang="en-US" dirty="0" smtClean="0"/>
              <a:t> If it is </a:t>
            </a:r>
            <a:r>
              <a:rPr lang="en-US" b="1" dirty="0" smtClean="0"/>
              <a:t>Not Empty</a:t>
            </a:r>
            <a:r>
              <a:rPr lang="en-US" dirty="0" smtClean="0"/>
              <a:t> then, define a Node pointer </a:t>
            </a:r>
            <a:r>
              <a:rPr lang="en-US" b="1" dirty="0" smtClean="0"/>
              <a:t>'temp'</a:t>
            </a:r>
            <a:r>
              <a:rPr lang="en-US" dirty="0" smtClean="0"/>
              <a:t> and initialize with </a:t>
            </a:r>
            <a:r>
              <a:rPr lang="en-US" b="1" dirty="0" smtClean="0"/>
              <a:t>head</a:t>
            </a:r>
            <a:r>
              <a:rPr lang="en-US" dirty="0" smtClean="0"/>
              <a:t>.</a:t>
            </a:r>
          </a:p>
          <a:p>
            <a:pPr>
              <a:buNone/>
            </a:pPr>
            <a:r>
              <a:rPr lang="en-US" b="1" dirty="0" smtClean="0"/>
              <a:t>Step 4:</a:t>
            </a:r>
            <a:r>
              <a:rPr lang="en-US" dirty="0" smtClean="0"/>
              <a:t> Check whether list is having only one node (</a:t>
            </a:r>
            <a:r>
              <a:rPr lang="en-US" b="1" dirty="0" smtClean="0"/>
              <a:t>temp → next</a:t>
            </a:r>
            <a:r>
              <a:rPr lang="en-US" dirty="0" smtClean="0"/>
              <a:t> == </a:t>
            </a:r>
            <a:r>
              <a:rPr lang="en-US" b="1" dirty="0" smtClean="0"/>
              <a:t>NULL</a:t>
            </a:r>
            <a:r>
              <a:rPr lang="en-US" dirty="0" smtClean="0"/>
              <a:t>)</a:t>
            </a:r>
          </a:p>
          <a:p>
            <a:pPr>
              <a:buNone/>
            </a:pPr>
            <a:r>
              <a:rPr lang="en-US" b="1" dirty="0" smtClean="0"/>
              <a:t>Step 5:</a:t>
            </a:r>
            <a:r>
              <a:rPr lang="en-US" dirty="0" smtClean="0"/>
              <a:t> If it is </a:t>
            </a:r>
            <a:r>
              <a:rPr lang="en-US" b="1" dirty="0" smtClean="0"/>
              <a:t>TRUE</a:t>
            </a:r>
            <a:r>
              <a:rPr lang="en-US" dirty="0" smtClean="0"/>
              <a:t> then set </a:t>
            </a:r>
            <a:r>
              <a:rPr lang="en-US" b="1" dirty="0" smtClean="0"/>
              <a:t>head</a:t>
            </a:r>
            <a:r>
              <a:rPr lang="en-US" dirty="0" smtClean="0"/>
              <a:t> = </a:t>
            </a:r>
            <a:r>
              <a:rPr lang="en-US" b="1" dirty="0" smtClean="0"/>
              <a:t>NULL</a:t>
            </a:r>
            <a:r>
              <a:rPr lang="en-US" dirty="0" smtClean="0"/>
              <a:t> and delete </a:t>
            </a:r>
            <a:r>
              <a:rPr lang="en-US" b="1" dirty="0" smtClean="0"/>
              <a:t>temp</a:t>
            </a:r>
            <a:r>
              <a:rPr lang="en-US" dirty="0" smtClean="0"/>
              <a:t> (Setting </a:t>
            </a:r>
            <a:r>
              <a:rPr lang="en-US" b="1" dirty="0" smtClean="0"/>
              <a:t>Empty</a:t>
            </a:r>
            <a:r>
              <a:rPr lang="en-US" dirty="0" smtClean="0"/>
              <a:t> list conditions)</a:t>
            </a:r>
          </a:p>
          <a:p>
            <a:pPr>
              <a:buNone/>
            </a:pPr>
            <a:r>
              <a:rPr lang="en-US" b="1" dirty="0" smtClean="0"/>
              <a:t>Step 6:</a:t>
            </a:r>
            <a:r>
              <a:rPr lang="en-US" dirty="0" smtClean="0"/>
              <a:t> If it is </a:t>
            </a:r>
            <a:r>
              <a:rPr lang="en-US" b="1" dirty="0" smtClean="0"/>
              <a:t>FALSE</a:t>
            </a:r>
            <a:r>
              <a:rPr lang="en-US" dirty="0" smtClean="0"/>
              <a:t> then set </a:t>
            </a:r>
            <a:r>
              <a:rPr lang="en-US" b="1" dirty="0" smtClean="0"/>
              <a:t>head</a:t>
            </a:r>
            <a:r>
              <a:rPr lang="en-US" dirty="0" smtClean="0"/>
              <a:t> = </a:t>
            </a:r>
            <a:r>
              <a:rPr lang="en-US" b="1" dirty="0" smtClean="0"/>
              <a:t>temp → next</a:t>
            </a:r>
            <a:r>
              <a:rPr lang="en-US" dirty="0" smtClean="0"/>
              <a:t>, and delete </a:t>
            </a:r>
            <a:r>
              <a:rPr lang="en-US" b="1" dirty="0" smtClean="0"/>
              <a:t>temp</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627888"/>
          </a:xfrm>
        </p:spPr>
        <p:txBody>
          <a:bodyPr>
            <a:noAutofit/>
          </a:bodyPr>
          <a:lstStyle/>
          <a:p>
            <a:r>
              <a:rPr lang="en-US" sz="3200" b="1" dirty="0" smtClean="0"/>
              <a:t>Circular </a:t>
            </a:r>
            <a:r>
              <a:rPr lang="en-US" sz="3200" b="1" dirty="0"/>
              <a:t>Doubly</a:t>
            </a:r>
            <a:r>
              <a:rPr lang="en-US" sz="3200" dirty="0" smtClean="0"/>
              <a:t> </a:t>
            </a:r>
            <a:r>
              <a:rPr lang="en-US" sz="3200" b="1" dirty="0" smtClean="0"/>
              <a:t>Link List- Inserting At End of the list</a:t>
            </a:r>
            <a:endParaRPr lang="en-US" sz="3200" b="1" dirty="0"/>
          </a:p>
        </p:txBody>
      </p:sp>
      <p:sp>
        <p:nvSpPr>
          <p:cNvPr id="3" name="Content Placeholder 2"/>
          <p:cNvSpPr>
            <a:spLocks noGrp="1"/>
          </p:cNvSpPr>
          <p:nvPr>
            <p:ph idx="1"/>
          </p:nvPr>
        </p:nvSpPr>
        <p:spPr>
          <a:xfrm>
            <a:off x="457200" y="1447800"/>
            <a:ext cx="8229600" cy="5410200"/>
          </a:xfrm>
        </p:spPr>
        <p:txBody>
          <a:bodyPr>
            <a:normAutofit fontScale="85000" lnSpcReduction="20000"/>
          </a:bodyPr>
          <a:lstStyle/>
          <a:p>
            <a:pPr>
              <a:buNone/>
            </a:pPr>
            <a:r>
              <a:rPr lang="en-US" b="1" dirty="0" smtClean="0"/>
              <a:t>Step 1:</a:t>
            </a:r>
            <a:r>
              <a:rPr lang="en-US" dirty="0" smtClean="0"/>
              <a:t> Create a </a:t>
            </a:r>
            <a:r>
              <a:rPr lang="en-US" b="1" dirty="0" err="1" smtClean="0"/>
              <a:t>newNode</a:t>
            </a:r>
            <a:r>
              <a:rPr lang="en-US" dirty="0" smtClean="0"/>
              <a:t> with given value.</a:t>
            </a:r>
          </a:p>
          <a:p>
            <a:pPr>
              <a:buNone/>
            </a:pPr>
            <a:r>
              <a:rPr lang="en-US" b="1" dirty="0" smtClean="0"/>
              <a:t>Step 2:</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3:</a:t>
            </a:r>
            <a:r>
              <a:rPr lang="en-US" dirty="0" smtClean="0"/>
              <a:t> If it is </a:t>
            </a:r>
            <a:r>
              <a:rPr lang="en-US" b="1" dirty="0" smtClean="0"/>
              <a:t>Empty</a:t>
            </a:r>
            <a:r>
              <a:rPr lang="en-US" dirty="0" smtClean="0"/>
              <a:t> then set </a:t>
            </a:r>
          </a:p>
          <a:p>
            <a:pPr>
              <a:buNone/>
            </a:pPr>
            <a:r>
              <a:rPr lang="en-US" b="1" dirty="0"/>
              <a:t>	</a:t>
            </a:r>
            <a:r>
              <a:rPr lang="en-US" b="1" dirty="0" smtClean="0"/>
              <a:t>		head</a:t>
            </a:r>
            <a:r>
              <a:rPr lang="en-US" dirty="0" smtClean="0"/>
              <a:t> = </a:t>
            </a:r>
            <a:r>
              <a:rPr lang="en-US" b="1" dirty="0" err="1" smtClean="0"/>
              <a:t>newNode</a:t>
            </a:r>
            <a:endParaRPr lang="en-US" dirty="0" smtClean="0"/>
          </a:p>
          <a:p>
            <a:pPr>
              <a:buNone/>
            </a:pPr>
            <a:r>
              <a:rPr lang="en-US" b="1" dirty="0"/>
              <a:t>	</a:t>
            </a:r>
            <a:r>
              <a:rPr lang="en-US" b="1" dirty="0" smtClean="0"/>
              <a:t>		</a:t>
            </a:r>
            <a:r>
              <a:rPr lang="en-US" b="1" dirty="0" err="1" smtClean="0"/>
              <a:t>newNode</a:t>
            </a:r>
            <a:r>
              <a:rPr lang="en-US" b="1" dirty="0" smtClean="0"/>
              <a:t> → next</a:t>
            </a:r>
            <a:r>
              <a:rPr lang="en-US" dirty="0" smtClean="0"/>
              <a:t> = </a:t>
            </a:r>
            <a:r>
              <a:rPr lang="en-US" b="1" dirty="0" smtClean="0"/>
              <a:t>head</a:t>
            </a:r>
            <a:r>
              <a:rPr lang="en-US" dirty="0" smtClean="0"/>
              <a:t>.</a:t>
            </a:r>
          </a:p>
          <a:p>
            <a:pPr>
              <a:buNone/>
            </a:pPr>
            <a:r>
              <a:rPr lang="en-US" b="1" dirty="0" smtClean="0"/>
              <a:t>			</a:t>
            </a:r>
            <a:r>
              <a:rPr lang="en-US" b="1" dirty="0" err="1" smtClean="0"/>
              <a:t>newNode</a:t>
            </a:r>
            <a:r>
              <a:rPr lang="en-US" b="1" dirty="0" smtClean="0"/>
              <a:t> → </a:t>
            </a:r>
            <a:r>
              <a:rPr lang="en-US" b="1" dirty="0" err="1" smtClean="0"/>
              <a:t>prev</a:t>
            </a:r>
            <a:r>
              <a:rPr lang="en-US" dirty="0" smtClean="0"/>
              <a:t> = </a:t>
            </a:r>
            <a:r>
              <a:rPr lang="en-US" b="1" dirty="0" smtClean="0"/>
              <a:t>NULL</a:t>
            </a:r>
            <a:r>
              <a:rPr lang="en-US" dirty="0" smtClean="0"/>
              <a:t>.</a:t>
            </a:r>
          </a:p>
          <a:p>
            <a:pPr>
              <a:buNone/>
            </a:pPr>
            <a:r>
              <a:rPr lang="en-US" b="1" dirty="0" smtClean="0"/>
              <a:t>Step 4:</a:t>
            </a:r>
            <a:r>
              <a:rPr lang="en-US" dirty="0" smtClean="0"/>
              <a:t> If it is </a:t>
            </a:r>
            <a:r>
              <a:rPr lang="en-US" b="1" dirty="0" smtClean="0"/>
              <a:t>Not Empty</a:t>
            </a:r>
            <a:r>
              <a:rPr lang="en-US" dirty="0" smtClean="0"/>
              <a:t> then, define a node pointer </a:t>
            </a:r>
            <a:r>
              <a:rPr lang="en-US" b="1" dirty="0" smtClean="0"/>
              <a:t>temp</a:t>
            </a:r>
            <a:r>
              <a:rPr lang="en-US" dirty="0" smtClean="0"/>
              <a:t> and initialize with </a:t>
            </a:r>
            <a:r>
              <a:rPr lang="en-US" b="1" dirty="0" smtClean="0"/>
              <a:t>head</a:t>
            </a:r>
            <a:r>
              <a:rPr lang="en-US" dirty="0" smtClean="0"/>
              <a:t>.</a:t>
            </a:r>
          </a:p>
          <a:p>
            <a:pPr>
              <a:buNone/>
            </a:pPr>
            <a:r>
              <a:rPr lang="en-US" b="1" dirty="0" smtClean="0"/>
              <a:t>Step 5:</a:t>
            </a:r>
            <a:r>
              <a:rPr lang="en-US" dirty="0" smtClean="0"/>
              <a:t> Keep moving the </a:t>
            </a:r>
            <a:r>
              <a:rPr lang="en-US" b="1" dirty="0" smtClean="0"/>
              <a:t>temp</a:t>
            </a:r>
            <a:r>
              <a:rPr lang="en-US" dirty="0" smtClean="0"/>
              <a:t> to its next node until it reaches to the last node in the list</a:t>
            </a:r>
          </a:p>
          <a:p>
            <a:pPr>
              <a:buNone/>
            </a:pPr>
            <a:r>
              <a:rPr lang="en-US" dirty="0"/>
              <a:t>	</a:t>
            </a:r>
            <a:r>
              <a:rPr lang="en-US" dirty="0" smtClean="0"/>
              <a:t> (until </a:t>
            </a:r>
            <a:r>
              <a:rPr lang="en-US" b="1" dirty="0" smtClean="0"/>
              <a:t>temp → next</a:t>
            </a:r>
            <a:r>
              <a:rPr lang="en-US" dirty="0" smtClean="0"/>
              <a:t> == </a:t>
            </a:r>
            <a:r>
              <a:rPr lang="en-US" b="1" dirty="0" smtClean="0"/>
              <a:t>head</a:t>
            </a:r>
            <a:r>
              <a:rPr lang="en-US" dirty="0" smtClean="0"/>
              <a:t>).</a:t>
            </a:r>
          </a:p>
          <a:p>
            <a:pPr>
              <a:buNone/>
            </a:pPr>
            <a:r>
              <a:rPr lang="en-US" b="1" dirty="0" smtClean="0"/>
              <a:t>Step 6:</a:t>
            </a:r>
            <a:r>
              <a:rPr lang="en-US" dirty="0" smtClean="0"/>
              <a:t> Set </a:t>
            </a:r>
          </a:p>
          <a:p>
            <a:pPr>
              <a:buNone/>
            </a:pPr>
            <a:r>
              <a:rPr lang="en-US" b="1" dirty="0" smtClean="0"/>
              <a:t>			temp → next</a:t>
            </a:r>
            <a:r>
              <a:rPr lang="en-US" dirty="0" smtClean="0"/>
              <a:t> = </a:t>
            </a:r>
            <a:r>
              <a:rPr lang="en-US" b="1" dirty="0" err="1" smtClean="0"/>
              <a:t>newNode</a:t>
            </a:r>
            <a:r>
              <a:rPr lang="en-US" dirty="0" smtClean="0"/>
              <a:t> </a:t>
            </a:r>
          </a:p>
          <a:p>
            <a:pPr>
              <a:buNone/>
            </a:pPr>
            <a:r>
              <a:rPr lang="en-US" b="1" dirty="0" smtClean="0"/>
              <a:t>			</a:t>
            </a:r>
            <a:r>
              <a:rPr lang="en-US" b="1" dirty="0" err="1" smtClean="0"/>
              <a:t>newNode</a:t>
            </a:r>
            <a:r>
              <a:rPr lang="en-US" b="1" dirty="0" smtClean="0"/>
              <a:t> → </a:t>
            </a:r>
            <a:r>
              <a:rPr lang="en-US" b="1" dirty="0" err="1" smtClean="0"/>
              <a:t>prev</a:t>
            </a:r>
            <a:r>
              <a:rPr lang="en-US" dirty="0" smtClean="0"/>
              <a:t> = </a:t>
            </a:r>
            <a:r>
              <a:rPr lang="en-US" b="1" dirty="0" smtClean="0"/>
              <a:t>temp</a:t>
            </a:r>
            <a:r>
              <a:rPr lang="en-US" dirty="0" smtClean="0"/>
              <a:t>.</a:t>
            </a:r>
          </a:p>
          <a:p>
            <a:pPr>
              <a:buNone/>
            </a:pPr>
            <a:r>
              <a:rPr lang="en-US" b="1" dirty="0" smtClean="0"/>
              <a:t>			</a:t>
            </a:r>
            <a:r>
              <a:rPr lang="en-US" b="1" dirty="0" err="1" smtClean="0"/>
              <a:t>newNode</a:t>
            </a:r>
            <a:r>
              <a:rPr lang="en-US" b="1" dirty="0" smtClean="0"/>
              <a:t> → next</a:t>
            </a:r>
            <a:r>
              <a:rPr lang="en-US" dirty="0" smtClean="0"/>
              <a:t> = </a:t>
            </a:r>
            <a:r>
              <a:rPr lang="en-US" b="1" dirty="0" smtClean="0"/>
              <a:t>head</a:t>
            </a:r>
            <a:r>
              <a:rPr lang="en-US" dirty="0"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627888"/>
          </a:xfrm>
        </p:spPr>
        <p:txBody>
          <a:bodyPr>
            <a:noAutofit/>
          </a:bodyPr>
          <a:lstStyle/>
          <a:p>
            <a:r>
              <a:rPr lang="en-US" sz="3200" b="1" dirty="0" smtClean="0"/>
              <a:t>Circular </a:t>
            </a:r>
            <a:r>
              <a:rPr lang="en-US" sz="3200" b="1" dirty="0"/>
              <a:t>Doubly</a:t>
            </a:r>
            <a:r>
              <a:rPr lang="en-US" sz="3200" dirty="0" smtClean="0"/>
              <a:t> </a:t>
            </a:r>
            <a:r>
              <a:rPr lang="en-US" sz="3200" b="1" dirty="0" smtClean="0"/>
              <a:t>Link List- Inserting At Specific location in the list (After a Node)</a:t>
            </a:r>
            <a:endParaRPr lang="en-US" sz="3200" b="1" dirty="0"/>
          </a:p>
        </p:txBody>
      </p:sp>
      <p:sp>
        <p:nvSpPr>
          <p:cNvPr id="3" name="Content Placeholder 2"/>
          <p:cNvSpPr>
            <a:spLocks noGrp="1"/>
          </p:cNvSpPr>
          <p:nvPr>
            <p:ph idx="1"/>
          </p:nvPr>
        </p:nvSpPr>
        <p:spPr>
          <a:xfrm>
            <a:off x="457200" y="1295400"/>
            <a:ext cx="8229600" cy="5410200"/>
          </a:xfrm>
        </p:spPr>
        <p:txBody>
          <a:bodyPr>
            <a:normAutofit fontScale="55000" lnSpcReduction="20000"/>
          </a:bodyPr>
          <a:lstStyle/>
          <a:p>
            <a:pPr>
              <a:buNone/>
            </a:pPr>
            <a:r>
              <a:rPr lang="en-US" b="1" dirty="0" smtClean="0"/>
              <a:t>Step 1:</a:t>
            </a:r>
            <a:r>
              <a:rPr lang="en-US" dirty="0" smtClean="0"/>
              <a:t> Create a </a:t>
            </a:r>
            <a:r>
              <a:rPr lang="en-US" b="1" dirty="0" err="1" smtClean="0"/>
              <a:t>newNode</a:t>
            </a:r>
            <a:r>
              <a:rPr lang="en-US" dirty="0" smtClean="0"/>
              <a:t> with given value.</a:t>
            </a:r>
          </a:p>
          <a:p>
            <a:pPr>
              <a:buNone/>
            </a:pPr>
            <a:r>
              <a:rPr lang="en-US" b="1" dirty="0" smtClean="0"/>
              <a:t>Step 2:</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3:</a:t>
            </a:r>
            <a:r>
              <a:rPr lang="en-US" dirty="0" smtClean="0"/>
              <a:t> If it is </a:t>
            </a:r>
            <a:r>
              <a:rPr lang="en-US" b="1" dirty="0" smtClean="0"/>
              <a:t>Empty</a:t>
            </a:r>
            <a:r>
              <a:rPr lang="en-US" dirty="0" smtClean="0"/>
              <a:t> then, set </a:t>
            </a:r>
          </a:p>
          <a:p>
            <a:pPr>
              <a:buNone/>
            </a:pPr>
            <a:r>
              <a:rPr lang="en-US" b="1" dirty="0" smtClean="0"/>
              <a:t>			head</a:t>
            </a:r>
            <a:r>
              <a:rPr lang="en-US" dirty="0" smtClean="0"/>
              <a:t> = </a:t>
            </a:r>
            <a:r>
              <a:rPr lang="en-US" b="1" dirty="0" err="1" smtClean="0"/>
              <a:t>newNode</a:t>
            </a:r>
            <a:endParaRPr lang="en-US" dirty="0" smtClean="0"/>
          </a:p>
          <a:p>
            <a:pPr>
              <a:buNone/>
            </a:pPr>
            <a:r>
              <a:rPr lang="en-US" b="1" dirty="0" smtClean="0"/>
              <a:t>			</a:t>
            </a:r>
            <a:r>
              <a:rPr lang="en-US" b="1" dirty="0" err="1" smtClean="0"/>
              <a:t>newNode</a:t>
            </a:r>
            <a:r>
              <a:rPr lang="en-US" b="1" dirty="0" smtClean="0"/>
              <a:t> → next</a:t>
            </a:r>
            <a:r>
              <a:rPr lang="en-US" dirty="0" smtClean="0"/>
              <a:t> = </a:t>
            </a:r>
            <a:r>
              <a:rPr lang="en-US" b="1" dirty="0" smtClean="0"/>
              <a:t>head</a:t>
            </a:r>
            <a:r>
              <a:rPr lang="en-US" dirty="0" smtClean="0"/>
              <a:t>.</a:t>
            </a:r>
          </a:p>
          <a:p>
            <a:pPr>
              <a:buNone/>
            </a:pPr>
            <a:r>
              <a:rPr lang="en-US" b="1" dirty="0" smtClean="0"/>
              <a:t>			</a:t>
            </a:r>
            <a:r>
              <a:rPr lang="en-US" b="1" dirty="0" err="1" smtClean="0"/>
              <a:t>newNode</a:t>
            </a:r>
            <a:r>
              <a:rPr lang="en-US" b="1" dirty="0" smtClean="0"/>
              <a:t> → </a:t>
            </a:r>
            <a:r>
              <a:rPr lang="en-US" b="1" dirty="0" err="1" smtClean="0"/>
              <a:t>prev</a:t>
            </a:r>
            <a:r>
              <a:rPr lang="en-US" dirty="0" smtClean="0"/>
              <a:t> = </a:t>
            </a:r>
            <a:r>
              <a:rPr lang="en-US" b="1" dirty="0" smtClean="0"/>
              <a:t>NULL</a:t>
            </a:r>
            <a:r>
              <a:rPr lang="en-US" dirty="0" smtClean="0"/>
              <a:t>.</a:t>
            </a:r>
          </a:p>
          <a:p>
            <a:pPr>
              <a:buNone/>
            </a:pPr>
            <a:r>
              <a:rPr lang="en-US" b="1" dirty="0" smtClean="0"/>
              <a:t>Step 4:</a:t>
            </a:r>
            <a:r>
              <a:rPr lang="en-US" dirty="0" smtClean="0"/>
              <a:t> If it is </a:t>
            </a:r>
            <a:r>
              <a:rPr lang="en-US" b="1" dirty="0" smtClean="0"/>
              <a:t>Not Empty</a:t>
            </a:r>
            <a:r>
              <a:rPr lang="en-US" dirty="0" smtClean="0"/>
              <a:t> then, define a node pointer </a:t>
            </a:r>
            <a:r>
              <a:rPr lang="en-US" b="1" dirty="0" smtClean="0"/>
              <a:t>temp</a:t>
            </a:r>
            <a:r>
              <a:rPr lang="en-US" dirty="0" smtClean="0"/>
              <a:t> and initialize with </a:t>
            </a:r>
            <a:r>
              <a:rPr lang="en-US" b="1" dirty="0" smtClean="0"/>
              <a:t>head</a:t>
            </a:r>
            <a:r>
              <a:rPr lang="en-US" dirty="0" smtClean="0"/>
              <a:t>.</a:t>
            </a:r>
          </a:p>
          <a:p>
            <a:pPr>
              <a:buNone/>
            </a:pPr>
            <a:r>
              <a:rPr lang="en-US" b="1" dirty="0" smtClean="0"/>
              <a:t>Step 5:</a:t>
            </a:r>
            <a:r>
              <a:rPr lang="en-US" dirty="0" smtClean="0"/>
              <a:t> Keep moving the </a:t>
            </a:r>
            <a:r>
              <a:rPr lang="en-US" b="1" dirty="0" smtClean="0"/>
              <a:t>temp</a:t>
            </a:r>
            <a:r>
              <a:rPr lang="en-US" dirty="0" smtClean="0"/>
              <a:t> to its next node until it reaches to the node after which we want to insert the </a:t>
            </a:r>
            <a:r>
              <a:rPr lang="en-US" dirty="0" err="1" smtClean="0"/>
              <a:t>newNode</a:t>
            </a:r>
            <a:r>
              <a:rPr lang="en-US" dirty="0" smtClean="0"/>
              <a:t> (until </a:t>
            </a:r>
            <a:r>
              <a:rPr lang="en-US" b="1" dirty="0" smtClean="0"/>
              <a:t>temp → data</a:t>
            </a:r>
            <a:r>
              <a:rPr lang="en-US" dirty="0" smtClean="0"/>
              <a:t> is equal to </a:t>
            </a:r>
            <a:r>
              <a:rPr lang="en-US" b="1" dirty="0" smtClean="0"/>
              <a:t>location</a:t>
            </a:r>
            <a:r>
              <a:rPr lang="en-US" dirty="0" smtClean="0"/>
              <a:t>, here location is the node value after which we want to insert the </a:t>
            </a:r>
            <a:r>
              <a:rPr lang="en-US" dirty="0" err="1" smtClean="0"/>
              <a:t>newNode</a:t>
            </a:r>
            <a:r>
              <a:rPr lang="en-US" dirty="0" smtClean="0"/>
              <a:t>).</a:t>
            </a:r>
          </a:p>
          <a:p>
            <a:pPr>
              <a:buNone/>
            </a:pPr>
            <a:r>
              <a:rPr lang="en-US" b="1" dirty="0" smtClean="0"/>
              <a:t>Step 6:</a:t>
            </a:r>
            <a:r>
              <a:rPr lang="en-US" dirty="0" smtClean="0"/>
              <a:t> Every time check whether </a:t>
            </a:r>
            <a:r>
              <a:rPr lang="en-US" b="1" dirty="0" smtClean="0"/>
              <a:t>temp</a:t>
            </a:r>
            <a:r>
              <a:rPr lang="en-US" dirty="0" smtClean="0"/>
              <a:t> is reached to the last node or not. If it is reached to last node then display </a:t>
            </a:r>
            <a:r>
              <a:rPr lang="en-US" b="1" dirty="0" smtClean="0"/>
              <a:t>'Given node is not found in the list!!! Insertion not possible!!!'</a:t>
            </a:r>
            <a:r>
              <a:rPr lang="en-US" dirty="0" smtClean="0"/>
              <a:t> and terminate the function. Otherwise move the </a:t>
            </a:r>
            <a:r>
              <a:rPr lang="en-US" b="1" dirty="0" smtClean="0"/>
              <a:t>temp</a:t>
            </a:r>
            <a:r>
              <a:rPr lang="en-US" dirty="0" smtClean="0"/>
              <a:t> to next node.</a:t>
            </a:r>
          </a:p>
          <a:p>
            <a:pPr>
              <a:buNone/>
            </a:pPr>
            <a:r>
              <a:rPr lang="en-US" b="1" dirty="0" smtClean="0"/>
              <a:t>Step 7:</a:t>
            </a:r>
            <a:r>
              <a:rPr lang="en-US" dirty="0" smtClean="0"/>
              <a:t> If </a:t>
            </a:r>
            <a:r>
              <a:rPr lang="en-US" b="1" dirty="0" smtClean="0"/>
              <a:t>temp</a:t>
            </a:r>
            <a:r>
              <a:rPr lang="en-US" dirty="0" smtClean="0"/>
              <a:t> is reached to the exact node after which we want to insert the </a:t>
            </a:r>
            <a:r>
              <a:rPr lang="en-US" b="1" dirty="0" err="1" smtClean="0"/>
              <a:t>newNode</a:t>
            </a:r>
            <a:r>
              <a:rPr lang="en-US" dirty="0" smtClean="0"/>
              <a:t> then check whether it is last node (</a:t>
            </a:r>
            <a:r>
              <a:rPr lang="en-US" b="1" dirty="0" smtClean="0"/>
              <a:t>temp → next == head</a:t>
            </a:r>
            <a:r>
              <a:rPr lang="en-US" dirty="0" smtClean="0"/>
              <a:t>).</a:t>
            </a:r>
          </a:p>
          <a:p>
            <a:pPr>
              <a:buNone/>
            </a:pPr>
            <a:r>
              <a:rPr lang="en-US" b="1" dirty="0" smtClean="0"/>
              <a:t>Step 8:</a:t>
            </a:r>
            <a:r>
              <a:rPr lang="en-US" dirty="0" smtClean="0"/>
              <a:t> If </a:t>
            </a:r>
            <a:r>
              <a:rPr lang="en-US" b="1" dirty="0" smtClean="0"/>
              <a:t>temp</a:t>
            </a:r>
            <a:r>
              <a:rPr lang="en-US" dirty="0" smtClean="0"/>
              <a:t> is last node then set </a:t>
            </a:r>
          </a:p>
          <a:p>
            <a:pPr>
              <a:buNone/>
            </a:pPr>
            <a:r>
              <a:rPr lang="en-US" b="1" dirty="0"/>
              <a:t>	</a:t>
            </a:r>
            <a:r>
              <a:rPr lang="en-US" b="1" dirty="0" smtClean="0"/>
              <a:t>	temp → next</a:t>
            </a:r>
            <a:r>
              <a:rPr lang="en-US" dirty="0" smtClean="0"/>
              <a:t> = </a:t>
            </a:r>
            <a:r>
              <a:rPr lang="en-US" b="1" dirty="0" err="1" smtClean="0"/>
              <a:t>newNode</a:t>
            </a:r>
            <a:r>
              <a:rPr lang="en-US" dirty="0" smtClean="0"/>
              <a:t> </a:t>
            </a:r>
          </a:p>
          <a:p>
            <a:pPr>
              <a:buNone/>
            </a:pPr>
            <a:r>
              <a:rPr lang="en-US" b="1" dirty="0" smtClean="0"/>
              <a:t>		</a:t>
            </a:r>
            <a:r>
              <a:rPr lang="en-US" b="1" dirty="0" err="1" smtClean="0"/>
              <a:t>newNode</a:t>
            </a:r>
            <a:r>
              <a:rPr lang="en-US" b="1" dirty="0" smtClean="0"/>
              <a:t> → </a:t>
            </a:r>
            <a:r>
              <a:rPr lang="en-US" b="1" dirty="0" err="1" smtClean="0"/>
              <a:t>prev</a:t>
            </a:r>
            <a:r>
              <a:rPr lang="en-US" dirty="0" smtClean="0"/>
              <a:t> = </a:t>
            </a:r>
            <a:r>
              <a:rPr lang="en-US" b="1" dirty="0" smtClean="0"/>
              <a:t>temp</a:t>
            </a:r>
            <a:r>
              <a:rPr lang="en-US" dirty="0" smtClean="0"/>
              <a:t>.</a:t>
            </a:r>
          </a:p>
          <a:p>
            <a:pPr>
              <a:buNone/>
            </a:pPr>
            <a:r>
              <a:rPr lang="en-US" b="1" dirty="0"/>
              <a:t>	</a:t>
            </a:r>
            <a:r>
              <a:rPr lang="en-US" b="1" dirty="0" smtClean="0"/>
              <a:t>	</a:t>
            </a:r>
            <a:r>
              <a:rPr lang="en-US" b="1" dirty="0" err="1" smtClean="0"/>
              <a:t>newNode</a:t>
            </a:r>
            <a:r>
              <a:rPr lang="en-US" b="1" dirty="0" smtClean="0"/>
              <a:t> → next</a:t>
            </a:r>
            <a:r>
              <a:rPr lang="en-US" dirty="0" smtClean="0"/>
              <a:t> = </a:t>
            </a:r>
            <a:r>
              <a:rPr lang="en-US" b="1" dirty="0" smtClean="0"/>
              <a:t>head</a:t>
            </a:r>
            <a:r>
              <a:rPr lang="en-US" dirty="0" smtClean="0"/>
              <a:t>.</a:t>
            </a:r>
          </a:p>
          <a:p>
            <a:pPr>
              <a:buNone/>
            </a:pPr>
            <a:r>
              <a:rPr lang="en-US" b="1" dirty="0" smtClean="0"/>
              <a:t>Step 9:</a:t>
            </a:r>
            <a:r>
              <a:rPr lang="en-US" dirty="0" smtClean="0"/>
              <a:t> If </a:t>
            </a:r>
            <a:r>
              <a:rPr lang="en-US" b="1" dirty="0" smtClean="0"/>
              <a:t>temp</a:t>
            </a:r>
            <a:r>
              <a:rPr lang="en-US" dirty="0" smtClean="0"/>
              <a:t> is not last node then set </a:t>
            </a:r>
          </a:p>
          <a:p>
            <a:pPr>
              <a:buNone/>
            </a:pPr>
            <a:r>
              <a:rPr lang="en-US" b="1" dirty="0"/>
              <a:t>	</a:t>
            </a:r>
            <a:r>
              <a:rPr lang="en-US" b="1" dirty="0" smtClean="0"/>
              <a:t>	</a:t>
            </a:r>
            <a:r>
              <a:rPr lang="en-US" b="1" dirty="0" err="1" smtClean="0"/>
              <a:t>newNode</a:t>
            </a:r>
            <a:r>
              <a:rPr lang="en-US" b="1" dirty="0" smtClean="0"/>
              <a:t> → next</a:t>
            </a:r>
            <a:r>
              <a:rPr lang="en-US" dirty="0" smtClean="0"/>
              <a:t> = </a:t>
            </a:r>
            <a:r>
              <a:rPr lang="en-US" b="1" dirty="0" smtClean="0"/>
              <a:t>temp → next</a:t>
            </a:r>
            <a:r>
              <a:rPr lang="en-US" dirty="0" smtClean="0"/>
              <a:t> </a:t>
            </a:r>
          </a:p>
          <a:p>
            <a:pPr>
              <a:buNone/>
            </a:pPr>
            <a:r>
              <a:rPr lang="en-US" dirty="0"/>
              <a:t>	</a:t>
            </a:r>
            <a:r>
              <a:rPr lang="en-US" dirty="0" smtClean="0"/>
              <a:t>	 </a:t>
            </a:r>
            <a:r>
              <a:rPr lang="en-US" b="1" dirty="0" smtClean="0"/>
              <a:t>temp → next → </a:t>
            </a:r>
            <a:r>
              <a:rPr lang="en-US" b="1" dirty="0" err="1" smtClean="0"/>
              <a:t>prev</a:t>
            </a:r>
            <a:r>
              <a:rPr lang="en-US" b="1" dirty="0" smtClean="0"/>
              <a:t> </a:t>
            </a:r>
            <a:r>
              <a:rPr lang="en-US" dirty="0" smtClean="0"/>
              <a:t> = </a:t>
            </a:r>
            <a:r>
              <a:rPr lang="en-US" b="1" dirty="0" err="1" smtClean="0"/>
              <a:t>newNode</a:t>
            </a:r>
            <a:r>
              <a:rPr lang="en-US" dirty="0" smtClean="0"/>
              <a:t>.</a:t>
            </a:r>
          </a:p>
          <a:p>
            <a:pPr>
              <a:buNone/>
            </a:pPr>
            <a:r>
              <a:rPr lang="en-US" b="1" smtClean="0"/>
              <a:t>		 temp </a:t>
            </a:r>
            <a:r>
              <a:rPr lang="en-US" b="1" dirty="0" smtClean="0"/>
              <a:t>→ next</a:t>
            </a:r>
            <a:r>
              <a:rPr lang="en-US" dirty="0" smtClean="0"/>
              <a:t> = </a:t>
            </a:r>
            <a:r>
              <a:rPr lang="en-US" b="1" dirty="0" err="1" smtClean="0"/>
              <a:t>newNode</a:t>
            </a:r>
            <a:r>
              <a:rPr lang="en-US" dirty="0" smtClean="0"/>
              <a:t>.</a:t>
            </a:r>
          </a:p>
          <a:p>
            <a:pPr>
              <a:buNone/>
            </a:pPr>
            <a:r>
              <a:rPr lang="en-US" b="1" dirty="0" smtClean="0"/>
              <a:t>		</a:t>
            </a:r>
            <a:r>
              <a:rPr lang="en-US" b="1" dirty="0" err="1" smtClean="0"/>
              <a:t>newNode</a:t>
            </a:r>
            <a:r>
              <a:rPr lang="en-US" b="1" dirty="0" smtClean="0"/>
              <a:t> → </a:t>
            </a:r>
            <a:r>
              <a:rPr lang="en-US" b="1" dirty="0" err="1" smtClean="0"/>
              <a:t>prev</a:t>
            </a:r>
            <a:r>
              <a:rPr lang="en-US" dirty="0" smtClean="0"/>
              <a:t> = </a:t>
            </a:r>
            <a:r>
              <a:rPr lang="en-US" b="1" dirty="0" smtClean="0"/>
              <a:t>temp </a:t>
            </a:r>
            <a:r>
              <a:rPr lang="en-US" dirty="0" smtClean="0"/>
              <a:t> </a:t>
            </a:r>
          </a:p>
          <a:p>
            <a:pPr>
              <a:buNone/>
            </a:pPr>
            <a:r>
              <a:rPr lang="en-US" dirty="0"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627888"/>
          </a:xfrm>
        </p:spPr>
        <p:txBody>
          <a:bodyPr>
            <a:noAutofit/>
          </a:bodyPr>
          <a:lstStyle/>
          <a:p>
            <a:r>
              <a:rPr lang="en-US" sz="3200" b="1" dirty="0" smtClean="0"/>
              <a:t>Circular </a:t>
            </a:r>
            <a:r>
              <a:rPr lang="en-US" sz="3200" b="1" dirty="0"/>
              <a:t>Doubly</a:t>
            </a:r>
            <a:r>
              <a:rPr lang="en-US" sz="3200" dirty="0" smtClean="0"/>
              <a:t> </a:t>
            </a:r>
            <a:r>
              <a:rPr lang="en-US" sz="3200" b="1" dirty="0" smtClean="0"/>
              <a:t>Link List- Deletion Algorithms</a:t>
            </a:r>
            <a:endParaRPr lang="en-US" sz="3200" b="1" dirty="0"/>
          </a:p>
        </p:txBody>
      </p:sp>
      <p:sp>
        <p:nvSpPr>
          <p:cNvPr id="3" name="Content Placeholder 2"/>
          <p:cNvSpPr>
            <a:spLocks noGrp="1"/>
          </p:cNvSpPr>
          <p:nvPr>
            <p:ph idx="1"/>
          </p:nvPr>
        </p:nvSpPr>
        <p:spPr>
          <a:xfrm>
            <a:off x="457200" y="1447800"/>
            <a:ext cx="8229600" cy="4953000"/>
          </a:xfrm>
        </p:spPr>
        <p:txBody>
          <a:bodyPr>
            <a:normAutofit/>
          </a:bodyPr>
          <a:lstStyle/>
          <a:p>
            <a:r>
              <a:rPr lang="en-US" dirty="0" smtClean="0"/>
              <a:t>In a circular Doubly linked list, the deletion operation can be performed in three ways those are as follows...</a:t>
            </a:r>
          </a:p>
          <a:p>
            <a:endParaRPr lang="en-US" dirty="0" smtClean="0"/>
          </a:p>
          <a:p>
            <a:pPr lvl="1">
              <a:buFont typeface="Constantia" pitchFamily="18" charset="0"/>
              <a:buChar char="√"/>
            </a:pPr>
            <a:r>
              <a:rPr lang="en-US" dirty="0" smtClean="0"/>
              <a:t>Deleting from Beginning of the list</a:t>
            </a:r>
          </a:p>
          <a:p>
            <a:pPr lvl="1">
              <a:buFont typeface="Constantia" pitchFamily="18" charset="0"/>
              <a:buChar char="√"/>
            </a:pPr>
            <a:endParaRPr lang="en-US" dirty="0" smtClean="0"/>
          </a:p>
          <a:p>
            <a:pPr lvl="1">
              <a:buFont typeface="Constantia" pitchFamily="18" charset="0"/>
              <a:buChar char="√"/>
            </a:pPr>
            <a:r>
              <a:rPr lang="en-US" dirty="0" smtClean="0"/>
              <a:t>Deleting from End of the list</a:t>
            </a:r>
          </a:p>
          <a:p>
            <a:pPr lvl="1">
              <a:buFont typeface="Constantia" pitchFamily="18" charset="0"/>
              <a:buChar char="√"/>
            </a:pPr>
            <a:endParaRPr lang="en-US" dirty="0" smtClean="0"/>
          </a:p>
          <a:p>
            <a:pPr lvl="1">
              <a:buFont typeface="Constantia" pitchFamily="18" charset="0"/>
              <a:buChar char="√"/>
            </a:pPr>
            <a:r>
              <a:rPr lang="en-US" dirty="0" smtClean="0"/>
              <a:t>Deleting a Specific Node</a:t>
            </a:r>
          </a:p>
          <a:p>
            <a:pPr>
              <a:buNone/>
            </a:pP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1085088"/>
          </a:xfrm>
        </p:spPr>
        <p:txBody>
          <a:bodyPr>
            <a:noAutofit/>
          </a:bodyPr>
          <a:lstStyle/>
          <a:p>
            <a:r>
              <a:rPr lang="en-US" sz="3200" b="1" dirty="0" smtClean="0"/>
              <a:t>Circular </a:t>
            </a:r>
            <a:r>
              <a:rPr lang="en-US" sz="3200" b="1" dirty="0"/>
              <a:t>Doubly</a:t>
            </a:r>
            <a:r>
              <a:rPr lang="en-US" sz="3200" dirty="0" smtClean="0"/>
              <a:t> </a:t>
            </a:r>
            <a:r>
              <a:rPr lang="en-US" sz="3200" b="1" dirty="0" smtClean="0"/>
              <a:t>Link List- Deleting from Beginning of the list</a:t>
            </a:r>
            <a:endParaRPr lang="en-US" sz="3200" b="1" dirty="0"/>
          </a:p>
        </p:txBody>
      </p:sp>
      <p:sp>
        <p:nvSpPr>
          <p:cNvPr id="3" name="Content Placeholder 2"/>
          <p:cNvSpPr>
            <a:spLocks noGrp="1"/>
          </p:cNvSpPr>
          <p:nvPr>
            <p:ph idx="1"/>
          </p:nvPr>
        </p:nvSpPr>
        <p:spPr>
          <a:xfrm>
            <a:off x="457200" y="1371600"/>
            <a:ext cx="8229600" cy="5410200"/>
          </a:xfrm>
        </p:spPr>
        <p:txBody>
          <a:bodyPr>
            <a:normAutofit fontScale="85000" lnSpcReduction="20000"/>
          </a:bodyPr>
          <a:lstStyle/>
          <a:p>
            <a:pPr algn="just">
              <a:buNone/>
            </a:pPr>
            <a:r>
              <a:rPr lang="en-US" b="1" dirty="0" smtClean="0"/>
              <a:t>Step 1:</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lgn="just">
              <a:buNone/>
            </a:pPr>
            <a:r>
              <a:rPr lang="en-US" b="1" dirty="0" smtClean="0"/>
              <a:t>Step 2:</a:t>
            </a:r>
            <a:r>
              <a:rPr lang="en-US" dirty="0" smtClean="0"/>
              <a:t> If it is </a:t>
            </a:r>
            <a:r>
              <a:rPr lang="en-US" b="1" dirty="0" smtClean="0"/>
              <a:t>Empty</a:t>
            </a:r>
            <a:r>
              <a:rPr lang="en-US" dirty="0" smtClean="0"/>
              <a:t> then, display </a:t>
            </a:r>
            <a:r>
              <a:rPr lang="en-US" b="1" dirty="0" smtClean="0"/>
              <a:t>'List is Empty!!! Deletion is not possible'</a:t>
            </a:r>
            <a:r>
              <a:rPr lang="en-US" dirty="0" smtClean="0"/>
              <a:t> and terminate the function.</a:t>
            </a:r>
          </a:p>
          <a:p>
            <a:pPr algn="just">
              <a:buNone/>
            </a:pPr>
            <a:r>
              <a:rPr lang="en-US" b="1" dirty="0" smtClean="0"/>
              <a:t>Step 3:</a:t>
            </a:r>
            <a:r>
              <a:rPr lang="en-US" dirty="0" smtClean="0"/>
              <a:t> If it is </a:t>
            </a:r>
            <a:r>
              <a:rPr lang="en-US" b="1" dirty="0" smtClean="0"/>
              <a:t>Not Empty</a:t>
            </a:r>
            <a:r>
              <a:rPr lang="en-US" dirty="0" smtClean="0"/>
              <a:t> then, define two Node pointers </a:t>
            </a:r>
            <a:r>
              <a:rPr lang="en-US" b="1" dirty="0" smtClean="0"/>
              <a:t>'temp1'</a:t>
            </a:r>
            <a:r>
              <a:rPr lang="en-US" dirty="0" smtClean="0"/>
              <a:t> and '</a:t>
            </a:r>
            <a:r>
              <a:rPr lang="en-US" b="1" dirty="0" smtClean="0"/>
              <a:t>temp2</a:t>
            </a:r>
            <a:r>
              <a:rPr lang="en-US" dirty="0" smtClean="0"/>
              <a:t>' and initialize both '</a:t>
            </a:r>
            <a:r>
              <a:rPr lang="en-US" b="1" dirty="0" smtClean="0"/>
              <a:t>temp1</a:t>
            </a:r>
            <a:r>
              <a:rPr lang="en-US" dirty="0" smtClean="0"/>
              <a:t>' and '</a:t>
            </a:r>
            <a:r>
              <a:rPr lang="en-US" b="1" dirty="0" smtClean="0"/>
              <a:t>temp2</a:t>
            </a:r>
            <a:r>
              <a:rPr lang="en-US" dirty="0" smtClean="0"/>
              <a:t>' with </a:t>
            </a:r>
            <a:r>
              <a:rPr lang="en-US" b="1" dirty="0" smtClean="0"/>
              <a:t>head</a:t>
            </a:r>
            <a:r>
              <a:rPr lang="en-US" dirty="0" smtClean="0"/>
              <a:t>.</a:t>
            </a:r>
          </a:p>
          <a:p>
            <a:pPr algn="just">
              <a:buNone/>
            </a:pPr>
            <a:r>
              <a:rPr lang="en-US" b="1" dirty="0" smtClean="0"/>
              <a:t>Step 4:</a:t>
            </a:r>
            <a:r>
              <a:rPr lang="en-US" dirty="0" smtClean="0"/>
              <a:t> Check whether list is having only one node (</a:t>
            </a:r>
            <a:r>
              <a:rPr lang="en-US" b="1" dirty="0" smtClean="0"/>
              <a:t>temp1 → next</a:t>
            </a:r>
            <a:r>
              <a:rPr lang="en-US" dirty="0" smtClean="0"/>
              <a:t> == </a:t>
            </a:r>
            <a:r>
              <a:rPr lang="en-US" b="1" dirty="0" smtClean="0"/>
              <a:t>head</a:t>
            </a:r>
            <a:r>
              <a:rPr lang="en-US" dirty="0" smtClean="0"/>
              <a:t>)</a:t>
            </a:r>
          </a:p>
          <a:p>
            <a:pPr algn="just">
              <a:buNone/>
            </a:pPr>
            <a:r>
              <a:rPr lang="en-US" b="1" dirty="0" smtClean="0"/>
              <a:t>Step 5:</a:t>
            </a:r>
            <a:r>
              <a:rPr lang="en-US" dirty="0" smtClean="0"/>
              <a:t> If it is </a:t>
            </a:r>
            <a:r>
              <a:rPr lang="en-US" b="1" dirty="0" smtClean="0"/>
              <a:t>TRUE</a:t>
            </a:r>
            <a:r>
              <a:rPr lang="en-US" dirty="0" smtClean="0"/>
              <a:t> then set </a:t>
            </a:r>
            <a:r>
              <a:rPr lang="en-US" b="1" dirty="0" smtClean="0"/>
              <a:t>head</a:t>
            </a:r>
            <a:r>
              <a:rPr lang="en-US" dirty="0" smtClean="0"/>
              <a:t> = </a:t>
            </a:r>
            <a:r>
              <a:rPr lang="en-US" b="1" dirty="0" smtClean="0"/>
              <a:t>NULL</a:t>
            </a:r>
            <a:r>
              <a:rPr lang="en-US" dirty="0" smtClean="0"/>
              <a:t> and delete </a:t>
            </a:r>
            <a:r>
              <a:rPr lang="en-US" b="1" dirty="0" smtClean="0"/>
              <a:t>temp1</a:t>
            </a:r>
            <a:r>
              <a:rPr lang="en-US" dirty="0" smtClean="0"/>
              <a:t> (Setting </a:t>
            </a:r>
            <a:r>
              <a:rPr lang="en-US" b="1" dirty="0" smtClean="0"/>
              <a:t>Empty</a:t>
            </a:r>
            <a:r>
              <a:rPr lang="en-US" dirty="0" smtClean="0"/>
              <a:t> list conditions)</a:t>
            </a:r>
          </a:p>
          <a:p>
            <a:pPr algn="just">
              <a:buNone/>
            </a:pPr>
            <a:r>
              <a:rPr lang="en-US" b="1" dirty="0" smtClean="0"/>
              <a:t>Step 6:</a:t>
            </a:r>
            <a:r>
              <a:rPr lang="en-US" dirty="0" smtClean="0"/>
              <a:t> If it is </a:t>
            </a:r>
            <a:r>
              <a:rPr lang="en-US" b="1" dirty="0" smtClean="0"/>
              <a:t>FALSE</a:t>
            </a:r>
            <a:r>
              <a:rPr lang="en-US" dirty="0" smtClean="0"/>
              <a:t> move the </a:t>
            </a:r>
            <a:r>
              <a:rPr lang="en-US" b="1" dirty="0" smtClean="0"/>
              <a:t>temp1</a:t>
            </a:r>
            <a:r>
              <a:rPr lang="en-US" dirty="0" smtClean="0"/>
              <a:t> until it reaches to the last node. (until </a:t>
            </a:r>
            <a:r>
              <a:rPr lang="en-US" b="1" dirty="0" smtClean="0"/>
              <a:t>temp1 → next</a:t>
            </a:r>
            <a:r>
              <a:rPr lang="en-US" dirty="0" smtClean="0"/>
              <a:t> == </a:t>
            </a:r>
            <a:r>
              <a:rPr lang="en-US" b="1" dirty="0" smtClean="0"/>
              <a:t>head</a:t>
            </a:r>
            <a:r>
              <a:rPr lang="en-US" dirty="0" smtClean="0"/>
              <a:t> )</a:t>
            </a:r>
          </a:p>
          <a:p>
            <a:pPr algn="just">
              <a:buNone/>
            </a:pPr>
            <a:r>
              <a:rPr lang="en-US" b="1" dirty="0" smtClean="0"/>
              <a:t>Step 7:</a:t>
            </a:r>
            <a:r>
              <a:rPr lang="en-US" dirty="0" smtClean="0"/>
              <a:t> Then set </a:t>
            </a:r>
          </a:p>
          <a:p>
            <a:pPr algn="just">
              <a:buNone/>
            </a:pPr>
            <a:r>
              <a:rPr lang="en-US" b="1" dirty="0" smtClean="0"/>
              <a:t>			head</a:t>
            </a:r>
            <a:r>
              <a:rPr lang="en-US" dirty="0" smtClean="0"/>
              <a:t> = </a:t>
            </a:r>
            <a:r>
              <a:rPr lang="en-US" b="1" dirty="0" smtClean="0"/>
              <a:t>temp2 → next</a:t>
            </a:r>
          </a:p>
          <a:p>
            <a:pPr algn="just">
              <a:buNone/>
            </a:pPr>
            <a:r>
              <a:rPr lang="en-US" b="1" dirty="0"/>
              <a:t>	</a:t>
            </a:r>
            <a:r>
              <a:rPr lang="en-US" b="1" dirty="0" smtClean="0"/>
              <a:t>		head →</a:t>
            </a:r>
            <a:r>
              <a:rPr lang="en-US" b="1" dirty="0" err="1" smtClean="0"/>
              <a:t>prev</a:t>
            </a:r>
            <a:r>
              <a:rPr lang="en-US" b="1" dirty="0" smtClean="0"/>
              <a:t>=NULL</a:t>
            </a:r>
            <a:endParaRPr lang="en-US" dirty="0" smtClean="0"/>
          </a:p>
          <a:p>
            <a:pPr algn="just">
              <a:buNone/>
            </a:pPr>
            <a:r>
              <a:rPr lang="en-US" dirty="0"/>
              <a:t>	</a:t>
            </a:r>
            <a:r>
              <a:rPr lang="en-US" dirty="0" smtClean="0"/>
              <a:t>		</a:t>
            </a:r>
            <a:r>
              <a:rPr lang="en-US" b="1" dirty="0" smtClean="0"/>
              <a:t>temp1 → next</a:t>
            </a:r>
            <a:r>
              <a:rPr lang="en-US" dirty="0" smtClean="0"/>
              <a:t> = </a:t>
            </a:r>
            <a:r>
              <a:rPr lang="en-US" b="1" dirty="0" smtClean="0"/>
              <a:t>head</a:t>
            </a:r>
            <a:r>
              <a:rPr lang="en-US" dirty="0" smtClean="0"/>
              <a:t> </a:t>
            </a:r>
          </a:p>
          <a:p>
            <a:pPr algn="just">
              <a:buNone/>
            </a:pPr>
            <a:r>
              <a:rPr lang="en-US" dirty="0"/>
              <a:t>	</a:t>
            </a:r>
            <a:r>
              <a:rPr lang="en-US" dirty="0" smtClean="0"/>
              <a:t>		delete </a:t>
            </a:r>
            <a:r>
              <a:rPr lang="en-US" b="1" dirty="0" smtClean="0"/>
              <a:t>temp2</a:t>
            </a:r>
            <a:r>
              <a:rPr lang="en-US" dirty="0" smtClean="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627888"/>
          </a:xfrm>
        </p:spPr>
        <p:txBody>
          <a:bodyPr>
            <a:noAutofit/>
          </a:bodyPr>
          <a:lstStyle/>
          <a:p>
            <a:r>
              <a:rPr lang="en-US" sz="3000" b="1" dirty="0" smtClean="0"/>
              <a:t>Circular </a:t>
            </a:r>
            <a:r>
              <a:rPr lang="en-US" sz="3000" b="1" dirty="0"/>
              <a:t>Doubly</a:t>
            </a:r>
            <a:r>
              <a:rPr lang="en-US" sz="3000" dirty="0" smtClean="0"/>
              <a:t> </a:t>
            </a:r>
            <a:r>
              <a:rPr lang="en-US" sz="3000" b="1" dirty="0" smtClean="0"/>
              <a:t>Link List- Deleting from End of the list</a:t>
            </a:r>
            <a:endParaRPr lang="en-US" sz="3000" b="1" dirty="0"/>
          </a:p>
        </p:txBody>
      </p:sp>
      <p:sp>
        <p:nvSpPr>
          <p:cNvPr id="3" name="Content Placeholder 2"/>
          <p:cNvSpPr>
            <a:spLocks noGrp="1"/>
          </p:cNvSpPr>
          <p:nvPr>
            <p:ph idx="1"/>
          </p:nvPr>
        </p:nvSpPr>
        <p:spPr>
          <a:xfrm>
            <a:off x="457200" y="1371600"/>
            <a:ext cx="8229600" cy="5410200"/>
          </a:xfrm>
        </p:spPr>
        <p:txBody>
          <a:bodyPr>
            <a:normAutofit fontScale="85000" lnSpcReduction="10000"/>
          </a:bodyPr>
          <a:lstStyle/>
          <a:p>
            <a:pPr>
              <a:buNone/>
            </a:pPr>
            <a:r>
              <a:rPr lang="en-US" b="1" dirty="0" smtClean="0"/>
              <a:t>Step 1:</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2:</a:t>
            </a:r>
            <a:r>
              <a:rPr lang="en-US" dirty="0" smtClean="0"/>
              <a:t> If it is </a:t>
            </a:r>
            <a:r>
              <a:rPr lang="en-US" b="1" dirty="0" smtClean="0"/>
              <a:t>Empty</a:t>
            </a:r>
            <a:r>
              <a:rPr lang="en-US" dirty="0" smtClean="0"/>
              <a:t> then, display </a:t>
            </a:r>
            <a:r>
              <a:rPr lang="en-US" b="1" dirty="0" smtClean="0"/>
              <a:t>'List is Empty!!! Deletion is not possible'</a:t>
            </a:r>
            <a:r>
              <a:rPr lang="en-US" dirty="0" smtClean="0"/>
              <a:t> and terminate the function.</a:t>
            </a:r>
          </a:p>
          <a:p>
            <a:pPr>
              <a:buNone/>
            </a:pPr>
            <a:r>
              <a:rPr lang="en-US" b="1" dirty="0" smtClean="0"/>
              <a:t>Step 3:</a:t>
            </a:r>
            <a:r>
              <a:rPr lang="en-US" dirty="0" smtClean="0"/>
              <a:t> If it is </a:t>
            </a:r>
            <a:r>
              <a:rPr lang="en-US" b="1" dirty="0" smtClean="0"/>
              <a:t>Not Empty</a:t>
            </a:r>
            <a:r>
              <a:rPr lang="en-US" dirty="0" smtClean="0"/>
              <a:t> then, define a Node pointer </a:t>
            </a:r>
            <a:r>
              <a:rPr lang="en-US" b="1" dirty="0" smtClean="0"/>
              <a:t>'temp'</a:t>
            </a:r>
            <a:r>
              <a:rPr lang="en-US" dirty="0" smtClean="0"/>
              <a:t> and initialize it with </a:t>
            </a:r>
            <a:r>
              <a:rPr lang="en-US" b="1" dirty="0" smtClean="0"/>
              <a:t>head</a:t>
            </a:r>
            <a:r>
              <a:rPr lang="en-US" dirty="0" smtClean="0"/>
              <a:t>.</a:t>
            </a:r>
          </a:p>
          <a:p>
            <a:pPr>
              <a:buNone/>
            </a:pPr>
            <a:r>
              <a:rPr lang="en-US" b="1" dirty="0" smtClean="0"/>
              <a:t>Step 4:</a:t>
            </a:r>
            <a:r>
              <a:rPr lang="en-US" dirty="0" smtClean="0"/>
              <a:t> Check whether list has only one Node </a:t>
            </a:r>
          </a:p>
          <a:p>
            <a:pPr>
              <a:buNone/>
            </a:pPr>
            <a:r>
              <a:rPr lang="en-US" b="1" dirty="0"/>
              <a:t>	</a:t>
            </a:r>
            <a:r>
              <a:rPr lang="en-US" b="1" dirty="0" smtClean="0"/>
              <a:t>	(temp → next</a:t>
            </a:r>
            <a:r>
              <a:rPr lang="en-US" dirty="0" smtClean="0"/>
              <a:t> == </a:t>
            </a:r>
            <a:r>
              <a:rPr lang="en-US" b="1" dirty="0" smtClean="0"/>
              <a:t>head)</a:t>
            </a:r>
            <a:endParaRPr lang="en-US" dirty="0" smtClean="0"/>
          </a:p>
          <a:p>
            <a:pPr>
              <a:buNone/>
            </a:pPr>
            <a:r>
              <a:rPr lang="en-US" b="1" dirty="0" smtClean="0"/>
              <a:t>Step 5:</a:t>
            </a:r>
            <a:r>
              <a:rPr lang="en-US" dirty="0" smtClean="0"/>
              <a:t> If it is </a:t>
            </a:r>
            <a:r>
              <a:rPr lang="en-US" b="1" dirty="0" smtClean="0"/>
              <a:t>TRUE</a:t>
            </a:r>
            <a:r>
              <a:rPr lang="en-US" dirty="0" smtClean="0"/>
              <a:t>. Then, set </a:t>
            </a:r>
            <a:r>
              <a:rPr lang="en-US" b="1" dirty="0" smtClean="0"/>
              <a:t>head</a:t>
            </a:r>
            <a:r>
              <a:rPr lang="en-US" dirty="0" smtClean="0"/>
              <a:t> = </a:t>
            </a:r>
            <a:r>
              <a:rPr lang="en-US" b="1" dirty="0" smtClean="0"/>
              <a:t>NULL</a:t>
            </a:r>
            <a:r>
              <a:rPr lang="en-US" dirty="0" smtClean="0"/>
              <a:t> and delete </a:t>
            </a:r>
            <a:r>
              <a:rPr lang="en-US" b="1" dirty="0" smtClean="0"/>
              <a:t>temp</a:t>
            </a:r>
            <a:r>
              <a:rPr lang="en-US" dirty="0" smtClean="0"/>
              <a:t>. And terminate from the function. (Setting </a:t>
            </a:r>
            <a:r>
              <a:rPr lang="en-US" b="1" dirty="0" smtClean="0"/>
              <a:t>Empty</a:t>
            </a:r>
            <a:r>
              <a:rPr lang="en-US" dirty="0" smtClean="0"/>
              <a:t> list condition)</a:t>
            </a:r>
          </a:p>
          <a:p>
            <a:pPr>
              <a:buNone/>
            </a:pPr>
            <a:r>
              <a:rPr lang="en-US" b="1" dirty="0" smtClean="0"/>
              <a:t>Step 6:</a:t>
            </a:r>
            <a:r>
              <a:rPr lang="en-US" dirty="0" smtClean="0"/>
              <a:t> If it is </a:t>
            </a:r>
            <a:r>
              <a:rPr lang="en-US" b="1" dirty="0" smtClean="0"/>
              <a:t>FALSE</a:t>
            </a:r>
            <a:r>
              <a:rPr lang="en-US" dirty="0" smtClean="0"/>
              <a:t>. Then move </a:t>
            </a:r>
            <a:r>
              <a:rPr lang="en-US" b="1" dirty="0" smtClean="0"/>
              <a:t>temp</a:t>
            </a:r>
            <a:r>
              <a:rPr lang="en-US" dirty="0" smtClean="0"/>
              <a:t> to its next node. Repeat the same until </a:t>
            </a:r>
            <a:r>
              <a:rPr lang="en-US" b="1" dirty="0" smtClean="0"/>
              <a:t>temp1</a:t>
            </a:r>
            <a:r>
              <a:rPr lang="en-US" dirty="0" smtClean="0"/>
              <a:t> reaches to the last node in the list. </a:t>
            </a:r>
          </a:p>
          <a:p>
            <a:pPr>
              <a:buNone/>
            </a:pPr>
            <a:r>
              <a:rPr lang="en-US" dirty="0"/>
              <a:t>	</a:t>
            </a:r>
            <a:r>
              <a:rPr lang="en-US" dirty="0" smtClean="0"/>
              <a:t>	(until </a:t>
            </a:r>
            <a:r>
              <a:rPr lang="en-US" b="1" dirty="0" smtClean="0"/>
              <a:t>temp → next</a:t>
            </a:r>
            <a:r>
              <a:rPr lang="en-US" dirty="0" smtClean="0"/>
              <a:t> == </a:t>
            </a:r>
            <a:r>
              <a:rPr lang="en-US" b="1" dirty="0" smtClean="0"/>
              <a:t>head</a:t>
            </a:r>
            <a:r>
              <a:rPr lang="en-US" dirty="0" smtClean="0"/>
              <a:t>)</a:t>
            </a:r>
          </a:p>
          <a:p>
            <a:pPr>
              <a:buNone/>
            </a:pPr>
            <a:r>
              <a:rPr lang="en-US" b="1" dirty="0" smtClean="0"/>
              <a:t>Step 7:</a:t>
            </a:r>
            <a:r>
              <a:rPr lang="en-US" dirty="0" smtClean="0"/>
              <a:t> Set </a:t>
            </a:r>
          </a:p>
          <a:p>
            <a:pPr>
              <a:buNone/>
            </a:pPr>
            <a:r>
              <a:rPr lang="en-US" b="1" dirty="0" smtClean="0"/>
              <a:t>			(temp → previous) → next=head</a:t>
            </a:r>
          </a:p>
          <a:p>
            <a:pPr>
              <a:buNone/>
            </a:pPr>
            <a:r>
              <a:rPr lang="en-US" dirty="0" smtClean="0"/>
              <a:t>			delete </a:t>
            </a:r>
            <a:r>
              <a:rPr lang="en-US" b="1" dirty="0" smtClean="0"/>
              <a:t>temp</a:t>
            </a:r>
            <a:r>
              <a:rPr lang="en-US" dirty="0" smtClean="0"/>
              <a:t>.</a:t>
            </a:r>
          </a:p>
          <a:p>
            <a:pPr>
              <a:buNone/>
            </a:pPr>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627888"/>
          </a:xfrm>
        </p:spPr>
        <p:txBody>
          <a:bodyPr>
            <a:noAutofit/>
          </a:bodyPr>
          <a:lstStyle/>
          <a:p>
            <a:r>
              <a:rPr lang="en-US" sz="2600" b="1" dirty="0" smtClean="0"/>
              <a:t>Circular Doubly</a:t>
            </a:r>
            <a:r>
              <a:rPr lang="en-US" sz="2600" dirty="0" smtClean="0"/>
              <a:t> </a:t>
            </a:r>
            <a:r>
              <a:rPr lang="en-US" sz="2600" b="1" dirty="0" smtClean="0"/>
              <a:t>Link List- Deleting a Specific Node from the list</a:t>
            </a:r>
            <a:endParaRPr lang="en-US" sz="2600" b="1" dirty="0"/>
          </a:p>
        </p:txBody>
      </p:sp>
      <p:sp>
        <p:nvSpPr>
          <p:cNvPr id="3" name="Content Placeholder 2"/>
          <p:cNvSpPr>
            <a:spLocks noGrp="1"/>
          </p:cNvSpPr>
          <p:nvPr>
            <p:ph idx="1"/>
          </p:nvPr>
        </p:nvSpPr>
        <p:spPr>
          <a:xfrm>
            <a:off x="457200" y="1371600"/>
            <a:ext cx="8229600" cy="5410200"/>
          </a:xfrm>
        </p:spPr>
        <p:txBody>
          <a:bodyPr>
            <a:normAutofit fontScale="92500" lnSpcReduction="10000"/>
          </a:bodyPr>
          <a:lstStyle/>
          <a:p>
            <a:pPr algn="just">
              <a:buNone/>
            </a:pPr>
            <a:r>
              <a:rPr lang="en-US" b="1" dirty="0" smtClean="0"/>
              <a:t>Step 1:</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lgn="just">
              <a:buNone/>
            </a:pPr>
            <a:r>
              <a:rPr lang="en-US" b="1" dirty="0" smtClean="0"/>
              <a:t>Step 2:</a:t>
            </a:r>
            <a:r>
              <a:rPr lang="en-US" dirty="0" smtClean="0"/>
              <a:t> If it is </a:t>
            </a:r>
            <a:r>
              <a:rPr lang="en-US" b="1" dirty="0" smtClean="0"/>
              <a:t>Empty</a:t>
            </a:r>
            <a:r>
              <a:rPr lang="en-US" dirty="0" smtClean="0"/>
              <a:t> then, display </a:t>
            </a:r>
            <a:r>
              <a:rPr lang="en-US" b="1" dirty="0" smtClean="0"/>
              <a:t>'List is Empty!!! Deletion is not possible'</a:t>
            </a:r>
            <a:r>
              <a:rPr lang="en-US" dirty="0" smtClean="0"/>
              <a:t> and terminate the function.</a:t>
            </a:r>
          </a:p>
          <a:p>
            <a:pPr algn="just">
              <a:buNone/>
            </a:pPr>
            <a:r>
              <a:rPr lang="en-US" b="1" dirty="0" smtClean="0"/>
              <a:t>Step 3:</a:t>
            </a:r>
            <a:r>
              <a:rPr lang="en-US" dirty="0" smtClean="0"/>
              <a:t> If it is </a:t>
            </a:r>
            <a:r>
              <a:rPr lang="en-US" b="1" dirty="0" smtClean="0"/>
              <a:t>Not Empty</a:t>
            </a:r>
            <a:r>
              <a:rPr lang="en-US" dirty="0" smtClean="0"/>
              <a:t> then, define two Node pointers </a:t>
            </a:r>
            <a:r>
              <a:rPr lang="en-US" b="1" dirty="0" smtClean="0"/>
              <a:t>'temp1'</a:t>
            </a:r>
            <a:r>
              <a:rPr lang="en-US" dirty="0" smtClean="0"/>
              <a:t> and '</a:t>
            </a:r>
            <a:r>
              <a:rPr lang="en-US" b="1" dirty="0" smtClean="0"/>
              <a:t>temp2</a:t>
            </a:r>
            <a:r>
              <a:rPr lang="en-US" dirty="0" smtClean="0"/>
              <a:t>' and initialize both with </a:t>
            </a:r>
            <a:r>
              <a:rPr lang="en-US" b="1" dirty="0" smtClean="0"/>
              <a:t>head</a:t>
            </a:r>
            <a:r>
              <a:rPr lang="en-US" dirty="0" smtClean="0"/>
              <a:t>.</a:t>
            </a:r>
          </a:p>
          <a:p>
            <a:pPr algn="just">
              <a:buNone/>
            </a:pPr>
            <a:r>
              <a:rPr lang="en-US" b="1" dirty="0" smtClean="0"/>
              <a:t>Step 4:</a:t>
            </a:r>
            <a:r>
              <a:rPr lang="en-US" dirty="0" smtClean="0"/>
              <a:t> Keep moving the </a:t>
            </a:r>
            <a:r>
              <a:rPr lang="en-US" b="1" dirty="0" smtClean="0"/>
              <a:t>temp1</a:t>
            </a:r>
            <a:r>
              <a:rPr lang="en-US" dirty="0" smtClean="0"/>
              <a:t> until it reaches to the exact node to be deleted or to the last node. </a:t>
            </a:r>
          </a:p>
          <a:p>
            <a:pPr algn="just">
              <a:buNone/>
            </a:pPr>
            <a:r>
              <a:rPr lang="en-US" b="1" dirty="0" smtClean="0"/>
              <a:t>Step 5:</a:t>
            </a:r>
            <a:r>
              <a:rPr lang="en-US" dirty="0" smtClean="0"/>
              <a:t> If it is reached to the last node then display </a:t>
            </a:r>
            <a:r>
              <a:rPr lang="en-US" b="1" dirty="0" smtClean="0"/>
              <a:t>'Given node not found in the list! Deletion not possible!!!'</a:t>
            </a:r>
            <a:r>
              <a:rPr lang="en-US" dirty="0" smtClean="0"/>
              <a:t>. And terminate the function.</a:t>
            </a:r>
          </a:p>
          <a:p>
            <a:pPr algn="just">
              <a:buNone/>
            </a:pPr>
            <a:r>
              <a:rPr lang="en-US" b="1" dirty="0" smtClean="0"/>
              <a:t>Step 6:</a:t>
            </a:r>
            <a:r>
              <a:rPr lang="en-US" dirty="0" smtClean="0"/>
              <a:t> If it is reached to the exact node which we want to delete, then check whether list is having only one node </a:t>
            </a:r>
          </a:p>
          <a:p>
            <a:pPr algn="just">
              <a:buNone/>
            </a:pPr>
            <a:r>
              <a:rPr lang="en-US" dirty="0" smtClean="0"/>
              <a:t>	       (</a:t>
            </a:r>
            <a:r>
              <a:rPr lang="en-US" b="1" dirty="0" smtClean="0"/>
              <a:t>temp → next</a:t>
            </a:r>
            <a:r>
              <a:rPr lang="en-US" dirty="0" smtClean="0"/>
              <a:t> </a:t>
            </a:r>
            <a:r>
              <a:rPr lang="en-US" b="1" smtClean="0"/>
              <a:t>==head</a:t>
            </a:r>
            <a:r>
              <a:rPr lang="en-US" smtClean="0"/>
              <a:t> </a:t>
            </a:r>
            <a:r>
              <a:rPr lang="en-US" dirty="0" smtClean="0"/>
              <a:t>and </a:t>
            </a:r>
            <a:r>
              <a:rPr lang="en-US" b="1" dirty="0" smtClean="0"/>
              <a:t>temp → </a:t>
            </a:r>
            <a:r>
              <a:rPr lang="en-US" b="1" dirty="0" err="1" smtClean="0"/>
              <a:t>prev</a:t>
            </a:r>
            <a:r>
              <a:rPr lang="en-US" dirty="0" smtClean="0"/>
              <a:t> </a:t>
            </a:r>
            <a:r>
              <a:rPr lang="en-US" b="1" dirty="0" smtClean="0"/>
              <a:t>==NULL</a:t>
            </a:r>
            <a:r>
              <a:rPr lang="en-US" dirty="0" smtClean="0"/>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627888"/>
          </a:xfrm>
        </p:spPr>
        <p:txBody>
          <a:bodyPr>
            <a:noAutofit/>
          </a:bodyPr>
          <a:lstStyle/>
          <a:p>
            <a:r>
              <a:rPr lang="en-US" sz="2600" b="1" dirty="0" smtClean="0"/>
              <a:t>Circular Doubly</a:t>
            </a:r>
            <a:r>
              <a:rPr lang="en-US" sz="2600" dirty="0" smtClean="0"/>
              <a:t> </a:t>
            </a:r>
            <a:r>
              <a:rPr lang="en-US" sz="2600" b="1" dirty="0" smtClean="0"/>
              <a:t>Link List- Deleting a Specific Node from the list</a:t>
            </a:r>
            <a:endParaRPr lang="en-US" sz="2600" b="1" dirty="0"/>
          </a:p>
        </p:txBody>
      </p:sp>
      <p:sp>
        <p:nvSpPr>
          <p:cNvPr id="3" name="Content Placeholder 2"/>
          <p:cNvSpPr>
            <a:spLocks noGrp="1"/>
          </p:cNvSpPr>
          <p:nvPr>
            <p:ph idx="1"/>
          </p:nvPr>
        </p:nvSpPr>
        <p:spPr>
          <a:xfrm>
            <a:off x="457200" y="1371600"/>
            <a:ext cx="8229600" cy="5410200"/>
          </a:xfrm>
        </p:spPr>
        <p:txBody>
          <a:bodyPr>
            <a:normAutofit fontScale="70000" lnSpcReduction="20000"/>
          </a:bodyPr>
          <a:lstStyle/>
          <a:p>
            <a:pPr>
              <a:buNone/>
            </a:pPr>
            <a:r>
              <a:rPr lang="en-US" b="1" dirty="0" smtClean="0"/>
              <a:t>Step 7:</a:t>
            </a:r>
            <a:r>
              <a:rPr lang="en-US" dirty="0" smtClean="0"/>
              <a:t> If list has only one node and that is the node to be deleted then set </a:t>
            </a:r>
            <a:r>
              <a:rPr lang="en-US" b="1" dirty="0" smtClean="0"/>
              <a:t>head</a:t>
            </a:r>
            <a:r>
              <a:rPr lang="en-US" dirty="0" smtClean="0"/>
              <a:t> = </a:t>
            </a:r>
            <a:r>
              <a:rPr lang="en-US" b="1" dirty="0" smtClean="0"/>
              <a:t>NULL</a:t>
            </a:r>
            <a:r>
              <a:rPr lang="en-US" dirty="0" smtClean="0"/>
              <a:t> and delete </a:t>
            </a:r>
            <a:r>
              <a:rPr lang="en-US" b="1" dirty="0" smtClean="0"/>
              <a:t>temp1</a:t>
            </a:r>
            <a:r>
              <a:rPr lang="en-US" dirty="0" smtClean="0"/>
              <a:t> (</a:t>
            </a:r>
            <a:r>
              <a:rPr lang="en-US" b="1" dirty="0" smtClean="0"/>
              <a:t>free(temp1)</a:t>
            </a:r>
            <a:r>
              <a:rPr lang="en-US" dirty="0" smtClean="0"/>
              <a:t>).</a:t>
            </a:r>
          </a:p>
          <a:p>
            <a:pPr>
              <a:buNone/>
            </a:pPr>
            <a:r>
              <a:rPr lang="en-US" b="1" dirty="0" smtClean="0"/>
              <a:t>Step 8:</a:t>
            </a:r>
            <a:r>
              <a:rPr lang="en-US" dirty="0" smtClean="0"/>
              <a:t> If list contains multiple nodes then check whether </a:t>
            </a:r>
            <a:r>
              <a:rPr lang="en-US" b="1" dirty="0" smtClean="0"/>
              <a:t>temp1</a:t>
            </a:r>
            <a:r>
              <a:rPr lang="en-US" dirty="0" smtClean="0"/>
              <a:t> is the first node in the list (</a:t>
            </a:r>
            <a:r>
              <a:rPr lang="en-US" b="1" dirty="0" smtClean="0"/>
              <a:t>temp1 == head</a:t>
            </a:r>
            <a:r>
              <a:rPr lang="en-US" dirty="0" smtClean="0"/>
              <a:t>).</a:t>
            </a:r>
          </a:p>
          <a:p>
            <a:pPr>
              <a:buNone/>
            </a:pPr>
            <a:r>
              <a:rPr lang="en-US" b="1" dirty="0" smtClean="0"/>
              <a:t>Step 9:</a:t>
            </a:r>
            <a:r>
              <a:rPr lang="en-US" dirty="0" smtClean="0"/>
              <a:t> If </a:t>
            </a:r>
            <a:r>
              <a:rPr lang="en-US" b="1" dirty="0" smtClean="0"/>
              <a:t>temp1</a:t>
            </a:r>
            <a:r>
              <a:rPr lang="en-US" dirty="0" smtClean="0"/>
              <a:t> is the first node then set </a:t>
            </a:r>
            <a:r>
              <a:rPr lang="en-US" b="1" dirty="0" smtClean="0"/>
              <a:t>temp2</a:t>
            </a:r>
            <a:r>
              <a:rPr lang="en-US" dirty="0" smtClean="0"/>
              <a:t> = </a:t>
            </a:r>
            <a:r>
              <a:rPr lang="en-US" b="1" dirty="0" smtClean="0"/>
              <a:t>head</a:t>
            </a:r>
            <a:r>
              <a:rPr lang="en-US" dirty="0" smtClean="0"/>
              <a:t> and keep </a:t>
            </a:r>
            <a:r>
              <a:rPr lang="en-US" dirty="0" smtClean="0">
                <a:solidFill>
                  <a:srgbClr val="FF0000"/>
                </a:solidFill>
              </a:rPr>
              <a:t>moving </a:t>
            </a:r>
            <a:r>
              <a:rPr lang="en-US" b="1" dirty="0" smtClean="0">
                <a:solidFill>
                  <a:srgbClr val="FF0000"/>
                </a:solidFill>
              </a:rPr>
              <a:t>temp2</a:t>
            </a:r>
            <a:r>
              <a:rPr lang="en-US" dirty="0" smtClean="0">
                <a:solidFill>
                  <a:srgbClr val="FF0000"/>
                </a:solidFill>
              </a:rPr>
              <a:t> to its next node until </a:t>
            </a:r>
            <a:r>
              <a:rPr lang="en-US" b="1" dirty="0" smtClean="0">
                <a:solidFill>
                  <a:srgbClr val="FF0000"/>
                </a:solidFill>
              </a:rPr>
              <a:t>temp2</a:t>
            </a:r>
            <a:r>
              <a:rPr lang="en-US" dirty="0" smtClean="0">
                <a:solidFill>
                  <a:srgbClr val="FF0000"/>
                </a:solidFill>
              </a:rPr>
              <a:t> reaches to the last node</a:t>
            </a:r>
            <a:r>
              <a:rPr lang="en-US" dirty="0" smtClean="0"/>
              <a:t>. Then set </a:t>
            </a:r>
          </a:p>
          <a:p>
            <a:pPr>
              <a:buNone/>
            </a:pPr>
            <a:r>
              <a:rPr lang="en-US" b="1" dirty="0" smtClean="0"/>
              <a:t>		head = head → next</a:t>
            </a:r>
          </a:p>
          <a:p>
            <a:pPr>
              <a:buNone/>
            </a:pPr>
            <a:r>
              <a:rPr lang="en-US" b="1" dirty="0" smtClean="0"/>
              <a:t>		head → previous = NULL</a:t>
            </a:r>
            <a:endParaRPr lang="en-US" dirty="0" smtClean="0"/>
          </a:p>
          <a:p>
            <a:pPr>
              <a:buNone/>
            </a:pPr>
            <a:r>
              <a:rPr lang="en-US" dirty="0" smtClean="0"/>
              <a:t>		 </a:t>
            </a:r>
            <a:r>
              <a:rPr lang="en-US" b="1" dirty="0" smtClean="0">
                <a:solidFill>
                  <a:srgbClr val="FF0000"/>
                </a:solidFill>
              </a:rPr>
              <a:t>temp2 → nex</a:t>
            </a:r>
            <a:r>
              <a:rPr lang="en-US" dirty="0" smtClean="0">
                <a:solidFill>
                  <a:srgbClr val="FF0000"/>
                </a:solidFill>
              </a:rPr>
              <a:t>t = </a:t>
            </a:r>
            <a:r>
              <a:rPr lang="en-US" b="1" dirty="0" smtClean="0">
                <a:solidFill>
                  <a:srgbClr val="FF0000"/>
                </a:solidFill>
              </a:rPr>
              <a:t>head</a:t>
            </a:r>
            <a:r>
              <a:rPr lang="en-US" dirty="0" smtClean="0">
                <a:solidFill>
                  <a:srgbClr val="FF0000"/>
                </a:solidFill>
              </a:rPr>
              <a:t> </a:t>
            </a:r>
          </a:p>
          <a:p>
            <a:pPr>
              <a:buNone/>
            </a:pPr>
            <a:r>
              <a:rPr lang="en-US" dirty="0" smtClean="0"/>
              <a:t>		delete </a:t>
            </a:r>
            <a:r>
              <a:rPr lang="en-US" b="1" dirty="0" smtClean="0"/>
              <a:t>temp1</a:t>
            </a:r>
            <a:r>
              <a:rPr lang="en-US" dirty="0" smtClean="0"/>
              <a:t>.</a:t>
            </a:r>
          </a:p>
          <a:p>
            <a:pPr>
              <a:buNone/>
            </a:pPr>
            <a:r>
              <a:rPr lang="en-US" b="1" dirty="0" smtClean="0"/>
              <a:t>Step 10:</a:t>
            </a:r>
            <a:r>
              <a:rPr lang="en-US" dirty="0" smtClean="0"/>
              <a:t> If </a:t>
            </a:r>
            <a:r>
              <a:rPr lang="en-US" b="1" dirty="0" smtClean="0"/>
              <a:t>temp1</a:t>
            </a:r>
            <a:r>
              <a:rPr lang="en-US" dirty="0" smtClean="0"/>
              <a:t> is not first node then check whether it is last node in the list (</a:t>
            </a:r>
            <a:r>
              <a:rPr lang="en-US" b="1" dirty="0" smtClean="0"/>
              <a:t>temp1 → next == head</a:t>
            </a:r>
            <a:r>
              <a:rPr lang="en-US" dirty="0" smtClean="0"/>
              <a:t>).</a:t>
            </a:r>
          </a:p>
          <a:p>
            <a:pPr>
              <a:buNone/>
            </a:pPr>
            <a:r>
              <a:rPr lang="en-US" b="1" dirty="0" smtClean="0"/>
              <a:t>Step 11:</a:t>
            </a:r>
            <a:r>
              <a:rPr lang="en-US" dirty="0" smtClean="0"/>
              <a:t> If </a:t>
            </a:r>
            <a:r>
              <a:rPr lang="en-US" b="1" dirty="0" smtClean="0"/>
              <a:t>temp1</a:t>
            </a:r>
            <a:r>
              <a:rPr lang="en-US" dirty="0" smtClean="0"/>
              <a:t> is last node then set </a:t>
            </a:r>
          </a:p>
          <a:p>
            <a:pPr>
              <a:buNone/>
            </a:pPr>
            <a:r>
              <a:rPr lang="en-US" b="1" dirty="0" smtClean="0"/>
              <a:t>		(temp1 → previous) → next = head</a:t>
            </a:r>
          </a:p>
          <a:p>
            <a:pPr>
              <a:buNone/>
            </a:pPr>
            <a:r>
              <a:rPr lang="en-US" dirty="0" smtClean="0"/>
              <a:t>		delete </a:t>
            </a:r>
            <a:r>
              <a:rPr lang="en-US" b="1" dirty="0" smtClean="0"/>
              <a:t>temp1</a:t>
            </a:r>
            <a:r>
              <a:rPr lang="en-US" dirty="0" smtClean="0"/>
              <a:t> (</a:t>
            </a:r>
            <a:r>
              <a:rPr lang="en-US" b="1" dirty="0" smtClean="0"/>
              <a:t>free(temp)</a:t>
            </a:r>
            <a:r>
              <a:rPr lang="en-US" dirty="0" smtClean="0"/>
              <a:t>)</a:t>
            </a:r>
          </a:p>
          <a:p>
            <a:pPr>
              <a:buNone/>
            </a:pPr>
            <a:r>
              <a:rPr lang="en-US" b="1" dirty="0" smtClean="0"/>
              <a:t>Step 12:</a:t>
            </a:r>
            <a:r>
              <a:rPr lang="en-US" dirty="0" smtClean="0"/>
              <a:t> If </a:t>
            </a:r>
            <a:r>
              <a:rPr lang="en-US" b="1" dirty="0" smtClean="0"/>
              <a:t>temp1</a:t>
            </a:r>
            <a:r>
              <a:rPr lang="en-US" dirty="0" smtClean="0"/>
              <a:t> is not first node and not last node then set </a:t>
            </a:r>
          </a:p>
          <a:p>
            <a:pPr>
              <a:buNone/>
            </a:pPr>
            <a:r>
              <a:rPr lang="en-US" b="1" dirty="0" smtClean="0"/>
              <a:t>		 (temp1 → previous) → next = temp1 → next</a:t>
            </a:r>
          </a:p>
          <a:p>
            <a:pPr>
              <a:buNone/>
            </a:pPr>
            <a:r>
              <a:rPr lang="en-US" b="1" dirty="0" smtClean="0"/>
              <a:t>		(temp1 → next) → previous = temp1 → previous</a:t>
            </a:r>
          </a:p>
          <a:p>
            <a:pPr>
              <a:buNone/>
            </a:pPr>
            <a:r>
              <a:rPr lang="en-US" dirty="0" smtClean="0"/>
              <a:t>		delete </a:t>
            </a:r>
            <a:r>
              <a:rPr lang="en-US" b="1" dirty="0" smtClean="0"/>
              <a:t>temp1</a:t>
            </a:r>
            <a:r>
              <a:rPr lang="en-US" dirty="0" smtClean="0"/>
              <a:t> (</a:t>
            </a:r>
            <a:r>
              <a:rPr lang="en-US" b="1" dirty="0" smtClean="0"/>
              <a:t>free(temp1)</a:t>
            </a:r>
            <a:r>
              <a:rPr lang="en-US" dirty="0" smtClean="0"/>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627888"/>
          </a:xfrm>
        </p:spPr>
        <p:txBody>
          <a:bodyPr>
            <a:noAutofit/>
          </a:bodyPr>
          <a:lstStyle/>
          <a:p>
            <a:r>
              <a:rPr lang="en-US" sz="2900" b="1" dirty="0" smtClean="0"/>
              <a:t>Circular </a:t>
            </a:r>
            <a:r>
              <a:rPr lang="en-US" sz="2900" b="1" dirty="0"/>
              <a:t>Doubly</a:t>
            </a:r>
            <a:r>
              <a:rPr lang="en-US" sz="2900" dirty="0" smtClean="0"/>
              <a:t> </a:t>
            </a:r>
            <a:r>
              <a:rPr lang="en-US" sz="2900" b="1" dirty="0" smtClean="0"/>
              <a:t>Link List- Displaying a circular Linked List</a:t>
            </a:r>
            <a:endParaRPr lang="en-US" sz="2900" b="1" dirty="0"/>
          </a:p>
        </p:txBody>
      </p:sp>
      <p:sp>
        <p:nvSpPr>
          <p:cNvPr id="3" name="Content Placeholder 2"/>
          <p:cNvSpPr>
            <a:spLocks noGrp="1"/>
          </p:cNvSpPr>
          <p:nvPr>
            <p:ph idx="1"/>
          </p:nvPr>
        </p:nvSpPr>
        <p:spPr>
          <a:xfrm>
            <a:off x="457200" y="1371600"/>
            <a:ext cx="8229600" cy="5410200"/>
          </a:xfrm>
        </p:spPr>
        <p:txBody>
          <a:bodyPr>
            <a:normAutofit fontScale="92500" lnSpcReduction="10000"/>
          </a:bodyPr>
          <a:lstStyle/>
          <a:p>
            <a:pPr algn="just">
              <a:buNone/>
            </a:pPr>
            <a:r>
              <a:rPr lang="en-US" b="1" dirty="0" smtClean="0"/>
              <a:t>Step 1:</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lgn="just">
              <a:buNone/>
            </a:pPr>
            <a:endParaRPr lang="en-US" b="1" dirty="0" smtClean="0"/>
          </a:p>
          <a:p>
            <a:pPr algn="just">
              <a:buNone/>
            </a:pPr>
            <a:r>
              <a:rPr lang="en-US" b="1" dirty="0" smtClean="0"/>
              <a:t>Step 2:</a:t>
            </a:r>
            <a:r>
              <a:rPr lang="en-US" dirty="0" smtClean="0"/>
              <a:t> If it is </a:t>
            </a:r>
            <a:r>
              <a:rPr lang="en-US" b="1" dirty="0" smtClean="0"/>
              <a:t>Empty</a:t>
            </a:r>
            <a:r>
              <a:rPr lang="en-US" dirty="0" smtClean="0"/>
              <a:t>, then display </a:t>
            </a:r>
            <a:r>
              <a:rPr lang="en-US" b="1" dirty="0" smtClean="0"/>
              <a:t>'List is Empty!!!'</a:t>
            </a:r>
            <a:r>
              <a:rPr lang="en-US" dirty="0" smtClean="0"/>
              <a:t> and terminate the function.</a:t>
            </a:r>
          </a:p>
          <a:p>
            <a:pPr algn="just">
              <a:buNone/>
            </a:pPr>
            <a:endParaRPr lang="en-US" b="1" dirty="0" smtClean="0"/>
          </a:p>
          <a:p>
            <a:pPr algn="just">
              <a:buNone/>
            </a:pPr>
            <a:r>
              <a:rPr lang="en-US" b="1" dirty="0" smtClean="0"/>
              <a:t>Step 3:</a:t>
            </a:r>
            <a:r>
              <a:rPr lang="en-US" dirty="0" smtClean="0"/>
              <a:t> If it is </a:t>
            </a:r>
            <a:r>
              <a:rPr lang="en-US" b="1" dirty="0" smtClean="0"/>
              <a:t>Not Empty</a:t>
            </a:r>
            <a:r>
              <a:rPr lang="en-US" dirty="0" smtClean="0"/>
              <a:t> then, define a Node pointer </a:t>
            </a:r>
            <a:r>
              <a:rPr lang="en-US" b="1" dirty="0" smtClean="0"/>
              <a:t>'temp'</a:t>
            </a:r>
            <a:r>
              <a:rPr lang="en-US" dirty="0" smtClean="0"/>
              <a:t> and initialize with </a:t>
            </a:r>
            <a:r>
              <a:rPr lang="en-US" b="1" dirty="0" smtClean="0"/>
              <a:t>head</a:t>
            </a:r>
            <a:r>
              <a:rPr lang="en-US" dirty="0" smtClean="0"/>
              <a:t>.</a:t>
            </a:r>
          </a:p>
          <a:p>
            <a:pPr algn="just">
              <a:buNone/>
            </a:pPr>
            <a:endParaRPr lang="en-US" b="1" dirty="0" smtClean="0"/>
          </a:p>
          <a:p>
            <a:pPr algn="just">
              <a:buNone/>
            </a:pPr>
            <a:r>
              <a:rPr lang="en-US" b="1" dirty="0" smtClean="0"/>
              <a:t>Step 4:</a:t>
            </a:r>
            <a:r>
              <a:rPr lang="en-US" dirty="0" smtClean="0"/>
              <a:t> Keep displaying </a:t>
            </a:r>
            <a:r>
              <a:rPr lang="en-US" b="1" dirty="0" smtClean="0"/>
              <a:t>temp → data</a:t>
            </a:r>
            <a:r>
              <a:rPr lang="en-US" dirty="0" smtClean="0"/>
              <a:t> with an arrow    </a:t>
            </a:r>
          </a:p>
          <a:p>
            <a:pPr algn="just">
              <a:buNone/>
            </a:pPr>
            <a:r>
              <a:rPr lang="en-US" dirty="0" smtClean="0"/>
              <a:t>		 (</a:t>
            </a:r>
            <a:r>
              <a:rPr lang="en-US" b="1" dirty="0" smtClean="0"/>
              <a:t>---&gt;</a:t>
            </a:r>
            <a:r>
              <a:rPr lang="en-US" dirty="0" smtClean="0"/>
              <a:t>) until </a:t>
            </a:r>
            <a:r>
              <a:rPr lang="en-US" b="1" dirty="0" smtClean="0"/>
              <a:t>temp</a:t>
            </a:r>
            <a:r>
              <a:rPr lang="en-US" dirty="0" smtClean="0"/>
              <a:t> reaches to the last node</a:t>
            </a:r>
          </a:p>
          <a:p>
            <a:pPr algn="just">
              <a:buNone/>
            </a:pPr>
            <a:endParaRPr lang="en-US" b="1" dirty="0" smtClean="0"/>
          </a:p>
          <a:p>
            <a:pPr algn="just">
              <a:buNone/>
            </a:pPr>
            <a:r>
              <a:rPr lang="en-US" b="1" dirty="0" smtClean="0"/>
              <a:t>Step 5:</a:t>
            </a:r>
            <a:r>
              <a:rPr lang="en-US" dirty="0" smtClean="0"/>
              <a:t> Finally display </a:t>
            </a:r>
            <a:r>
              <a:rPr lang="en-US" b="1" dirty="0" smtClean="0"/>
              <a:t>temp → data</a:t>
            </a:r>
            <a:r>
              <a:rPr lang="en-US" dirty="0" smtClean="0"/>
              <a:t> with arrow pointing to </a:t>
            </a:r>
            <a:r>
              <a:rPr lang="en-US" b="1" dirty="0" smtClean="0"/>
              <a:t>head </a:t>
            </a:r>
            <a:r>
              <a:rPr lang="en-US" dirty="0" smtClean="0"/>
              <a:t>(</a:t>
            </a:r>
            <a:r>
              <a:rPr lang="en-US" b="1" dirty="0" smtClean="0"/>
              <a:t>temp → data ---&gt; head</a:t>
            </a:r>
            <a:r>
              <a:rPr lang="en-US" dirty="0" smtClean="0"/>
              <a:t>)</a:t>
            </a:r>
          </a:p>
          <a:p>
            <a:pPr algn="just">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839200" cy="551688"/>
          </a:xfrm>
        </p:spPr>
        <p:txBody>
          <a:bodyPr>
            <a:noAutofit/>
          </a:bodyPr>
          <a:lstStyle/>
          <a:p>
            <a:r>
              <a:rPr lang="en-US" sz="2800" b="1" dirty="0" smtClean="0"/>
              <a:t>Singly Link List </a:t>
            </a:r>
            <a:r>
              <a:rPr lang="en-US" sz="2800" dirty="0" smtClean="0"/>
              <a:t>– Deletion from the End of the list</a:t>
            </a:r>
            <a:endParaRPr lang="en-US" sz="2800" dirty="0"/>
          </a:p>
        </p:txBody>
      </p:sp>
      <p:pic>
        <p:nvPicPr>
          <p:cNvPr id="4098" name="Picture 2"/>
          <p:cNvPicPr>
            <a:picLocks noChangeAspect="1" noChangeArrowheads="1"/>
          </p:cNvPicPr>
          <p:nvPr/>
        </p:nvPicPr>
        <p:blipFill>
          <a:blip r:embed="rId2"/>
          <a:srcRect/>
          <a:stretch>
            <a:fillRect/>
          </a:stretch>
        </p:blipFill>
        <p:spPr bwMode="auto">
          <a:xfrm>
            <a:off x="561975" y="1752600"/>
            <a:ext cx="8048625" cy="1278960"/>
          </a:xfrm>
          <a:prstGeom prst="rect">
            <a:avLst/>
          </a:prstGeom>
          <a:noFill/>
          <a:ln w="9525">
            <a:noFill/>
            <a:miter lim="800000"/>
            <a:headEnd/>
            <a:tailEnd/>
          </a:ln>
          <a:effectLst/>
        </p:spPr>
      </p:pic>
      <p:sp>
        <p:nvSpPr>
          <p:cNvPr id="6" name="Rectangle 5"/>
          <p:cNvSpPr/>
          <p:nvPr/>
        </p:nvSpPr>
        <p:spPr>
          <a:xfrm>
            <a:off x="762000" y="1524000"/>
            <a:ext cx="1959062" cy="369332"/>
          </a:xfrm>
          <a:prstGeom prst="rect">
            <a:avLst/>
          </a:prstGeom>
        </p:spPr>
        <p:txBody>
          <a:bodyPr wrap="none">
            <a:spAutoFit/>
          </a:bodyPr>
          <a:lstStyle/>
          <a:p>
            <a:r>
              <a:rPr lang="en-US" dirty="0" smtClean="0"/>
              <a:t>Single Linked List</a:t>
            </a:r>
            <a:endParaRPr lang="en-US" dirty="0"/>
          </a:p>
        </p:txBody>
      </p:sp>
      <p:sp>
        <p:nvSpPr>
          <p:cNvPr id="8" name="Rectangle 7"/>
          <p:cNvSpPr/>
          <p:nvPr/>
        </p:nvSpPr>
        <p:spPr>
          <a:xfrm>
            <a:off x="838200" y="3124200"/>
            <a:ext cx="4192686" cy="369332"/>
          </a:xfrm>
          <a:prstGeom prst="rect">
            <a:avLst/>
          </a:prstGeom>
        </p:spPr>
        <p:txBody>
          <a:bodyPr wrap="none">
            <a:spAutoFit/>
          </a:bodyPr>
          <a:lstStyle/>
          <a:p>
            <a:r>
              <a:rPr lang="en-US" dirty="0" smtClean="0"/>
              <a:t>Deletion Last Node in Single Linked List</a:t>
            </a:r>
            <a:endParaRPr lang="en-US" dirty="0"/>
          </a:p>
        </p:txBody>
      </p:sp>
      <p:sp>
        <p:nvSpPr>
          <p:cNvPr id="9" name="Rectangle 8"/>
          <p:cNvSpPr/>
          <p:nvPr/>
        </p:nvSpPr>
        <p:spPr>
          <a:xfrm>
            <a:off x="3124200" y="5410200"/>
            <a:ext cx="2774606" cy="369332"/>
          </a:xfrm>
          <a:prstGeom prst="rect">
            <a:avLst/>
          </a:prstGeom>
        </p:spPr>
        <p:txBody>
          <a:bodyPr wrap="none">
            <a:spAutoFit/>
          </a:bodyPr>
          <a:lstStyle/>
          <a:p>
            <a:r>
              <a:rPr lang="en-US" dirty="0" smtClean="0"/>
              <a:t>After Deletion Linked List</a:t>
            </a:r>
            <a:endParaRPr lang="en-US" dirty="0"/>
          </a:p>
        </p:txBody>
      </p:sp>
      <p:pic>
        <p:nvPicPr>
          <p:cNvPr id="5122" name="Picture 2"/>
          <p:cNvPicPr>
            <a:picLocks noChangeAspect="1" noChangeArrowheads="1"/>
          </p:cNvPicPr>
          <p:nvPr/>
        </p:nvPicPr>
        <p:blipFill>
          <a:blip r:embed="rId3"/>
          <a:srcRect/>
          <a:stretch>
            <a:fillRect/>
          </a:stretch>
        </p:blipFill>
        <p:spPr bwMode="auto">
          <a:xfrm>
            <a:off x="1143000" y="3429000"/>
            <a:ext cx="6762750" cy="15811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1371600" y="5410200"/>
            <a:ext cx="5886450" cy="1447800"/>
          </a:xfrm>
          <a:prstGeom prst="rect">
            <a:avLst/>
          </a:prstGeom>
          <a:noFill/>
          <a:ln w="9525">
            <a:noFill/>
            <a:miter lim="800000"/>
            <a:headEnd/>
            <a:tailEnd/>
          </a:ln>
          <a:effectLst/>
        </p:spPr>
      </p:pic>
      <p:sp>
        <p:nvSpPr>
          <p:cNvPr id="11" name="Rectangle 10"/>
          <p:cNvSpPr/>
          <p:nvPr/>
        </p:nvSpPr>
        <p:spPr>
          <a:xfrm>
            <a:off x="838200" y="5498068"/>
            <a:ext cx="2774606" cy="369332"/>
          </a:xfrm>
          <a:prstGeom prst="rect">
            <a:avLst/>
          </a:prstGeom>
        </p:spPr>
        <p:txBody>
          <a:bodyPr wrap="none">
            <a:spAutoFit/>
          </a:bodyPr>
          <a:lstStyle/>
          <a:p>
            <a:r>
              <a:rPr lang="en-US" dirty="0" smtClean="0"/>
              <a:t>After Deletion Linked List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839200" cy="551688"/>
          </a:xfrm>
        </p:spPr>
        <p:txBody>
          <a:bodyPr>
            <a:noAutofit/>
          </a:bodyPr>
          <a:lstStyle/>
          <a:p>
            <a:r>
              <a:rPr lang="en-US" sz="2800" b="1" dirty="0" smtClean="0"/>
              <a:t>Singly Link List </a:t>
            </a:r>
            <a:r>
              <a:rPr lang="en-US" sz="2800" dirty="0" smtClean="0"/>
              <a:t>– </a:t>
            </a:r>
            <a:r>
              <a:rPr lang="en-US" sz="2800" b="1" dirty="0" smtClean="0"/>
              <a:t>Deleting from End of the list</a:t>
            </a:r>
            <a:endParaRPr lang="en-US" sz="2800" dirty="0"/>
          </a:p>
        </p:txBody>
      </p:sp>
      <p:sp>
        <p:nvSpPr>
          <p:cNvPr id="3" name="Content Placeholder 2"/>
          <p:cNvSpPr>
            <a:spLocks noGrp="1"/>
          </p:cNvSpPr>
          <p:nvPr>
            <p:ph idx="1"/>
          </p:nvPr>
        </p:nvSpPr>
        <p:spPr>
          <a:xfrm>
            <a:off x="457200" y="1524000"/>
            <a:ext cx="8229600" cy="4389120"/>
          </a:xfrm>
        </p:spPr>
        <p:txBody>
          <a:bodyPr>
            <a:normAutofit fontScale="85000" lnSpcReduction="20000"/>
          </a:bodyPr>
          <a:lstStyle/>
          <a:p>
            <a:pPr>
              <a:buNone/>
            </a:pPr>
            <a:r>
              <a:rPr lang="en-US" b="1" dirty="0" smtClean="0"/>
              <a:t>Step 1:</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2:</a:t>
            </a:r>
            <a:r>
              <a:rPr lang="en-US" dirty="0" smtClean="0"/>
              <a:t> If it is </a:t>
            </a:r>
            <a:r>
              <a:rPr lang="en-US" b="1" dirty="0" smtClean="0"/>
              <a:t>Empty</a:t>
            </a:r>
            <a:r>
              <a:rPr lang="en-US" dirty="0" smtClean="0"/>
              <a:t> then, display </a:t>
            </a:r>
            <a:r>
              <a:rPr lang="en-US" b="1" dirty="0" smtClean="0"/>
              <a:t>'List is Empty!!! Deletion is not possible'</a:t>
            </a:r>
            <a:r>
              <a:rPr lang="en-US" dirty="0" smtClean="0"/>
              <a:t> and terminate the function.</a:t>
            </a:r>
          </a:p>
          <a:p>
            <a:pPr>
              <a:buNone/>
            </a:pPr>
            <a:r>
              <a:rPr lang="en-US" b="1" dirty="0" smtClean="0"/>
              <a:t>Step 3:</a:t>
            </a:r>
            <a:r>
              <a:rPr lang="en-US" dirty="0" smtClean="0"/>
              <a:t> If it is </a:t>
            </a:r>
            <a:r>
              <a:rPr lang="en-US" b="1" dirty="0" smtClean="0"/>
              <a:t>Not Empty</a:t>
            </a:r>
            <a:r>
              <a:rPr lang="en-US" dirty="0" smtClean="0"/>
              <a:t> then, define two Node pointers </a:t>
            </a:r>
            <a:r>
              <a:rPr lang="en-US" b="1" dirty="0" smtClean="0"/>
              <a:t>'temp1'</a:t>
            </a:r>
            <a:r>
              <a:rPr lang="en-US" dirty="0" smtClean="0"/>
              <a:t> and '</a:t>
            </a:r>
            <a:r>
              <a:rPr lang="en-US" b="1" dirty="0" smtClean="0"/>
              <a:t>temp2'</a:t>
            </a:r>
            <a:r>
              <a:rPr lang="en-US" dirty="0" smtClean="0"/>
              <a:t> and initialize '</a:t>
            </a:r>
            <a:r>
              <a:rPr lang="en-US" b="1" dirty="0" smtClean="0"/>
              <a:t>temp1</a:t>
            </a:r>
            <a:r>
              <a:rPr lang="en-US" dirty="0" smtClean="0"/>
              <a:t>' with </a:t>
            </a:r>
            <a:r>
              <a:rPr lang="en-US" b="1" dirty="0" smtClean="0"/>
              <a:t>head</a:t>
            </a:r>
            <a:r>
              <a:rPr lang="en-US" dirty="0" smtClean="0"/>
              <a:t>.</a:t>
            </a:r>
          </a:p>
          <a:p>
            <a:pPr>
              <a:buNone/>
            </a:pPr>
            <a:r>
              <a:rPr lang="en-US" b="1" dirty="0" smtClean="0"/>
              <a:t>Step 4:</a:t>
            </a:r>
            <a:r>
              <a:rPr lang="en-US" dirty="0" smtClean="0"/>
              <a:t> Check whether list has only one Node (</a:t>
            </a:r>
            <a:r>
              <a:rPr lang="en-US" b="1" dirty="0" smtClean="0"/>
              <a:t>temp1 → next</a:t>
            </a:r>
            <a:r>
              <a:rPr lang="en-US" dirty="0" smtClean="0"/>
              <a:t> == </a:t>
            </a:r>
            <a:r>
              <a:rPr lang="en-US" b="1" dirty="0" smtClean="0"/>
              <a:t>NULL</a:t>
            </a:r>
            <a:r>
              <a:rPr lang="en-US" dirty="0" smtClean="0"/>
              <a:t>)</a:t>
            </a:r>
          </a:p>
          <a:p>
            <a:pPr>
              <a:buNone/>
            </a:pPr>
            <a:r>
              <a:rPr lang="en-US" b="1" dirty="0" smtClean="0"/>
              <a:t>Step 5:</a:t>
            </a:r>
            <a:r>
              <a:rPr lang="en-US" dirty="0" smtClean="0"/>
              <a:t> If it is </a:t>
            </a:r>
            <a:r>
              <a:rPr lang="en-US" b="1" dirty="0" smtClean="0"/>
              <a:t>TRUE</a:t>
            </a:r>
            <a:r>
              <a:rPr lang="en-US" dirty="0" smtClean="0"/>
              <a:t>. Then, set </a:t>
            </a:r>
            <a:r>
              <a:rPr lang="en-US" b="1" dirty="0" smtClean="0"/>
              <a:t>head</a:t>
            </a:r>
            <a:r>
              <a:rPr lang="en-US" dirty="0" smtClean="0"/>
              <a:t> = </a:t>
            </a:r>
            <a:r>
              <a:rPr lang="en-US" b="1" dirty="0" smtClean="0"/>
              <a:t>NULL</a:t>
            </a:r>
            <a:r>
              <a:rPr lang="en-US" dirty="0" smtClean="0"/>
              <a:t> and delete </a:t>
            </a:r>
            <a:r>
              <a:rPr lang="en-US" b="1" dirty="0" smtClean="0"/>
              <a:t>temp1</a:t>
            </a:r>
            <a:r>
              <a:rPr lang="en-US" dirty="0" smtClean="0"/>
              <a:t>. And terminate the function. (Setting </a:t>
            </a:r>
            <a:r>
              <a:rPr lang="en-US" b="1" dirty="0" smtClean="0"/>
              <a:t>Empty</a:t>
            </a:r>
            <a:r>
              <a:rPr lang="en-US" dirty="0" smtClean="0"/>
              <a:t> list condition)</a:t>
            </a:r>
          </a:p>
          <a:p>
            <a:pPr>
              <a:buNone/>
            </a:pPr>
            <a:r>
              <a:rPr lang="en-US" b="1" dirty="0" smtClean="0"/>
              <a:t>Step 6:</a:t>
            </a:r>
            <a:r>
              <a:rPr lang="en-US" dirty="0" smtClean="0"/>
              <a:t> If it is </a:t>
            </a:r>
            <a:r>
              <a:rPr lang="en-US" b="1" dirty="0" smtClean="0"/>
              <a:t>FALSE</a:t>
            </a:r>
            <a:r>
              <a:rPr lang="en-US" dirty="0" smtClean="0"/>
              <a:t>. Then, set '</a:t>
            </a:r>
            <a:r>
              <a:rPr lang="en-US" b="1" dirty="0" smtClean="0"/>
              <a:t>temp2 = temp1 </a:t>
            </a:r>
            <a:r>
              <a:rPr lang="en-US" dirty="0" smtClean="0"/>
              <a:t>' and move </a:t>
            </a:r>
            <a:r>
              <a:rPr lang="en-US" b="1" dirty="0" smtClean="0"/>
              <a:t>temp1</a:t>
            </a:r>
            <a:r>
              <a:rPr lang="en-US" dirty="0" smtClean="0"/>
              <a:t> to its next node. Repeat the same until it reaches to the last node in the list. (until </a:t>
            </a:r>
            <a:r>
              <a:rPr lang="en-US" b="1" dirty="0" smtClean="0"/>
              <a:t>temp1 → next</a:t>
            </a:r>
            <a:r>
              <a:rPr lang="en-US" dirty="0" smtClean="0"/>
              <a:t> == </a:t>
            </a:r>
            <a:r>
              <a:rPr lang="en-US" b="1" dirty="0" smtClean="0"/>
              <a:t>NULL</a:t>
            </a:r>
            <a:r>
              <a:rPr lang="en-US" dirty="0" smtClean="0"/>
              <a:t>)</a:t>
            </a:r>
          </a:p>
          <a:p>
            <a:pPr>
              <a:buNone/>
            </a:pPr>
            <a:r>
              <a:rPr lang="en-US" b="1" dirty="0" smtClean="0"/>
              <a:t>Step 7:</a:t>
            </a:r>
            <a:r>
              <a:rPr lang="en-US" dirty="0" smtClean="0"/>
              <a:t> Finally, Set </a:t>
            </a:r>
            <a:r>
              <a:rPr lang="en-US" b="1" dirty="0" smtClean="0"/>
              <a:t>temp2 → next </a:t>
            </a:r>
            <a:r>
              <a:rPr lang="en-US" dirty="0" smtClean="0"/>
              <a:t>= </a:t>
            </a:r>
            <a:r>
              <a:rPr lang="en-US" b="1" dirty="0" smtClean="0"/>
              <a:t>NULL</a:t>
            </a:r>
            <a:r>
              <a:rPr lang="en-US" dirty="0" smtClean="0"/>
              <a:t> and delete </a:t>
            </a:r>
            <a:r>
              <a:rPr lang="en-US" b="1" dirty="0" smtClean="0"/>
              <a:t>temp1</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839200" cy="551688"/>
          </a:xfrm>
        </p:spPr>
        <p:txBody>
          <a:bodyPr>
            <a:noAutofit/>
          </a:bodyPr>
          <a:lstStyle/>
          <a:p>
            <a:r>
              <a:rPr lang="en-US" sz="2800" b="1" dirty="0" smtClean="0"/>
              <a:t>Singly Link List </a:t>
            </a:r>
            <a:r>
              <a:rPr lang="en-US" sz="2800" dirty="0" smtClean="0"/>
              <a:t>– Deleting any specific node</a:t>
            </a:r>
            <a:endParaRPr lang="en-US" sz="2800" dirty="0"/>
          </a:p>
        </p:txBody>
      </p:sp>
      <p:pic>
        <p:nvPicPr>
          <p:cNvPr id="4098" name="Picture 2"/>
          <p:cNvPicPr>
            <a:picLocks noChangeAspect="1" noChangeArrowheads="1"/>
          </p:cNvPicPr>
          <p:nvPr/>
        </p:nvPicPr>
        <p:blipFill>
          <a:blip r:embed="rId2"/>
          <a:srcRect/>
          <a:stretch>
            <a:fillRect/>
          </a:stretch>
        </p:blipFill>
        <p:spPr bwMode="auto">
          <a:xfrm>
            <a:off x="561975" y="2226240"/>
            <a:ext cx="8048625" cy="1278960"/>
          </a:xfrm>
          <a:prstGeom prst="rect">
            <a:avLst/>
          </a:prstGeom>
          <a:noFill/>
          <a:ln w="9525">
            <a:noFill/>
            <a:miter lim="800000"/>
            <a:headEnd/>
            <a:tailEnd/>
          </a:ln>
          <a:effectLst/>
        </p:spPr>
      </p:pic>
      <p:sp>
        <p:nvSpPr>
          <p:cNvPr id="6" name="Rectangle 5"/>
          <p:cNvSpPr/>
          <p:nvPr/>
        </p:nvSpPr>
        <p:spPr>
          <a:xfrm>
            <a:off x="762000" y="1905000"/>
            <a:ext cx="1959062" cy="369332"/>
          </a:xfrm>
          <a:prstGeom prst="rect">
            <a:avLst/>
          </a:prstGeom>
        </p:spPr>
        <p:txBody>
          <a:bodyPr wrap="none">
            <a:spAutoFit/>
          </a:bodyPr>
          <a:lstStyle/>
          <a:p>
            <a:r>
              <a:rPr lang="en-US" dirty="0" smtClean="0"/>
              <a:t>Single Linked List</a:t>
            </a:r>
            <a:endParaRPr lang="en-US" dirty="0"/>
          </a:p>
        </p:txBody>
      </p:sp>
      <p:pic>
        <p:nvPicPr>
          <p:cNvPr id="4099" name="Picture 3"/>
          <p:cNvPicPr>
            <a:picLocks noChangeAspect="1" noChangeArrowheads="1"/>
          </p:cNvPicPr>
          <p:nvPr/>
        </p:nvPicPr>
        <p:blipFill>
          <a:blip r:embed="rId3"/>
          <a:srcRect/>
          <a:stretch>
            <a:fillRect/>
          </a:stretch>
        </p:blipFill>
        <p:spPr bwMode="auto">
          <a:xfrm>
            <a:off x="876299" y="3657600"/>
            <a:ext cx="7888077" cy="1828800"/>
          </a:xfrm>
          <a:prstGeom prst="rect">
            <a:avLst/>
          </a:prstGeom>
          <a:noFill/>
          <a:ln w="9525">
            <a:noFill/>
            <a:miter lim="800000"/>
            <a:headEnd/>
            <a:tailEnd/>
          </a:ln>
          <a:effectLst/>
        </p:spPr>
      </p:pic>
      <p:sp>
        <p:nvSpPr>
          <p:cNvPr id="8" name="Rectangle 7"/>
          <p:cNvSpPr/>
          <p:nvPr/>
        </p:nvSpPr>
        <p:spPr>
          <a:xfrm>
            <a:off x="2438400" y="3505200"/>
            <a:ext cx="5205592" cy="369332"/>
          </a:xfrm>
          <a:prstGeom prst="rect">
            <a:avLst/>
          </a:prstGeom>
        </p:spPr>
        <p:txBody>
          <a:bodyPr wrap="none">
            <a:spAutoFit/>
          </a:bodyPr>
          <a:lstStyle/>
          <a:p>
            <a:r>
              <a:rPr lang="en-US" dirty="0" smtClean="0"/>
              <a:t>Deletion random Node say 30 in Single Linked List</a:t>
            </a:r>
            <a:endParaRPr lang="en-US" dirty="0"/>
          </a:p>
        </p:txBody>
      </p:sp>
      <p:sp>
        <p:nvSpPr>
          <p:cNvPr id="9" name="Rectangle 8"/>
          <p:cNvSpPr/>
          <p:nvPr/>
        </p:nvSpPr>
        <p:spPr>
          <a:xfrm>
            <a:off x="3124200" y="5410200"/>
            <a:ext cx="2774606" cy="369332"/>
          </a:xfrm>
          <a:prstGeom prst="rect">
            <a:avLst/>
          </a:prstGeom>
        </p:spPr>
        <p:txBody>
          <a:bodyPr wrap="none">
            <a:spAutoFit/>
          </a:bodyPr>
          <a:lstStyle/>
          <a:p>
            <a:r>
              <a:rPr lang="en-US" dirty="0" smtClean="0"/>
              <a:t>After Deletion Linked List</a:t>
            </a:r>
            <a:endParaRPr lang="en-US" dirty="0"/>
          </a:p>
        </p:txBody>
      </p:sp>
      <p:pic>
        <p:nvPicPr>
          <p:cNvPr id="4100" name="Picture 4"/>
          <p:cNvPicPr>
            <a:picLocks noChangeAspect="1" noChangeArrowheads="1"/>
          </p:cNvPicPr>
          <p:nvPr/>
        </p:nvPicPr>
        <p:blipFill>
          <a:blip r:embed="rId4"/>
          <a:srcRect/>
          <a:stretch>
            <a:fillRect/>
          </a:stretch>
        </p:blipFill>
        <p:spPr bwMode="auto">
          <a:xfrm>
            <a:off x="1371600" y="5791200"/>
            <a:ext cx="6677025" cy="1028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839200" cy="551688"/>
          </a:xfrm>
        </p:spPr>
        <p:txBody>
          <a:bodyPr>
            <a:noAutofit/>
          </a:bodyPr>
          <a:lstStyle/>
          <a:p>
            <a:r>
              <a:rPr lang="en-US" sz="2800" b="1" dirty="0" smtClean="0"/>
              <a:t>Singly Link List </a:t>
            </a:r>
            <a:r>
              <a:rPr lang="en-US" sz="2800" dirty="0" smtClean="0"/>
              <a:t>– </a:t>
            </a:r>
            <a:r>
              <a:rPr lang="en-US" sz="2800" b="1" dirty="0" smtClean="0"/>
              <a:t>Deleting a Specific Node from the list</a:t>
            </a:r>
            <a:endParaRPr lang="en-US" sz="2800" dirty="0"/>
          </a:p>
        </p:txBody>
      </p:sp>
      <p:sp>
        <p:nvSpPr>
          <p:cNvPr id="3" name="Content Placeholder 2"/>
          <p:cNvSpPr>
            <a:spLocks noGrp="1"/>
          </p:cNvSpPr>
          <p:nvPr>
            <p:ph idx="1"/>
          </p:nvPr>
        </p:nvSpPr>
        <p:spPr>
          <a:xfrm>
            <a:off x="457200" y="1524000"/>
            <a:ext cx="8229600" cy="5334000"/>
          </a:xfrm>
        </p:spPr>
        <p:txBody>
          <a:bodyPr>
            <a:normAutofit fontScale="62500" lnSpcReduction="20000"/>
          </a:bodyPr>
          <a:lstStyle/>
          <a:p>
            <a:pPr>
              <a:buNone/>
            </a:pPr>
            <a:r>
              <a:rPr lang="en-US" b="1" dirty="0" smtClean="0"/>
              <a:t>Step 1:</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2:</a:t>
            </a:r>
            <a:r>
              <a:rPr lang="en-US" dirty="0" smtClean="0"/>
              <a:t> If it is </a:t>
            </a:r>
            <a:r>
              <a:rPr lang="en-US" b="1" dirty="0" smtClean="0"/>
              <a:t>Empty</a:t>
            </a:r>
            <a:r>
              <a:rPr lang="en-US" dirty="0" smtClean="0"/>
              <a:t> then, display </a:t>
            </a:r>
            <a:r>
              <a:rPr lang="en-US" b="1" dirty="0" smtClean="0"/>
              <a:t>'List is Empty!!! Deletion is not possible'</a:t>
            </a:r>
            <a:r>
              <a:rPr lang="en-US" dirty="0" smtClean="0"/>
              <a:t> and terminate the function.</a:t>
            </a:r>
          </a:p>
          <a:p>
            <a:pPr>
              <a:buNone/>
            </a:pPr>
            <a:r>
              <a:rPr lang="en-US" b="1" dirty="0" smtClean="0"/>
              <a:t>Step 3:</a:t>
            </a:r>
            <a:r>
              <a:rPr lang="en-US" dirty="0" smtClean="0"/>
              <a:t> If it is </a:t>
            </a:r>
            <a:r>
              <a:rPr lang="en-US" b="1" dirty="0" smtClean="0"/>
              <a:t>Not Empty</a:t>
            </a:r>
            <a:r>
              <a:rPr lang="en-US" dirty="0" smtClean="0"/>
              <a:t> then, define two Node pointers </a:t>
            </a:r>
            <a:r>
              <a:rPr lang="en-US" b="1" dirty="0" smtClean="0"/>
              <a:t>'temp1'</a:t>
            </a:r>
            <a:r>
              <a:rPr lang="en-US" dirty="0" smtClean="0"/>
              <a:t> and '</a:t>
            </a:r>
            <a:r>
              <a:rPr lang="en-US" b="1" dirty="0" smtClean="0"/>
              <a:t>temp2</a:t>
            </a:r>
            <a:r>
              <a:rPr lang="en-US" dirty="0" smtClean="0"/>
              <a:t>' and initialize '</a:t>
            </a:r>
            <a:r>
              <a:rPr lang="en-US" b="1" dirty="0" smtClean="0"/>
              <a:t>temp1</a:t>
            </a:r>
            <a:r>
              <a:rPr lang="en-US" dirty="0" smtClean="0"/>
              <a:t>' with </a:t>
            </a:r>
            <a:r>
              <a:rPr lang="en-US" b="1" dirty="0" smtClean="0"/>
              <a:t>head</a:t>
            </a:r>
            <a:r>
              <a:rPr lang="en-US" dirty="0" smtClean="0"/>
              <a:t>.</a:t>
            </a:r>
          </a:p>
          <a:p>
            <a:pPr>
              <a:buNone/>
            </a:pPr>
            <a:r>
              <a:rPr lang="en-US" b="1" dirty="0" smtClean="0"/>
              <a:t>Step 4:</a:t>
            </a:r>
            <a:r>
              <a:rPr lang="en-US" dirty="0" smtClean="0"/>
              <a:t> </a:t>
            </a:r>
            <a:r>
              <a:rPr lang="en-US" dirty="0" smtClean="0">
                <a:solidFill>
                  <a:srgbClr val="FF0000"/>
                </a:solidFill>
              </a:rPr>
              <a:t>Keep moving the temp1 until it reaches to the exact node to be deleted </a:t>
            </a:r>
            <a:r>
              <a:rPr lang="en-US" dirty="0" smtClean="0"/>
              <a:t>or to the last node. And every time set '</a:t>
            </a:r>
            <a:r>
              <a:rPr lang="en-US" b="1" dirty="0" smtClean="0"/>
              <a:t>temp2 = temp1</a:t>
            </a:r>
            <a:r>
              <a:rPr lang="en-US" dirty="0" smtClean="0"/>
              <a:t>' before moving the '</a:t>
            </a:r>
            <a:r>
              <a:rPr lang="en-US" b="1" dirty="0" smtClean="0"/>
              <a:t>temp1</a:t>
            </a:r>
            <a:r>
              <a:rPr lang="en-US" dirty="0" smtClean="0"/>
              <a:t>' to its next node.</a:t>
            </a:r>
          </a:p>
          <a:p>
            <a:pPr>
              <a:buNone/>
            </a:pPr>
            <a:r>
              <a:rPr lang="en-US" b="1" dirty="0" smtClean="0"/>
              <a:t>Step 5:</a:t>
            </a:r>
            <a:r>
              <a:rPr lang="en-US" dirty="0" smtClean="0"/>
              <a:t> If it is reached to the last node then display </a:t>
            </a:r>
            <a:r>
              <a:rPr lang="en-US" b="1" dirty="0" smtClean="0"/>
              <a:t>'Given node not found in the list! Deletion not possible!!!'</a:t>
            </a:r>
            <a:r>
              <a:rPr lang="en-US" dirty="0" smtClean="0"/>
              <a:t>. And terminate the function.</a:t>
            </a:r>
          </a:p>
          <a:p>
            <a:pPr>
              <a:buNone/>
            </a:pPr>
            <a:r>
              <a:rPr lang="en-US" b="1" dirty="0" smtClean="0"/>
              <a:t>Step 6:</a:t>
            </a:r>
            <a:r>
              <a:rPr lang="en-US" dirty="0" smtClean="0"/>
              <a:t> If it is reached to the exact node which we want to delete, then check whether list is having only one node or not (</a:t>
            </a:r>
            <a:r>
              <a:rPr lang="en-US" b="1" dirty="0" smtClean="0"/>
              <a:t>temp1 → next</a:t>
            </a:r>
            <a:r>
              <a:rPr lang="en-US" dirty="0" smtClean="0"/>
              <a:t> = </a:t>
            </a:r>
            <a:r>
              <a:rPr lang="en-US" b="1" dirty="0" smtClean="0"/>
              <a:t>NULL)</a:t>
            </a:r>
            <a:endParaRPr lang="en-US" dirty="0" smtClean="0"/>
          </a:p>
          <a:p>
            <a:pPr>
              <a:buNone/>
            </a:pPr>
            <a:r>
              <a:rPr lang="en-US" b="1" dirty="0" smtClean="0"/>
              <a:t>Step 7:</a:t>
            </a:r>
            <a:r>
              <a:rPr lang="en-US" dirty="0" smtClean="0"/>
              <a:t> If list has only one node and that is the node to be deleted, then set </a:t>
            </a:r>
            <a:r>
              <a:rPr lang="en-US" b="1" dirty="0" smtClean="0"/>
              <a:t>head</a:t>
            </a:r>
            <a:r>
              <a:rPr lang="en-US" dirty="0" smtClean="0"/>
              <a:t> = </a:t>
            </a:r>
            <a:r>
              <a:rPr lang="en-US" b="1" dirty="0" smtClean="0"/>
              <a:t>NULL</a:t>
            </a:r>
            <a:r>
              <a:rPr lang="en-US" dirty="0" smtClean="0"/>
              <a:t> and delete </a:t>
            </a:r>
            <a:r>
              <a:rPr lang="en-US" b="1" dirty="0" smtClean="0"/>
              <a:t>temp1</a:t>
            </a:r>
            <a:r>
              <a:rPr lang="en-US" dirty="0" smtClean="0"/>
              <a:t>.</a:t>
            </a:r>
          </a:p>
          <a:p>
            <a:pPr>
              <a:buNone/>
            </a:pPr>
            <a:r>
              <a:rPr lang="en-US" b="1" dirty="0" smtClean="0"/>
              <a:t>Step 8:</a:t>
            </a:r>
            <a:r>
              <a:rPr lang="en-US" dirty="0" smtClean="0"/>
              <a:t> If list contains multiple nodes, then check whether </a:t>
            </a:r>
            <a:r>
              <a:rPr lang="en-US" b="1" dirty="0" smtClean="0"/>
              <a:t>temp1</a:t>
            </a:r>
            <a:r>
              <a:rPr lang="en-US" dirty="0" smtClean="0"/>
              <a:t> is the first node in the list (</a:t>
            </a:r>
            <a:r>
              <a:rPr lang="en-US" b="1" dirty="0" smtClean="0"/>
              <a:t>temp1 == head</a:t>
            </a:r>
            <a:r>
              <a:rPr lang="en-US" dirty="0" smtClean="0"/>
              <a:t>).</a:t>
            </a:r>
          </a:p>
          <a:p>
            <a:pPr>
              <a:buNone/>
            </a:pPr>
            <a:r>
              <a:rPr lang="en-US" b="1" dirty="0" smtClean="0"/>
              <a:t>Step 9:</a:t>
            </a:r>
            <a:r>
              <a:rPr lang="en-US" dirty="0" smtClean="0"/>
              <a:t> If </a:t>
            </a:r>
            <a:r>
              <a:rPr lang="en-US" b="1" dirty="0" smtClean="0"/>
              <a:t>temp1</a:t>
            </a:r>
            <a:r>
              <a:rPr lang="en-US" dirty="0" smtClean="0"/>
              <a:t> is the first node then move the </a:t>
            </a:r>
            <a:r>
              <a:rPr lang="en-US" b="1" dirty="0" smtClean="0"/>
              <a:t>head</a:t>
            </a:r>
            <a:r>
              <a:rPr lang="en-US" dirty="0" smtClean="0"/>
              <a:t> to the next node                            (</a:t>
            </a:r>
            <a:r>
              <a:rPr lang="en-US" b="1" dirty="0" smtClean="0"/>
              <a:t>head = head → next</a:t>
            </a:r>
            <a:r>
              <a:rPr lang="en-US" dirty="0" smtClean="0"/>
              <a:t>) and delete </a:t>
            </a:r>
            <a:r>
              <a:rPr lang="en-US" b="1" dirty="0" smtClean="0"/>
              <a:t>temp1</a:t>
            </a:r>
            <a:r>
              <a:rPr lang="en-US" dirty="0" smtClean="0"/>
              <a:t>.</a:t>
            </a:r>
          </a:p>
          <a:p>
            <a:pPr>
              <a:buNone/>
            </a:pPr>
            <a:r>
              <a:rPr lang="en-US" b="1" dirty="0" smtClean="0"/>
              <a:t>Step 10:</a:t>
            </a:r>
            <a:r>
              <a:rPr lang="en-US" dirty="0" smtClean="0"/>
              <a:t> If </a:t>
            </a:r>
            <a:r>
              <a:rPr lang="en-US" b="1" dirty="0" smtClean="0"/>
              <a:t>temp1</a:t>
            </a:r>
            <a:r>
              <a:rPr lang="en-US" dirty="0" smtClean="0"/>
              <a:t> is not first node then check whether it is last node in the list (</a:t>
            </a:r>
            <a:r>
              <a:rPr lang="en-US" b="1" dirty="0" smtClean="0"/>
              <a:t>temp1 → next == NULL</a:t>
            </a:r>
            <a:r>
              <a:rPr lang="en-US" dirty="0" smtClean="0"/>
              <a:t>).</a:t>
            </a:r>
          </a:p>
          <a:p>
            <a:pPr>
              <a:buNone/>
            </a:pPr>
            <a:r>
              <a:rPr lang="en-US" b="1" dirty="0" smtClean="0"/>
              <a:t>Step 11:</a:t>
            </a:r>
            <a:r>
              <a:rPr lang="en-US" dirty="0" smtClean="0"/>
              <a:t> If </a:t>
            </a:r>
            <a:r>
              <a:rPr lang="en-US" b="1" dirty="0" smtClean="0"/>
              <a:t>temp1</a:t>
            </a:r>
            <a:r>
              <a:rPr lang="en-US" dirty="0" smtClean="0"/>
              <a:t> is last node then set </a:t>
            </a:r>
            <a:r>
              <a:rPr lang="en-US" b="1" dirty="0" smtClean="0"/>
              <a:t>temp2 → next</a:t>
            </a:r>
            <a:r>
              <a:rPr lang="en-US" dirty="0" smtClean="0"/>
              <a:t> = </a:t>
            </a:r>
            <a:r>
              <a:rPr lang="en-US" b="1" dirty="0" smtClean="0"/>
              <a:t>NULL</a:t>
            </a:r>
            <a:r>
              <a:rPr lang="en-US" dirty="0" smtClean="0"/>
              <a:t> and delete </a:t>
            </a:r>
            <a:r>
              <a:rPr lang="en-US" b="1" dirty="0" smtClean="0"/>
              <a:t>temp1</a:t>
            </a:r>
            <a:r>
              <a:rPr lang="en-US" dirty="0" smtClean="0"/>
              <a:t> (</a:t>
            </a:r>
            <a:r>
              <a:rPr lang="en-US" b="1" dirty="0" smtClean="0"/>
              <a:t>free(temp1)</a:t>
            </a:r>
            <a:r>
              <a:rPr lang="en-US" dirty="0" smtClean="0"/>
              <a:t>).</a:t>
            </a:r>
          </a:p>
          <a:p>
            <a:pPr>
              <a:buNone/>
            </a:pPr>
            <a:r>
              <a:rPr lang="en-US" b="1" dirty="0" smtClean="0"/>
              <a:t>Step 12:</a:t>
            </a:r>
            <a:r>
              <a:rPr lang="en-US" dirty="0" smtClean="0"/>
              <a:t> If </a:t>
            </a:r>
            <a:r>
              <a:rPr lang="en-US" b="1" dirty="0" smtClean="0"/>
              <a:t>temp1</a:t>
            </a:r>
            <a:r>
              <a:rPr lang="en-US" dirty="0" smtClean="0"/>
              <a:t> is not first node and not last node then set </a:t>
            </a:r>
            <a:r>
              <a:rPr lang="en-US" b="1" dirty="0" smtClean="0"/>
              <a:t>temp2 → next</a:t>
            </a:r>
            <a:r>
              <a:rPr lang="en-US" dirty="0" smtClean="0"/>
              <a:t> = </a:t>
            </a:r>
            <a:r>
              <a:rPr lang="en-US" b="1" dirty="0" smtClean="0"/>
              <a:t>temp1 → next</a:t>
            </a:r>
            <a:r>
              <a:rPr lang="en-US" dirty="0" smtClean="0"/>
              <a:t> and delete </a:t>
            </a:r>
            <a:r>
              <a:rPr lang="en-US" b="1" dirty="0" smtClean="0"/>
              <a:t>temp1</a:t>
            </a:r>
            <a:r>
              <a:rPr lang="en-US" dirty="0" smtClean="0"/>
              <a:t> (</a:t>
            </a:r>
            <a:r>
              <a:rPr lang="en-US" b="1" dirty="0" smtClean="0"/>
              <a:t>free(temp1)</a:t>
            </a:r>
            <a:r>
              <a:rPr lang="en-US" dirty="0" smtClean="0"/>
              <a:t>).</a:t>
            </a:r>
          </a:p>
          <a:p>
            <a:pPr>
              <a:buNone/>
            </a:pP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Displaying a Single Linked List</a:t>
            </a:r>
            <a:endParaRPr lang="en-US" dirty="0"/>
          </a:p>
        </p:txBody>
      </p:sp>
      <p:sp>
        <p:nvSpPr>
          <p:cNvPr id="3" name="Content Placeholder 2"/>
          <p:cNvSpPr>
            <a:spLocks noGrp="1"/>
          </p:cNvSpPr>
          <p:nvPr>
            <p:ph idx="1"/>
          </p:nvPr>
        </p:nvSpPr>
        <p:spPr/>
        <p:txBody>
          <a:bodyPr/>
          <a:lstStyle/>
          <a:p>
            <a:pPr>
              <a:buNone/>
            </a:pPr>
            <a:r>
              <a:rPr lang="en-US" b="1" dirty="0" smtClean="0"/>
              <a:t>Step 1:</a:t>
            </a:r>
            <a:r>
              <a:rPr lang="en-US" dirty="0" smtClean="0"/>
              <a:t> Check whether list is </a:t>
            </a:r>
            <a:r>
              <a:rPr lang="en-US" b="1" dirty="0" smtClean="0"/>
              <a:t>Empty</a:t>
            </a:r>
            <a:r>
              <a:rPr lang="en-US" dirty="0" smtClean="0"/>
              <a:t> (</a:t>
            </a:r>
            <a:r>
              <a:rPr lang="en-US" b="1" dirty="0" smtClean="0"/>
              <a:t>head</a:t>
            </a:r>
            <a:r>
              <a:rPr lang="en-US" dirty="0" smtClean="0"/>
              <a:t> == </a:t>
            </a:r>
            <a:r>
              <a:rPr lang="en-US" b="1" dirty="0" smtClean="0"/>
              <a:t>NULL</a:t>
            </a:r>
            <a:r>
              <a:rPr lang="en-US" dirty="0" smtClean="0"/>
              <a:t>)</a:t>
            </a:r>
          </a:p>
          <a:p>
            <a:pPr>
              <a:buNone/>
            </a:pPr>
            <a:r>
              <a:rPr lang="en-US" b="1" dirty="0" smtClean="0"/>
              <a:t>Step 2:</a:t>
            </a:r>
            <a:r>
              <a:rPr lang="en-US" dirty="0" smtClean="0"/>
              <a:t> If it is </a:t>
            </a:r>
            <a:r>
              <a:rPr lang="en-US" b="1" dirty="0" smtClean="0"/>
              <a:t>Empty</a:t>
            </a:r>
            <a:r>
              <a:rPr lang="en-US" dirty="0" smtClean="0"/>
              <a:t> then, display </a:t>
            </a:r>
            <a:r>
              <a:rPr lang="en-US" b="1" dirty="0" smtClean="0"/>
              <a:t>'List is Empty!!!'</a:t>
            </a:r>
            <a:r>
              <a:rPr lang="en-US" dirty="0" smtClean="0"/>
              <a:t> and terminate the function.</a:t>
            </a:r>
          </a:p>
          <a:p>
            <a:pPr>
              <a:buNone/>
            </a:pPr>
            <a:r>
              <a:rPr lang="en-US" b="1" dirty="0" smtClean="0"/>
              <a:t>Step 3:</a:t>
            </a:r>
            <a:r>
              <a:rPr lang="en-US" dirty="0" smtClean="0"/>
              <a:t> If it is </a:t>
            </a:r>
            <a:r>
              <a:rPr lang="en-US" b="1" dirty="0" smtClean="0"/>
              <a:t>Not Empty</a:t>
            </a:r>
            <a:r>
              <a:rPr lang="en-US" dirty="0" smtClean="0"/>
              <a:t> then, define a Node pointer </a:t>
            </a:r>
            <a:r>
              <a:rPr lang="en-US" b="1" dirty="0" smtClean="0"/>
              <a:t>'temp'</a:t>
            </a:r>
            <a:r>
              <a:rPr lang="en-US" dirty="0" smtClean="0"/>
              <a:t> and initialize with </a:t>
            </a:r>
            <a:r>
              <a:rPr lang="en-US" b="1" dirty="0" smtClean="0"/>
              <a:t>head</a:t>
            </a:r>
            <a:r>
              <a:rPr lang="en-US" dirty="0" smtClean="0"/>
              <a:t>.</a:t>
            </a:r>
          </a:p>
          <a:p>
            <a:pPr>
              <a:buNone/>
            </a:pPr>
            <a:r>
              <a:rPr lang="en-US" b="1" dirty="0" smtClean="0"/>
              <a:t>Step 4:</a:t>
            </a:r>
            <a:r>
              <a:rPr lang="en-US" dirty="0" smtClean="0"/>
              <a:t> Keep displaying </a:t>
            </a:r>
            <a:r>
              <a:rPr lang="en-US" b="1" dirty="0" smtClean="0"/>
              <a:t>temp → data</a:t>
            </a:r>
            <a:r>
              <a:rPr lang="en-US" dirty="0" smtClean="0"/>
              <a:t> with an arrow (</a:t>
            </a:r>
            <a:r>
              <a:rPr lang="en-US" b="1" dirty="0" smtClean="0"/>
              <a:t>-&gt;</a:t>
            </a:r>
            <a:r>
              <a:rPr lang="en-US" dirty="0" smtClean="0"/>
              <a:t>) until </a:t>
            </a:r>
            <a:r>
              <a:rPr lang="en-US" b="1" dirty="0" smtClean="0"/>
              <a:t>temp</a:t>
            </a:r>
            <a:r>
              <a:rPr lang="en-US" dirty="0" smtClean="0"/>
              <a:t> reaches to the last node</a:t>
            </a:r>
          </a:p>
          <a:p>
            <a:pPr>
              <a:buNone/>
            </a:pPr>
            <a:r>
              <a:rPr lang="en-US" b="1" dirty="0" smtClean="0"/>
              <a:t>Step 5:</a:t>
            </a:r>
            <a:r>
              <a:rPr lang="en-US" dirty="0" smtClean="0"/>
              <a:t> Finally display </a:t>
            </a:r>
            <a:r>
              <a:rPr lang="en-US" b="1" dirty="0" smtClean="0"/>
              <a:t>temp → data</a:t>
            </a:r>
            <a:r>
              <a:rPr lang="en-US" dirty="0" smtClean="0"/>
              <a:t> with arrow pointing to </a:t>
            </a:r>
            <a:r>
              <a:rPr lang="en-US" b="1" dirty="0" smtClean="0"/>
              <a:t>NULL</a:t>
            </a:r>
            <a:r>
              <a:rPr lang="en-US" dirty="0" smtClean="0"/>
              <a:t> (</a:t>
            </a:r>
            <a:r>
              <a:rPr lang="en-US" b="1" dirty="0" smtClean="0"/>
              <a:t>temp → data ---&gt; NULL</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7234</TotalTime>
  <Words>1096</Words>
  <Application>Microsoft Office PowerPoint</Application>
  <PresentationFormat>On-screen Show (4:3)</PresentationFormat>
  <Paragraphs>409</Paragraphs>
  <Slides>47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Calibri</vt:lpstr>
      <vt:lpstr>Constantia</vt:lpstr>
      <vt:lpstr>Wingdings 2</vt:lpstr>
      <vt:lpstr>Flow</vt:lpstr>
      <vt:lpstr>Lecture # 11-12</vt:lpstr>
      <vt:lpstr>Singly Link List - Deletion</vt:lpstr>
      <vt:lpstr>Singly Link List – Deletion from the Beginning of the list</vt:lpstr>
      <vt:lpstr>Singly Link List – Deletion from the Beginning of the list</vt:lpstr>
      <vt:lpstr>Singly Link List – Deletion from the End of the list</vt:lpstr>
      <vt:lpstr>Singly Link List – Deleting from End of the list</vt:lpstr>
      <vt:lpstr>Singly Link List – Deleting any specific node</vt:lpstr>
      <vt:lpstr>Singly Link List – Deleting a Specific Node from the list</vt:lpstr>
      <vt:lpstr>Displaying a Single Linked List</vt:lpstr>
      <vt:lpstr>Circular Linked List</vt:lpstr>
      <vt:lpstr>Circular Linked List</vt:lpstr>
      <vt:lpstr>Application of Circular Linked List</vt:lpstr>
      <vt:lpstr>Application of Circular Linked List</vt:lpstr>
      <vt:lpstr>Circular Link List Algorithms</vt:lpstr>
      <vt:lpstr>Circular Link List-Insertions</vt:lpstr>
      <vt:lpstr>Circular Link List- Inserting At Beginning of the list</vt:lpstr>
      <vt:lpstr>Circular Link List- Inserting At End of the list</vt:lpstr>
      <vt:lpstr>Circular Link List- Inserting At Specific location in the list (After a Node)</vt:lpstr>
      <vt:lpstr>Circular Link List- Deletion Algorithms</vt:lpstr>
      <vt:lpstr>Circular Link List- Deleting from Beginning of the list</vt:lpstr>
      <vt:lpstr>Circular Link List- Deleting from End of the list</vt:lpstr>
      <vt:lpstr>Circular Link List- Deleting a Specific Node from the list</vt:lpstr>
      <vt:lpstr>Circular Link List- Deleting a Specific Node from the list</vt:lpstr>
      <vt:lpstr>Circular Link List- Displaying a circular Linked List</vt:lpstr>
      <vt:lpstr>Doubly Link List operations</vt:lpstr>
      <vt:lpstr>Doubly Link List Insertion</vt:lpstr>
      <vt:lpstr>Doubly Link List Inserting At Beginning of the list</vt:lpstr>
      <vt:lpstr>Doubly Link List Inserting At End of the list</vt:lpstr>
      <vt:lpstr>Doubly Link List Inserting At Specific location in the list (After a Node) Cont…</vt:lpstr>
      <vt:lpstr>Doubly Link List Inserting At Specific location in the list (After a Node)</vt:lpstr>
      <vt:lpstr>Doubly Link List Deletion</vt:lpstr>
      <vt:lpstr>Doubly Link List Deleting from Beginning of the list</vt:lpstr>
      <vt:lpstr>Doubly Link List Deleting from End of the list</vt:lpstr>
      <vt:lpstr>Doubly Link List Deleting a Specific Node from the list</vt:lpstr>
      <vt:lpstr>Doubly Link List Deleting a Specific Node from the list</vt:lpstr>
      <vt:lpstr>Doubly Link List Traversal</vt:lpstr>
      <vt:lpstr>Circular Doubly Link List Algorithms</vt:lpstr>
      <vt:lpstr>Circular Doubly Link List-Insertions</vt:lpstr>
      <vt:lpstr>Circular Doubly Link List- Inserting At Beginning of the list</vt:lpstr>
      <vt:lpstr>Circular Doubly Link List- Inserting At End of the list</vt:lpstr>
      <vt:lpstr>Circular Doubly Link List- Inserting At Specific location in the list (After a Node)</vt:lpstr>
      <vt:lpstr>Circular Doubly Link List- Deletion Algorithms</vt:lpstr>
      <vt:lpstr>Circular Doubly Link List- Deleting from Beginning of the list</vt:lpstr>
      <vt:lpstr>Circular Doubly Link List- Deleting from End of the list</vt:lpstr>
      <vt:lpstr>Circular Doubly Link List- Deleting a Specific Node from the list</vt:lpstr>
      <vt:lpstr>Circular Doubly Link List- Deleting a Specific Node from the list</vt:lpstr>
      <vt:lpstr>Circular Doubly Link List- Displaying a circular Linked List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Qamar</dc:creator>
  <cp:lastModifiedBy>user</cp:lastModifiedBy>
  <cp:revision>444</cp:revision>
  <dcterms:created xsi:type="dcterms:W3CDTF">2006-08-16T00:00:00Z</dcterms:created>
  <dcterms:modified xsi:type="dcterms:W3CDTF">2021-03-03T08:27:26Z</dcterms:modified>
</cp:coreProperties>
</file>