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20"/>
  </p:notesMasterIdLst>
  <p:handoutMasterIdLst>
    <p:handoutMasterId r:id="rId21"/>
  </p:handoutMasterIdLst>
  <p:sldIdLst>
    <p:sldId id="291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90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command: </a:t>
            </a:r>
            <a:r>
              <a:rPr lang="en-US" sz="2000" b="0" dirty="0" smtClean="0">
                <a:solidFill>
                  <a:srgbClr val="000000"/>
                </a:solidFill>
              </a:rPr>
              <a:t>Subordinates </a:t>
            </a:r>
            <a:r>
              <a:rPr lang="en-US" sz="2000" b="0" dirty="0">
                <a:solidFill>
                  <a:srgbClr val="000000"/>
                </a:solidFill>
              </a:rPr>
              <a:t>should receive orders and be answerable to one and only one boss at a time. In other words, subordinates should not receive instructions from more than one person.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Unity </a:t>
            </a:r>
            <a:r>
              <a:rPr lang="en-US" sz="2000" b="0" dirty="0">
                <a:solidFill>
                  <a:srgbClr val="000000"/>
                </a:solidFill>
              </a:rPr>
              <a:t>of command provides the enterprise of disciplined, stable and orderly existence. It creates harmonious relationship between superiors and sub-ordinates.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Direction: </a:t>
            </a:r>
            <a:r>
              <a:rPr lang="en-US" sz="2000" b="0" dirty="0">
                <a:solidFill>
                  <a:srgbClr val="000000"/>
                </a:solidFill>
              </a:rPr>
              <a:t>the entire organization should be moving towards a common direction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According </a:t>
            </a:r>
            <a:r>
              <a:rPr lang="en-US" sz="2000" b="0" dirty="0">
                <a:solidFill>
                  <a:srgbClr val="000000"/>
                </a:solidFill>
              </a:rPr>
              <a:t>to this principle, efforts of all the members of the organization should be directed towards common goal.</a:t>
            </a:r>
          </a:p>
        </p:txBody>
      </p:sp>
    </p:spTree>
    <p:extLst>
      <p:ext uri="{BB962C8B-B14F-4D97-AF65-F5344CB8AC3E}">
        <p14:creationId xmlns:p14="http://schemas.microsoft.com/office/powerpoint/2010/main" val="2783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Scalar Chain: </a:t>
            </a:r>
            <a:r>
              <a:rPr lang="en-US" sz="2000" b="0" dirty="0" smtClean="0">
                <a:solidFill>
                  <a:srgbClr val="000000"/>
                </a:solidFill>
              </a:rPr>
              <a:t>Managers </a:t>
            </a:r>
            <a:r>
              <a:rPr lang="en-US" sz="2000" b="0" dirty="0">
                <a:solidFill>
                  <a:srgbClr val="000000"/>
                </a:solidFill>
              </a:rPr>
              <a:t>in hierarchies are part of a chain like authority scale. Each manager, from the first line supervisor to the president, possesses certain amounts of authority.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000000"/>
                </a:solidFill>
              </a:rPr>
              <a:t>The </a:t>
            </a:r>
            <a:r>
              <a:rPr lang="en-US" sz="2100" b="0" dirty="0">
                <a:solidFill>
                  <a:srgbClr val="000000"/>
                </a:solidFill>
              </a:rPr>
              <a:t>President </a:t>
            </a:r>
            <a:r>
              <a:rPr lang="en-US" sz="2100" b="0" dirty="0">
                <a:solidFill>
                  <a:srgbClr val="000000"/>
                </a:solidFill>
              </a:rPr>
              <a:t>possesses </a:t>
            </a:r>
            <a:r>
              <a:rPr lang="en-US" sz="2100" b="0" dirty="0">
                <a:solidFill>
                  <a:srgbClr val="000000"/>
                </a:solidFill>
              </a:rPr>
              <a:t>the most authority; </a:t>
            </a:r>
            <a:r>
              <a:rPr lang="en-US" sz="2000" b="0" dirty="0" smtClean="0">
                <a:solidFill>
                  <a:srgbClr val="000000"/>
                </a:solidFill>
              </a:rPr>
              <a:t>the first line supervisor </a:t>
            </a:r>
            <a:r>
              <a:rPr lang="en-US" sz="2000" b="0" dirty="0">
                <a:solidFill>
                  <a:srgbClr val="000000"/>
                </a:solidFill>
              </a:rPr>
              <a:t>the least. Lower level managers should always keep upper level managers informed of their work activities.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existence of a scalar chain and adherence to it are necessary if the organization is to be successful.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Discipline</a:t>
            </a:r>
            <a:r>
              <a:rPr lang="en-US" sz="2000" b="0" dirty="0">
                <a:solidFill>
                  <a:srgbClr val="000000"/>
                </a:solidFill>
              </a:rPr>
              <a:t>: According to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, “Discipline means sincerity, respect of authority and observance of rules and regulation of the enterprise”.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This </a:t>
            </a:r>
            <a:r>
              <a:rPr lang="en-US" sz="2000" b="0" dirty="0">
                <a:solidFill>
                  <a:srgbClr val="000000"/>
                </a:solidFill>
              </a:rPr>
              <a:t>principle applies that subordinate should respect their superiors and obey their order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Initiative: </a:t>
            </a:r>
            <a:r>
              <a:rPr lang="en-US" sz="2000" b="0" dirty="0" smtClean="0">
                <a:solidFill>
                  <a:srgbClr val="000000"/>
                </a:solidFill>
              </a:rPr>
              <a:t>Workers </a:t>
            </a:r>
            <a:r>
              <a:rPr lang="en-US" sz="2000" b="0" dirty="0">
                <a:solidFill>
                  <a:srgbClr val="000000"/>
                </a:solidFill>
              </a:rPr>
              <a:t>should be encouraged to take initiative in the work assigned to them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advised to them.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advised that management should provide opportunity to its employees to suggest ideas, experiences and new method of work.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Fair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remuneration: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suggested that remuneration to be paid to the workers should be fair, reasonable, satisfactory and rewarding of the efforts.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As </a:t>
            </a:r>
            <a:r>
              <a:rPr lang="en-US" sz="2000" b="0" dirty="0">
                <a:solidFill>
                  <a:srgbClr val="000000"/>
                </a:solidFill>
              </a:rPr>
              <a:t>far as possible remuneration should satisfy employer as well as employee.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also recommended provision of other benefits such as free education, medical and residential facilities to workers.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Stability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emphasized that employees should not be moved frequently, from one job to another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Stability of Tenure of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Personnel: </a:t>
            </a:r>
            <a:r>
              <a:rPr lang="en-US" sz="2000" b="0" dirty="0" smtClean="0">
                <a:solidFill>
                  <a:srgbClr val="000000"/>
                </a:solidFill>
              </a:rPr>
              <a:t>Retaining </a:t>
            </a:r>
            <a:r>
              <a:rPr lang="en-US" sz="2000" b="0" dirty="0">
                <a:solidFill>
                  <a:srgbClr val="000000"/>
                </a:solidFill>
              </a:rPr>
              <a:t>productive employees should always be a high priority of management.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Recruitment </a:t>
            </a:r>
            <a:r>
              <a:rPr lang="en-US" sz="2000" b="0" dirty="0">
                <a:solidFill>
                  <a:srgbClr val="000000"/>
                </a:solidFill>
              </a:rPr>
              <a:t>and Selection Costs, as well as increased product-reject rates are usually associated with hiring new workers.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Espirit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 Corps: </a:t>
            </a:r>
            <a:r>
              <a:rPr lang="en-US" sz="2000" b="0" dirty="0">
                <a:solidFill>
                  <a:srgbClr val="000000"/>
                </a:solidFill>
              </a:rPr>
              <a:t>Management should encourage harmony and general good feelings among employees.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/>
              <a:t>of scientific </a:t>
            </a:r>
            <a:r>
              <a:rPr lang="en-US" dirty="0" smtClean="0"/>
              <a:t>management</a:t>
            </a:r>
          </a:p>
          <a:p>
            <a:r>
              <a:rPr lang="en-US" dirty="0"/>
              <a:t>limitations of scientific approach of management </a:t>
            </a:r>
            <a:endParaRPr lang="en-US" dirty="0" smtClean="0"/>
          </a:p>
          <a:p>
            <a:r>
              <a:rPr lang="en-US" dirty="0"/>
              <a:t>business operation </a:t>
            </a:r>
            <a:endParaRPr lang="en-US" dirty="0" smtClean="0"/>
          </a:p>
          <a:p>
            <a:r>
              <a:rPr lang="en-US" dirty="0"/>
              <a:t>14 principles of management </a:t>
            </a:r>
            <a:endParaRPr lang="en-US" dirty="0" smtClean="0"/>
          </a:p>
          <a:p>
            <a:r>
              <a:rPr lang="en-US" dirty="0"/>
              <a:t>Hierarchy of need theory.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lvl="2" indent="0" algn="just">
              <a:lnSpc>
                <a:spcPct val="150000"/>
              </a:lnSpc>
              <a:buNone/>
            </a:pPr>
            <a:r>
              <a:rPr lang="en-US" dirty="0" smtClean="0"/>
              <a:t>It </a:t>
            </a:r>
            <a:r>
              <a:rPr lang="en-US" dirty="0"/>
              <a:t>is a classical management approach that emphasizes the scientific study of work methods to improve the efficiency of the workers: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Task Planning: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task planning is all about the total amount of work an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average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worker can do during a day under normal conditions. Management should decide in advance what work is to be done, by whom, where and when</a:t>
            </a:r>
            <a:r>
              <a:rPr lang="en-US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Time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Study: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time study indicates that minimum time required finishing a particular job.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time study would indicate the time taken by workers to finish particular job is being recorded first and this information is being used to develop standard time.</a:t>
            </a:r>
          </a:p>
        </p:txBody>
      </p:sp>
    </p:spTree>
    <p:extLst>
      <p:ext uri="{BB962C8B-B14F-4D97-AF65-F5344CB8AC3E}">
        <p14:creationId xmlns:p14="http://schemas.microsoft.com/office/powerpoint/2010/main" val="39451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Motion study: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Motion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study is useful to find out best order of activity to do a particular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job</a:t>
            </a:r>
            <a:r>
              <a:rPr lang="en-US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Functional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Foremanship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In order to achieve better production control, Taylor has given the concept of foremanship.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factory has divided into various department.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each department has in-charge of specialist.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These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functional foremanship playing role of specialist and provide expert advice to workers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1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Standardization: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scientific Management standards have to be set well in advance for the task, materials, work method, quality, time, and cost and working condition etc.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helps in simplifying the process of production and which reduce waste, improve quality of product and maximum utilization of available resources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Differential piece rate system: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order to motivate workers, incentive based wage system has been developed.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concept of piece rate system is based on competence of workers.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competent workers are paid more wages than incompetent one.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also encourages incompetent workers to improve their performance and achieve their standards.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scientific approach of management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Limitations of scientific approach of management given by F. W. Taylor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Unfair mechanism: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Management main objective is to increase workers’ productivity but management did not share the benefits of increased productivity with workers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Depersonalized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Work: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management everything is standardized. In short, workers have to do work repeatedly.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These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generate monotony and boredom..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scientific approach of management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Un-psychological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scientific Management there is no specific information given that how wages should be distributed as a result it becomes un-psychological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Unoriginal: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F.W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. Taylor has copied this approach from someone else’s approach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Unrealistic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F.W.Taylor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has not believed in motivation, financial needs also.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That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is the reason why this concept is unrealistic.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business operation given by Henry </a:t>
            </a:r>
            <a:r>
              <a:rPr lang="en-US" dirty="0" err="1"/>
              <a:t>Fayol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producing and manufacturing products.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Commercial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Buying, selling and exchange.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Financial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Search for an optimal use of capital.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protecting an employees and property.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Accounting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recording and taking stick of costs, profits and liabilities, maintain balance sheets, and compiling statistics.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Managerial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planning, organizing, commanding, coordinating and controlling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Division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work: </a:t>
            </a:r>
            <a:r>
              <a:rPr lang="en-US" sz="2000" b="0" dirty="0">
                <a:solidFill>
                  <a:srgbClr val="000000"/>
                </a:solidFill>
              </a:rPr>
              <a:t>According to Henry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work should be divided and subdivided with various individual according to their expertise skills and knowledge in a particular area.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With </a:t>
            </a:r>
            <a:r>
              <a:rPr lang="en-US" sz="2000" b="0" dirty="0">
                <a:solidFill>
                  <a:srgbClr val="000000"/>
                </a:solidFill>
              </a:rPr>
              <a:t>division of work it helps individual in acquiring speed, accuracy in his performance. Specialization </a:t>
            </a:r>
            <a:r>
              <a:rPr lang="en-US" sz="2000" b="0" dirty="0" smtClean="0">
                <a:solidFill>
                  <a:srgbClr val="000000"/>
                </a:solidFill>
              </a:rPr>
              <a:t>leads </a:t>
            </a:r>
            <a:r>
              <a:rPr lang="en-US" sz="2000" b="0" dirty="0">
                <a:solidFill>
                  <a:srgbClr val="000000"/>
                </a:solidFill>
              </a:rPr>
              <a:t>to efficiency and effectiveness for organization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Authority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Responsibility: </a:t>
            </a: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concept of authority and responsibility are closely related.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Authority </a:t>
            </a:r>
            <a:r>
              <a:rPr lang="en-US" sz="2000" b="0" dirty="0">
                <a:solidFill>
                  <a:srgbClr val="000000"/>
                </a:solidFill>
              </a:rPr>
              <a:t>was defined by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as the right to give orders and powers to match duty.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Responsibility </a:t>
            </a:r>
            <a:r>
              <a:rPr lang="en-US" sz="2000" b="0" dirty="0">
                <a:solidFill>
                  <a:srgbClr val="000000"/>
                </a:solidFill>
              </a:rPr>
              <a:t>involves being accountable, and is therefore naturally associated with authority. Whoever assumes authority also assumes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3956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1181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Agency FB</vt:lpstr>
      <vt:lpstr>Andalus</vt:lpstr>
      <vt:lpstr>Arial</vt:lpstr>
      <vt:lpstr>Calibri</vt:lpstr>
      <vt:lpstr>Calibri Light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Element of scientific management</vt:lpstr>
      <vt:lpstr>Element of scientific management</vt:lpstr>
      <vt:lpstr>Element of scientific management</vt:lpstr>
      <vt:lpstr>Limitations of scientific approach of management </vt:lpstr>
      <vt:lpstr>Limitations of scientific approach of management </vt:lpstr>
      <vt:lpstr>Explain business operation given by Henry Fayol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Hierarchy of need theory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222</cp:revision>
  <dcterms:created xsi:type="dcterms:W3CDTF">2006-08-16T00:00:00Z</dcterms:created>
  <dcterms:modified xsi:type="dcterms:W3CDTF">2021-03-16T08:16:19Z</dcterms:modified>
</cp:coreProperties>
</file>