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2" r:id="rId2"/>
    <p:sldMasterId id="2147483735" r:id="rId3"/>
  </p:sldMasterIdLst>
  <p:notesMasterIdLst>
    <p:notesMasterId r:id="rId19"/>
  </p:notesMasterIdLst>
  <p:handoutMasterIdLst>
    <p:handoutMasterId r:id="rId20"/>
  </p:handoutMasterIdLst>
  <p:sldIdLst>
    <p:sldId id="291" r:id="rId4"/>
    <p:sldId id="25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90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8BA"/>
    <a:srgbClr val="026AD4"/>
    <a:srgbClr val="026AE8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048" indent="-182880">
              <a:buFont typeface="Wingdings" panose="05000000000000000000" pitchFamily="2" charset="2"/>
              <a:buChar char="Ø"/>
              <a:defRPr/>
            </a:lvl2pPr>
            <a:lvl3pPr marL="566928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  <p:extLst>
      <p:ext uri="{BB962C8B-B14F-4D97-AF65-F5344CB8AC3E}">
        <p14:creationId xmlns:p14="http://schemas.microsoft.com/office/powerpoint/2010/main" val="132561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32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3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	Respectful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Treating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others with respect will ultimately earn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5.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Quiet Confidence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sure of yourself with humble intentions..</a:t>
            </a: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6.	Enthusiastic</a:t>
            </a:r>
            <a:r>
              <a:rPr lang="en-US" sz="28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Excitement is contagious. When a leader is motivated and excited about the cause people will be more inclined to follow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7.	Open-Minded: </a:t>
            </a: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 all options when making decisions. </a:t>
            </a:r>
            <a:endParaRPr lang="en-US" sz="21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leader will evaluate the input from all interested parties and work for the betterment of the whole</a:t>
            </a:r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8.   Resourceful: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resources available to you.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don't know the answer to something find out by asking questions. A leader must create access to information.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9.	Rewarding: </a:t>
            </a:r>
            <a:endParaRPr lang="en-US" sz="2900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exceptional leader will recognize the efforts of others and reinforce those actions. We all enjoy being recognized for our actions!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10.	Well Educated: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is power. Work to be well educated on community policies, procedures, organizational norms, etc.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Further, your knowledge of issues and information will only increase your success in leading others.</a:t>
            </a: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11.	Open to Change: </a:t>
            </a:r>
          </a:p>
          <a:p>
            <a:pPr marL="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leader will take into account all points of view and will be willing to change a policy, program, cultural tradition that is outdated, or no longer beneficial to the group as a whole..</a:t>
            </a:r>
          </a:p>
          <a:p>
            <a:pPr marL="0" indent="0">
              <a:buNone/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12.   Interested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Feedback: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people feel about your leadership skill set? How can you improve? These are important questions that a leader needs to constantly ask the chapter.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 as a gift to improve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13.	Evaluative</a:t>
            </a:r>
            <a:r>
              <a:rPr lang="en-US" sz="29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events and programs is essential for an organization/group to improve and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progress.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will constantly evaluate and change programs and policies that are not working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14.	Organized: 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prepared for meetings, presentations, and events and confident that people around you are prepared and organized as well?.</a:t>
            </a:r>
          </a:p>
          <a:p>
            <a:pPr marL="0" indent="0">
              <a:buNone/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002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15.  Consistent: 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tabLst>
                <a:tab pos="596265" algn="l"/>
                <a:tab pos="596900" algn="l"/>
              </a:tabLst>
            </a:pPr>
            <a:r>
              <a:rPr lang="en-US" sz="17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and respect cannot be attained without your leadership being consistent. People must have confidence that their opinions and thoughts will be heard and taken into consideration</a:t>
            </a:r>
            <a:r>
              <a:rPr lang="en-US" sz="17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16.  Delegator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realizes that he/she cannot accomplish everything on his own.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will know the talents and interests of people around him/her, thus delegating tasks accordingly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17.	Initiative: </a:t>
            </a:r>
            <a:r>
              <a:rPr lang="en-US" sz="29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should work to be the motivator, an initiator.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He/she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be a key element in the planning and implementing of new ideas, programs, policies, events, etc..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Management, 13th Edition International Student Version, John R. </a:t>
            </a:r>
            <a:r>
              <a:rPr lang="en-US" dirty="0" err="1"/>
              <a:t>Schermerhorn</a:t>
            </a:r>
            <a:r>
              <a:rPr lang="en-US" dirty="0"/>
              <a:t> Jr., Daniel G. </a:t>
            </a:r>
            <a:r>
              <a:rPr lang="en-US" dirty="0" err="1"/>
              <a:t>Bachrach</a:t>
            </a:r>
            <a:r>
              <a:rPr lang="en-US" dirty="0"/>
              <a:t>, ISBN: 978-1-118-95118-7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Management-4th Edition. Author(s):Richard </a:t>
            </a:r>
            <a:r>
              <a:rPr lang="en-US" dirty="0" err="1"/>
              <a:t>Pettinger</a:t>
            </a:r>
            <a:r>
              <a:rPr lang="en-US" dirty="0"/>
              <a:t>,   publisher: Red Globe </a:t>
            </a:r>
            <a:r>
              <a:rPr lang="en-US" dirty="0" smtClean="0"/>
              <a:t>Press.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Hierarchy </a:t>
            </a:r>
            <a:r>
              <a:rPr lang="en-US" dirty="0"/>
              <a:t>of need theory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qualities of a good leader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0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4653"/>
            <a:ext cx="713232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Physiological</a:t>
            </a:r>
            <a:r>
              <a:rPr lang="en-US" sz="2800" i="1" spc="-3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Needs: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</a:t>
            </a:r>
            <a:r>
              <a:rPr lang="en-US" sz="2400" b="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en-US" sz="2400" b="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b="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those</a:t>
            </a:r>
            <a:r>
              <a:rPr lang="en-US" sz="2400" b="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400" b="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</a:t>
            </a:r>
            <a:r>
              <a:rPr lang="en-US" sz="2400" b="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life,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  <a:endParaRPr lang="en-US" sz="20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air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water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nourishment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Sleep</a:t>
            </a:r>
            <a:endParaRPr lang="en-US" sz="26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Maslow's theory, if such needs are not satisfied then one's motivation will arise from the quest to satisfy them.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such as social needs and esteem are not felt until one has met the needs basic to one's bodily functioning.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Safety: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 needs are met, one's attention turns to safety and security in order to be free from the threat of physical and emotional harm.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might be fulfilled by::</a:t>
            </a:r>
            <a:endParaRPr lang="en-US" sz="20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Living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 a safe area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Medical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insurance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Job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security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Financial reserve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Maslow's hierarchy, if a person feels that he or she is in harm's way, higher needs will not receive much attention..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Social Needs: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person has met the lower level physiological and safety needs, higher level needs become important, the first of which are social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needs are those related to interaction with other people and may include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 friends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 belonging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 give and receive love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Esteem: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person feels a sense of "belonging", the need to feel important arises.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Esteem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may be classified as internal or external. Internal esteem needs are those related to self-esteem such as self-respect and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esteem needs are those such as social status and recognition. Some esteem needs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are: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Self-respect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Achievement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Attention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Recognition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Reputation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Maslow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refined his model to include a level between esteem needs and self- actualization: the need for knowledge and aesthetics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Self-Actualization: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quest of reaching one's full potential as a person.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Unlike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level needs, this need is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never fully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satisfied; as one grows psychologically there are always new opportunities to continue to grow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Truth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Justice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Wisdom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Meaning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Self-actualized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 have frequent occurrences of peak experiences, which are energized moments of profound happiness and harmony.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Maslow, only a small percentage of the population reaches the level of self-actualization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    Proactive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vs. Reactive: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exceptional leader is always thinking three steps ahead.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his/her own environment with the goal of avoiding problems before they arise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6974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.	</a:t>
            </a:r>
            <a:r>
              <a:rPr lang="en-US" sz="28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Flexible/Adaptable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handle yourself in unexpected or uncomfortable situations? An effective leader will adapt to new surroundings and situations, doing his/her best to adjust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Good Communicator: </a:t>
            </a:r>
          </a:p>
          <a:p>
            <a:pPr marL="342900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leader, one must listen...a lot! You must be willing to work to understand the needs and desires of others. </a:t>
            </a:r>
            <a:endParaRPr lang="en-US" sz="21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leader asks many questions, considers all options, and leads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1546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3083</TotalTime>
  <Words>1076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Agency FB</vt:lpstr>
      <vt:lpstr>Andalus</vt:lpstr>
      <vt:lpstr>Arial</vt:lpstr>
      <vt:lpstr>Calibri</vt:lpstr>
      <vt:lpstr>Calibri Light</vt:lpstr>
      <vt:lpstr>Cambria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Hierarchy of need theory</vt:lpstr>
      <vt:lpstr>Hierarchy of need theory</vt:lpstr>
      <vt:lpstr>Hierarchy of need theory</vt:lpstr>
      <vt:lpstr>Hierarchy of need theory</vt:lpstr>
      <vt:lpstr>Hierarchy of need theory</vt:lpstr>
      <vt:lpstr>Hierarchy of need theory</vt:lpstr>
      <vt:lpstr>The Qualities of a Good Leader</vt:lpstr>
      <vt:lpstr>The Qualities of a Good Leader</vt:lpstr>
      <vt:lpstr>The Qualities of a Good Leader</vt:lpstr>
      <vt:lpstr>The Qualities of a Good Leader</vt:lpstr>
      <vt:lpstr>The Qualities of a Good Leader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287</cp:revision>
  <dcterms:created xsi:type="dcterms:W3CDTF">2006-08-16T00:00:00Z</dcterms:created>
  <dcterms:modified xsi:type="dcterms:W3CDTF">2021-03-30T07:53:34Z</dcterms:modified>
</cp:coreProperties>
</file>