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 id="2147483654" r:id="rId3"/>
  </p:sldMasterIdLst>
  <p:notesMasterIdLst>
    <p:notesMasterId r:id="rId16"/>
  </p:notesMasterIdLst>
  <p:handoutMasterIdLst>
    <p:handoutMasterId r:id="rId17"/>
  </p:handoutMasterIdLst>
  <p:sldIdLst>
    <p:sldId id="291" r:id="rId4"/>
    <p:sldId id="259" r:id="rId5"/>
    <p:sldId id="297" r:id="rId6"/>
    <p:sldId id="308" r:id="rId7"/>
    <p:sldId id="309" r:id="rId8"/>
    <p:sldId id="310" r:id="rId9"/>
    <p:sldId id="298" r:id="rId10"/>
    <p:sldId id="311" r:id="rId11"/>
    <p:sldId id="312" r:id="rId12"/>
    <p:sldId id="313" r:id="rId13"/>
    <p:sldId id="290" r:id="rId14"/>
    <p:sldId id="28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6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38BA"/>
    <a:srgbClr val="026AD4"/>
    <a:srgbClr val="026AE8"/>
    <a:srgbClr val="009ED6"/>
    <a:srgbClr val="D2FEB4"/>
    <a:srgbClr val="719F1D"/>
    <a:srgbClr val="C4FE9C"/>
    <a:srgbClr val="DAFEC2"/>
    <a:srgbClr val="60B018"/>
    <a:srgbClr val="8B58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p:cViewPr varScale="1">
        <p:scale>
          <a:sx n="70" d="100"/>
          <a:sy n="70" d="100"/>
        </p:scale>
        <p:origin x="1242" y="48"/>
      </p:cViewPr>
      <p:guideLst>
        <p:guide orient="horz" pos="2160"/>
        <p:guide pos="2867"/>
      </p:guideLst>
    </p:cSldViewPr>
  </p:slideViewPr>
  <p:notesTextViewPr>
    <p:cViewPr>
      <p:scale>
        <a:sx n="100" d="100"/>
        <a:sy n="100" d="100"/>
      </p:scale>
      <p:origin x="0" y="0"/>
    </p:cViewPr>
  </p:notesTextViewPr>
  <p:notesViewPr>
    <p:cSldViewPr>
      <p:cViewPr varScale="1">
        <p:scale>
          <a:sx n="58" d="100"/>
          <a:sy n="58" d="100"/>
        </p:scale>
        <p:origin x="2790"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312BC5-697F-4AD6-A6ED-13259B29EF34}" type="datetimeFigureOut">
              <a:rPr lang="en-US" smtClean="0"/>
              <a:t>4/22/2021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F949F1-37EB-4BEE-B0AD-CB3390CB38E2}"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D35A38-68A7-4133-8C22-F8610ABCE063}" type="datetimeFigureOut">
              <a:rPr lang="en-US" smtClean="0"/>
              <a:t>4/22/2021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C74966-7D49-4521-882F-70C981C6D4C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Tx" preserve="1">
  <p:cSld name="Slide for Title Page">
    <p:spTree>
      <p:nvGrpSpPr>
        <p:cNvPr id="1" name=""/>
        <p:cNvGrpSpPr/>
        <p:nvPr/>
      </p:nvGrpSpPr>
      <p:grpSpPr>
        <a:xfrm>
          <a:off x="0" y="0"/>
          <a:ext cx="0" cy="0"/>
          <a:chOff x="0" y="0"/>
          <a:chExt cx="0" cy="0"/>
        </a:xfrm>
      </p:grpSpPr>
      <p:sp>
        <p:nvSpPr>
          <p:cNvPr id="8" name="Rectangle 7"/>
          <p:cNvSpPr/>
          <p:nvPr/>
        </p:nvSpPr>
        <p:spPr>
          <a:xfrm>
            <a:off x="14" y="0"/>
            <a:ext cx="3276587"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userDrawn="1"/>
        </p:nvSpPr>
        <p:spPr>
          <a:xfrm>
            <a:off x="3249828" y="0"/>
            <a:ext cx="48006" cy="6858000"/>
          </a:xfrm>
          <a:prstGeom prst="rect">
            <a:avLst/>
          </a:prstGeom>
          <a:solidFill>
            <a:srgbClr val="92D05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228601" y="594359"/>
            <a:ext cx="2794707" cy="1920242"/>
          </a:xfrm>
          <a:prstGeom prst="rect">
            <a:avLst/>
          </a:prstGeom>
        </p:spPr>
        <p:txBody>
          <a:bodyPr anchor="b">
            <a:normAutofit/>
          </a:bodyPr>
          <a:lstStyle>
            <a:lvl1pPr algn="l">
              <a:defRPr sz="3600" b="0">
                <a:solidFill>
                  <a:srgbClr val="FFFFFF"/>
                </a:solidFill>
                <a:latin typeface="Agency FB" panose="020B0503020202020204" pitchFamily="34" charset="0"/>
              </a:defRPr>
            </a:lvl1pPr>
          </a:lstStyle>
          <a:p>
            <a:r>
              <a:rPr lang="en-US" dirty="0" smtClean="0"/>
              <a:t>Chapter Name</a:t>
            </a:r>
            <a:endParaRPr lang="en-US" dirty="0"/>
          </a:p>
        </p:txBody>
      </p:sp>
      <p:sp>
        <p:nvSpPr>
          <p:cNvPr id="3" name="Content Placeholder 2"/>
          <p:cNvSpPr>
            <a:spLocks noGrp="1"/>
          </p:cNvSpPr>
          <p:nvPr>
            <p:ph idx="1" hasCustomPrompt="1"/>
          </p:nvPr>
        </p:nvSpPr>
        <p:spPr>
          <a:xfrm>
            <a:off x="3631878" y="838200"/>
            <a:ext cx="5283522" cy="5791200"/>
          </a:xfrm>
          <a:prstGeom prst="rect">
            <a:avLst/>
          </a:prstGeom>
        </p:spPr>
        <p:txBody>
          <a:bodyPr>
            <a:normAutofit/>
          </a:bodyPr>
          <a:lstStyle>
            <a:lvl1pPr marL="91440" indent="-91440">
              <a:buFont typeface="Wingdings" panose="05000000000000000000" pitchFamily="2" charset="2"/>
              <a:buChar char="ü"/>
              <a:defRPr sz="2200"/>
            </a:lvl1pPr>
            <a:lvl2pPr marL="384175" indent="-182880">
              <a:buFont typeface="Wingdings" panose="05000000000000000000" pitchFamily="2" charset="2"/>
              <a:buChar char="Ø"/>
              <a:defRPr/>
            </a:lvl2pPr>
            <a:lvl3pPr marL="567055" indent="-182880">
              <a:buFont typeface="Wingdings" panose="05000000000000000000" pitchFamily="2" charset="2"/>
              <a:buChar char="§"/>
              <a:defRPr sz="1800"/>
            </a:lvl3pPr>
          </a:lstStyle>
          <a:p>
            <a:pPr lvl="0"/>
            <a:r>
              <a:rPr lang="en-US" dirty="0" smtClean="0"/>
              <a:t>Outlines</a:t>
            </a:r>
          </a:p>
          <a:p>
            <a:pPr lvl="2"/>
            <a:r>
              <a:rPr lang="en-US" dirty="0" smtClean="0"/>
              <a:t>Subtopic</a:t>
            </a:r>
            <a:endParaRPr lang="en-US" dirty="0"/>
          </a:p>
        </p:txBody>
      </p:sp>
      <p:sp>
        <p:nvSpPr>
          <p:cNvPr id="4" name="Text Placeholder 3"/>
          <p:cNvSpPr>
            <a:spLocks noGrp="1"/>
          </p:cNvSpPr>
          <p:nvPr>
            <p:ph type="body" sz="half" idx="2" hasCustomPrompt="1"/>
          </p:nvPr>
        </p:nvSpPr>
        <p:spPr>
          <a:xfrm>
            <a:off x="228600" y="4876800"/>
            <a:ext cx="2400300" cy="1428404"/>
          </a:xfrm>
          <a:prstGeom prst="rect">
            <a:avLst/>
          </a:prstGeom>
        </p:spPr>
        <p:txBody>
          <a:bodyPr lIns="91440" rIns="91440">
            <a:normAutofit/>
          </a:bodyPr>
          <a:lstStyle>
            <a:lvl1pPr marL="0" indent="0">
              <a:buNone/>
              <a:defRPr sz="1300" baseline="0">
                <a:solidFill>
                  <a:srgbClr val="FFFFFF"/>
                </a:solidFill>
                <a:latin typeface="Times New Roman" panose="02020603050405020304" pitchFamily="18" charset="0"/>
                <a:cs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Authors Info</a:t>
            </a:r>
          </a:p>
        </p:txBody>
      </p:sp>
      <p:sp>
        <p:nvSpPr>
          <p:cNvPr id="10" name="TextBox 9"/>
          <p:cNvSpPr txBox="1"/>
          <p:nvPr userDrawn="1"/>
        </p:nvSpPr>
        <p:spPr>
          <a:xfrm>
            <a:off x="5543209" y="279742"/>
            <a:ext cx="1390991" cy="584775"/>
          </a:xfrm>
          <a:prstGeom prst="rect">
            <a:avLst/>
          </a:prstGeom>
          <a:noFill/>
        </p:spPr>
        <p:txBody>
          <a:bodyPr wrap="square" rtlCol="0">
            <a:spAutoFit/>
          </a:bodyPr>
          <a:lstStyle/>
          <a:p>
            <a:r>
              <a:rPr lang="en-US" sz="3200" dirty="0" smtClean="0">
                <a:latin typeface="Agency FB" panose="020B0503020202020204" pitchFamily="34" charset="0"/>
              </a:rPr>
              <a:t>Outlines</a:t>
            </a:r>
            <a:endParaRPr lang="en-US" sz="3200" dirty="0">
              <a:latin typeface="Agency FB" panose="020B0503020202020204"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Main Slide">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1" y="6591571"/>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2193326" y="597243"/>
            <a:ext cx="4740874" cy="45719"/>
          </a:xfrm>
          <a:prstGeom prst="rect">
            <a:avLst/>
          </a:prstGeom>
          <a:solidFill>
            <a:schemeClr val="accent1">
              <a:lumMod val="60000"/>
              <a:lumOff val="40000"/>
            </a:schemeClr>
          </a:solidFill>
          <a:ln>
            <a:noFill/>
          </a:ln>
          <a:effectLst>
            <a:outerShdw blurRad="88900" dist="38100" dir="5400000" sx="101000" sy="101000" algn="t"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2" name="Title Placeholder 1"/>
          <p:cNvSpPr>
            <a:spLocks noGrp="1"/>
          </p:cNvSpPr>
          <p:nvPr>
            <p:ph type="title"/>
          </p:nvPr>
        </p:nvSpPr>
        <p:spPr>
          <a:xfrm>
            <a:off x="0" y="0"/>
            <a:ext cx="9144000" cy="640081"/>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5400000" scaled="1"/>
            <a:tileRect/>
          </a:gradFill>
        </p:spPr>
        <p:txBody>
          <a:bodyPr vert="horz" lIns="91440" tIns="45720" rIns="91440" bIns="45720" rtlCol="0" anchor="b">
            <a:normAutofit/>
          </a:bodyPr>
          <a:lstStyle>
            <a:lvl1pPr>
              <a:defRPr sz="3400"/>
            </a:lvl1pPr>
          </a:lstStyle>
          <a:p>
            <a:r>
              <a:rPr lang="en-US" dirty="0" smtClean="0"/>
              <a:t>Click to edit Master title style</a:t>
            </a:r>
            <a:endParaRPr lang="en-US" dirty="0"/>
          </a:p>
        </p:txBody>
      </p:sp>
      <p:sp>
        <p:nvSpPr>
          <p:cNvPr id="14" name="Footer Placeholder 4"/>
          <p:cNvSpPr>
            <a:spLocks noGrp="1"/>
          </p:cNvSpPr>
          <p:nvPr>
            <p:ph type="ftr" sz="quarter" idx="3"/>
          </p:nvPr>
        </p:nvSpPr>
        <p:spPr>
          <a:xfrm>
            <a:off x="0" y="6597630"/>
            <a:ext cx="8305800" cy="261445"/>
          </a:xfrm>
          <a:prstGeom prst="rect">
            <a:avLst/>
          </a:prstGeom>
        </p:spPr>
        <p:txBody>
          <a:bodyPr vert="horz" lIns="91440" tIns="45720" rIns="91440" bIns="45720" rtlCol="0" anchor="ctr"/>
          <a:lstStyle>
            <a:lvl1pPr algn="l">
              <a:defRPr sz="1200" b="0" cap="none" baseline="0">
                <a:solidFill>
                  <a:schemeClr val="bg1">
                    <a:lumMod val="95000"/>
                  </a:schemeClr>
                </a:solidFill>
                <a:latin typeface="Times New Roman" panose="02020603050405020304" pitchFamily="18" charset="0"/>
                <a:cs typeface="Times New Roman" panose="02020603050405020304" pitchFamily="18" charset="0"/>
              </a:defRPr>
            </a:lvl1pPr>
          </a:lstStyle>
          <a:p>
            <a:r>
              <a:rPr lang="en-US" dirty="0" smtClean="0"/>
              <a:t>Introduction To Computer &amp; ICT – by Dr. Rahman Ali &amp; Asmat Ali</a:t>
            </a:r>
            <a:endParaRPr lang="en-US" dirty="0"/>
          </a:p>
        </p:txBody>
      </p:sp>
      <p:sp>
        <p:nvSpPr>
          <p:cNvPr id="15" name="Slide Number Placeholder 5"/>
          <p:cNvSpPr>
            <a:spLocks noGrp="1"/>
          </p:cNvSpPr>
          <p:nvPr>
            <p:ph type="sldNum" sz="quarter" idx="4"/>
          </p:nvPr>
        </p:nvSpPr>
        <p:spPr>
          <a:xfrm>
            <a:off x="8763000" y="6596743"/>
            <a:ext cx="379709" cy="271919"/>
          </a:xfrm>
          <a:prstGeom prst="rect">
            <a:avLst/>
          </a:prstGeom>
          <a:gradFill flip="none" rotWithShape="1">
            <a:gsLst>
              <a:gs pos="0">
                <a:srgbClr val="026AD4">
                  <a:shade val="30000"/>
                  <a:satMod val="115000"/>
                </a:srgbClr>
              </a:gs>
              <a:gs pos="50000">
                <a:srgbClr val="026AD4">
                  <a:shade val="67500"/>
                  <a:satMod val="115000"/>
                </a:srgbClr>
              </a:gs>
              <a:gs pos="100000">
                <a:srgbClr val="026AD4">
                  <a:shade val="100000"/>
                  <a:satMod val="115000"/>
                </a:srgbClr>
              </a:gs>
            </a:gsLst>
            <a:path path="circle">
              <a:fillToRect l="50000" t="50000" r="50000" b="50000"/>
            </a:path>
            <a:tileRect/>
          </a:gradFill>
        </p:spPr>
        <p:txBody>
          <a:bodyPr vert="horz" lIns="91440" tIns="45720" rIns="91440" bIns="45720" rtlCol="0" anchor="ctr"/>
          <a:lstStyle>
            <a:lvl1pPr algn="r">
              <a:defRPr sz="1300">
                <a:solidFill>
                  <a:schemeClr val="bg1"/>
                </a:solidFill>
              </a:defRPr>
            </a:lvl1pPr>
          </a:lstStyle>
          <a:p>
            <a:fld id="{B6F15528-21DE-4FAA-801E-634DDDAF4B2B}" type="slidenum">
              <a:rPr lang="en-US" smtClean="0"/>
              <a:t>‹#›</a:t>
            </a:fld>
            <a:endParaRPr lang="en-US" dirty="0"/>
          </a:p>
        </p:txBody>
      </p:sp>
      <p:sp>
        <p:nvSpPr>
          <p:cNvPr id="19" name="Content Placeholder 2"/>
          <p:cNvSpPr>
            <a:spLocks noGrp="1"/>
          </p:cNvSpPr>
          <p:nvPr>
            <p:ph idx="1" hasCustomPrompt="1"/>
          </p:nvPr>
        </p:nvSpPr>
        <p:spPr>
          <a:xfrm>
            <a:off x="35256" y="865496"/>
            <a:ext cx="9032544" cy="5611504"/>
          </a:xfrm>
          <a:prstGeom prst="rect">
            <a:avLst/>
          </a:prstGeom>
        </p:spPr>
        <p:txBody>
          <a:bodyPr>
            <a:normAutofit/>
          </a:bodyPr>
          <a:lstStyle>
            <a:lvl1pPr marL="274320" indent="-342900">
              <a:spcBef>
                <a:spcPts val="600"/>
              </a:spcBef>
              <a:spcAft>
                <a:spcPts val="900"/>
              </a:spcAft>
              <a:buClr>
                <a:schemeClr val="tx1">
                  <a:lumMod val="50000"/>
                  <a:lumOff val="50000"/>
                </a:schemeClr>
              </a:buClr>
              <a:buSzPct val="82000"/>
              <a:buFont typeface="Wingdings" panose="05000000000000000000" pitchFamily="2" charset="2"/>
              <a:buChar char="Ø"/>
              <a:defRPr sz="2200" b="1">
                <a:solidFill>
                  <a:schemeClr val="tx1"/>
                </a:solidFill>
                <a:latin typeface="Andalus" panose="02020603050405020304" pitchFamily="18" charset="-78"/>
                <a:ea typeface="Arial Unicode MS" panose="020B0604020202020204" pitchFamily="34" charset="-128"/>
                <a:cs typeface="Andalus" panose="02020603050405020304" pitchFamily="18" charset="-78"/>
              </a:defRPr>
            </a:lvl1pPr>
            <a:lvl2pPr marL="384175" indent="-182880">
              <a:buSzPct val="130000"/>
              <a:buFont typeface="Arial" panose="020B0604020202020204" pitchFamily="34" charset="0"/>
              <a:buChar char="•"/>
              <a:defRPr sz="2000"/>
            </a:lvl2pPr>
            <a:lvl3pPr marL="567055" indent="-182880">
              <a:buSzPct val="130000"/>
              <a:buFont typeface="Arial" panose="020B0604020202020204" pitchFamily="34" charset="0"/>
              <a:buChar char="•"/>
              <a:defRPr sz="2000"/>
            </a:lvl3pPr>
            <a:lvl4pPr marL="749935" indent="-182880">
              <a:buClr>
                <a:srgbClr val="00B0F0"/>
              </a:buClr>
              <a:buFont typeface="Wingdings" panose="05000000000000000000" pitchFamily="2" charset="2"/>
              <a:buChar char="§"/>
              <a:defRPr sz="1800"/>
            </a:lvl4pPr>
            <a:lvl5pPr marL="932815" indent="-182880">
              <a:buClr>
                <a:srgbClr val="00B0F0"/>
              </a:buClr>
              <a:buFont typeface="Wingdings" panose="05000000000000000000" pitchFamily="2" charset="2"/>
              <a:buChar char="§"/>
              <a:defRPr sz="1800"/>
            </a:lvl5pPr>
          </a:lstStyle>
          <a:p>
            <a:pPr lvl="0"/>
            <a:r>
              <a:rPr lang="en-US" dirty="0" smtClean="0"/>
              <a:t>Click to add text</a:t>
            </a:r>
          </a:p>
          <a:p>
            <a:pPr lvl="1"/>
            <a:r>
              <a:rPr lang="en-US" dirty="0" smtClean="0"/>
              <a:t>Topic</a:t>
            </a:r>
          </a:p>
          <a:p>
            <a:pPr lvl="2"/>
            <a:r>
              <a:rPr lang="en-US" dirty="0" smtClean="0"/>
              <a:t>Subtopic</a:t>
            </a:r>
          </a:p>
          <a:p>
            <a:pPr lvl="3"/>
            <a:r>
              <a:rPr lang="en-US" dirty="0" smtClean="0"/>
              <a:t>Sub-topic</a:t>
            </a:r>
          </a:p>
          <a:p>
            <a:pPr lvl="4"/>
            <a:r>
              <a:rPr lang="en-US" dirty="0" smtClean="0"/>
              <a:t>Sub-topic</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Cov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0" y="209550"/>
            <a:ext cx="9144000" cy="6438900"/>
          </a:xfrm>
          <a:prstGeom prst="rect">
            <a:avLst/>
          </a:prstGeom>
        </p:spPr>
      </p:pic>
      <p:sp>
        <p:nvSpPr>
          <p:cNvPr id="5" name="Rectangle 4"/>
          <p:cNvSpPr/>
          <p:nvPr userDrawn="1"/>
        </p:nvSpPr>
        <p:spPr>
          <a:xfrm>
            <a:off x="2090" y="0"/>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userDrawn="1"/>
        </p:nvSpPr>
        <p:spPr>
          <a:xfrm rot="10800000">
            <a:off x="1" y="6591571"/>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5" name="TextBox 6"/>
          <p:cNvSpPr txBox="1"/>
          <p:nvPr userDrawn="1"/>
        </p:nvSpPr>
        <p:spPr>
          <a:xfrm>
            <a:off x="1143000" y="2508239"/>
            <a:ext cx="6781800" cy="2332946"/>
          </a:xfrm>
          <a:prstGeom prst="rect">
            <a:avLst/>
          </a:prstGeom>
          <a:noFill/>
          <a:effectLst>
            <a:outerShdw blurRad="50800" dist="38100" dir="2700000" algn="tl" rotWithShape="0">
              <a:prstClr val="black">
                <a:alpha val="40000"/>
              </a:prstClr>
            </a:outerShdw>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600"/>
              </a:spcBef>
              <a:spcAft>
                <a:spcPts val="900"/>
              </a:spcAft>
              <a:buClr>
                <a:srgbClr val="000000">
                  <a:lumMod val="50000"/>
                  <a:lumOff val="50000"/>
                </a:srgbClr>
              </a:buClr>
              <a:buSzPct val="82000"/>
              <a:buFont typeface="Wingdings" panose="05000000000000000000" pitchFamily="2" charset="2"/>
              <a:buNone/>
              <a:defRPr/>
            </a:pPr>
            <a:r>
              <a:rPr kumimoji="0" lang="en-US" sz="4000" b="0" i="0" u="none" strike="noStrike" kern="1200" cap="none" spc="0" normalizeH="0" baseline="0" noProof="0" dirty="0" smtClean="0">
                <a:ln>
                  <a:noFill/>
                </a:ln>
                <a:solidFill>
                  <a:srgbClr val="005DA2"/>
                </a:solidFill>
                <a:effectLst/>
                <a:uLnTx/>
                <a:uFillTx/>
                <a:latin typeface="Andalus" panose="02020603050405020304" pitchFamily="18" charset="-78"/>
                <a:ea typeface="Arial Unicode MS" panose="020B0604020202020204" pitchFamily="34" charset="-128"/>
                <a:cs typeface="Andalus" panose="02020603050405020304" pitchFamily="18" charset="-78"/>
              </a:rPr>
              <a:t>Thanks!</a:t>
            </a:r>
          </a:p>
          <a:p>
            <a:pPr marL="0" marR="0" lvl="0" indent="0" algn="ctr" defTabSz="914400" rtl="0" eaLnBrk="1" fontAlgn="auto" latinLnBrk="0" hangingPunct="1">
              <a:lnSpc>
                <a:spcPct val="90000"/>
              </a:lnSpc>
              <a:spcBef>
                <a:spcPts val="600"/>
              </a:spcBef>
              <a:spcAft>
                <a:spcPts val="900"/>
              </a:spcAft>
              <a:buClr>
                <a:srgbClr val="000000">
                  <a:lumMod val="50000"/>
                  <a:lumOff val="50000"/>
                </a:srgbClr>
              </a:buClr>
              <a:buSzPct val="82000"/>
              <a:buFont typeface="Wingdings" panose="05000000000000000000" pitchFamily="2" charset="2"/>
              <a:buNone/>
              <a:defRPr/>
            </a:pPr>
            <a:r>
              <a:rPr kumimoji="0" lang="en-US" sz="4000" b="0" i="0" u="none" strike="noStrike" kern="1200" cap="none" spc="0" normalizeH="0" baseline="0" noProof="0" dirty="0" smtClean="0">
                <a:ln>
                  <a:noFill/>
                </a:ln>
                <a:solidFill>
                  <a:srgbClr val="005DA2"/>
                </a:solidFill>
                <a:effectLst/>
                <a:uLnTx/>
                <a:uFillTx/>
                <a:latin typeface="Andalus" panose="02020603050405020304" pitchFamily="18" charset="-78"/>
                <a:ea typeface="Arial Unicode MS" panose="020B0604020202020204" pitchFamily="34" charset="-128"/>
                <a:cs typeface="Andalus" panose="02020603050405020304" pitchFamily="18" charset="-78"/>
              </a:rPr>
              <a:t>Any Questions</a:t>
            </a:r>
          </a:p>
          <a:p>
            <a:pPr marL="0" marR="0" lvl="0" indent="0" algn="ctr" defTabSz="914400" rtl="0" eaLnBrk="1" fontAlgn="auto" latinLnBrk="0" hangingPunct="1">
              <a:lnSpc>
                <a:spcPct val="90000"/>
              </a:lnSpc>
              <a:spcBef>
                <a:spcPts val="600"/>
              </a:spcBef>
              <a:spcAft>
                <a:spcPts val="900"/>
              </a:spcAft>
              <a:buClr>
                <a:srgbClr val="000000">
                  <a:lumMod val="50000"/>
                  <a:lumOff val="50000"/>
                </a:srgbClr>
              </a:buClr>
              <a:buSzPct val="82000"/>
              <a:buFont typeface="Wingdings" panose="05000000000000000000" pitchFamily="2" charset="2"/>
              <a:buNone/>
              <a:defRPr/>
            </a:pPr>
            <a:r>
              <a:rPr kumimoji="0" lang="en-US" sz="5400" b="1" i="0" u="none" strike="noStrike" kern="1200" cap="none" spc="0" normalizeH="0" baseline="0" noProof="0" dirty="0" smtClean="0">
                <a:ln>
                  <a:noFill/>
                </a:ln>
                <a:solidFill>
                  <a:srgbClr val="005DA2"/>
                </a:solidFill>
                <a:effectLst/>
                <a:uLnTx/>
                <a:uFillTx/>
                <a:latin typeface="Andalus" panose="02020603050405020304" pitchFamily="18" charset="-78"/>
                <a:ea typeface="Arial Unicode MS" panose="020B0604020202020204" pitchFamily="34" charset="-128"/>
                <a:cs typeface="Andalus" panose="02020603050405020304" pitchFamily="18" charset="-78"/>
              </a:rPr>
              <a:t>?</a:t>
            </a:r>
          </a:p>
        </p:txBody>
      </p:sp>
      <p:sp>
        <p:nvSpPr>
          <p:cNvPr id="6" name="Rectangle 5"/>
          <p:cNvSpPr/>
          <p:nvPr userDrawn="1"/>
        </p:nvSpPr>
        <p:spPr>
          <a:xfrm>
            <a:off x="1" y="5632440"/>
            <a:ext cx="9144001" cy="1229862"/>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p:cNvSpPr/>
          <p:nvPr userDrawn="1"/>
        </p:nvSpPr>
        <p:spPr>
          <a:xfrm>
            <a:off x="-1" y="-4302"/>
            <a:ext cx="9144001" cy="1369541"/>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a:ln>
            <a:noFill/>
          </a:ln>
          <a:effectLst>
            <a:outerShdw blurRad="50800" dist="38100" dir="5400000" algn="t" rotWithShape="0">
              <a:prstClr val="black">
                <a:alpha val="40000"/>
              </a:prstClr>
            </a:outerShdw>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Main Slide">
    <p:bg>
      <p:bgRef idx="1001">
        <a:schemeClr val="bg1"/>
      </p:bgRef>
    </p:bg>
    <p:spTree>
      <p:nvGrpSpPr>
        <p:cNvPr id="1" name=""/>
        <p:cNvGrpSpPr/>
        <p:nvPr/>
      </p:nvGrpSpPr>
      <p:grpSpPr>
        <a:xfrm>
          <a:off x="0" y="0"/>
          <a:ext cx="0" cy="0"/>
          <a:chOff x="0" y="0"/>
          <a:chExt cx="0" cy="0"/>
        </a:xfrm>
      </p:grpSpPr>
      <p:sp>
        <p:nvSpPr>
          <p:cNvPr id="19" name="Content Placeholder 2"/>
          <p:cNvSpPr>
            <a:spLocks noGrp="1"/>
          </p:cNvSpPr>
          <p:nvPr>
            <p:ph idx="1" hasCustomPrompt="1"/>
          </p:nvPr>
        </p:nvSpPr>
        <p:spPr>
          <a:xfrm>
            <a:off x="76200" y="1219200"/>
            <a:ext cx="8880144" cy="4495800"/>
          </a:xfrm>
          <a:prstGeom prst="rect">
            <a:avLst/>
          </a:prstGeom>
        </p:spPr>
        <p:txBody>
          <a:bodyPr>
            <a:normAutofit/>
          </a:bodyPr>
          <a:lstStyle>
            <a:lvl1pPr marL="274320" indent="-342900">
              <a:spcBef>
                <a:spcPts val="600"/>
              </a:spcBef>
              <a:spcAft>
                <a:spcPts val="900"/>
              </a:spcAft>
              <a:buClr>
                <a:srgbClr val="00B0F0"/>
              </a:buClr>
              <a:buSzPct val="99000"/>
              <a:buFont typeface="Wingdings" panose="05000000000000000000" pitchFamily="2" charset="2"/>
              <a:buChar char="§"/>
              <a:defRPr sz="2200" b="0">
                <a:solidFill>
                  <a:schemeClr val="tx1"/>
                </a:solidFill>
                <a:latin typeface="Times New Roman" panose="02020603050405020304" pitchFamily="18" charset="0"/>
                <a:ea typeface="Arial Unicode MS" panose="020B0604020202020204" pitchFamily="34" charset="-128"/>
                <a:cs typeface="Times New Roman" panose="02020603050405020304" pitchFamily="18" charset="0"/>
              </a:defRPr>
            </a:lvl1pPr>
            <a:lvl2pPr marL="384175" indent="-182880">
              <a:buSzPct val="130000"/>
              <a:buFont typeface="Arial" panose="020B0604020202020204" pitchFamily="34" charset="0"/>
              <a:buChar char="•"/>
              <a:defRPr sz="2000"/>
            </a:lvl2pPr>
            <a:lvl3pPr marL="567055" indent="-182880">
              <a:buSzPct val="130000"/>
              <a:buFont typeface="Arial" panose="020B0604020202020204" pitchFamily="34" charset="0"/>
              <a:buChar char="•"/>
              <a:defRPr sz="2000"/>
            </a:lvl3pPr>
            <a:lvl4pPr marL="749935" indent="-182880">
              <a:buClr>
                <a:srgbClr val="00B0F0"/>
              </a:buClr>
              <a:buFont typeface="Wingdings" panose="05000000000000000000" pitchFamily="2" charset="2"/>
              <a:buChar char="§"/>
              <a:defRPr sz="1800"/>
            </a:lvl4pPr>
            <a:lvl5pPr marL="932815" indent="-182880">
              <a:buClr>
                <a:srgbClr val="00B0F0"/>
              </a:buClr>
              <a:buFont typeface="Wingdings" panose="05000000000000000000" pitchFamily="2" charset="2"/>
              <a:buChar char="§"/>
              <a:defRPr sz="1800"/>
            </a:lvl5pPr>
          </a:lstStyle>
          <a:p>
            <a:pPr lvl="0"/>
            <a:r>
              <a:rPr lang="en-US" dirty="0" smtClean="0"/>
              <a:t>Click to add text</a:t>
            </a:r>
          </a:p>
        </p:txBody>
      </p:sp>
      <p:sp>
        <p:nvSpPr>
          <p:cNvPr id="13" name="Title Placeholder 1"/>
          <p:cNvSpPr txBox="1"/>
          <p:nvPr userDrawn="1"/>
        </p:nvSpPr>
        <p:spPr>
          <a:xfrm>
            <a:off x="0" y="0"/>
            <a:ext cx="9144000" cy="865496"/>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bg1"/>
                </a:solidFill>
                <a:latin typeface="+mj-lt"/>
                <a:ea typeface="+mj-ea"/>
                <a:cs typeface="+mj-cs"/>
              </a:defRPr>
            </a:lvl1pPr>
          </a:lstStyle>
          <a:p>
            <a:endParaRPr lang="en-US" dirty="0">
              <a:solidFill>
                <a:prstClr val="white"/>
              </a:solidFill>
            </a:endParaRPr>
          </a:p>
        </p:txBody>
      </p:sp>
      <p:sp>
        <p:nvSpPr>
          <p:cNvPr id="15" name="Title Placeholder 1"/>
          <p:cNvSpPr txBox="1"/>
          <p:nvPr userDrawn="1"/>
        </p:nvSpPr>
        <p:spPr>
          <a:xfrm rot="10800000">
            <a:off x="0" y="5992504"/>
            <a:ext cx="9144000" cy="865496"/>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bg1"/>
                </a:solidFill>
                <a:latin typeface="+mj-lt"/>
                <a:ea typeface="+mj-ea"/>
                <a:cs typeface="+mj-cs"/>
              </a:defRPr>
            </a:lvl1pPr>
          </a:lstStyle>
          <a:p>
            <a:endParaRPr lang="en-US" dirty="0">
              <a:solidFill>
                <a:prstClr val="white"/>
              </a:solidFill>
            </a:endParaRPr>
          </a:p>
        </p:txBody>
      </p:sp>
      <p:sp>
        <p:nvSpPr>
          <p:cNvPr id="2" name="TextBox 1"/>
          <p:cNvSpPr txBox="1"/>
          <p:nvPr userDrawn="1"/>
        </p:nvSpPr>
        <p:spPr>
          <a:xfrm>
            <a:off x="3505200" y="191869"/>
            <a:ext cx="2286000" cy="646331"/>
          </a:xfrm>
          <a:prstGeom prst="rect">
            <a:avLst/>
          </a:prstGeom>
          <a:noFill/>
        </p:spPr>
        <p:txBody>
          <a:bodyPr wrap="square" rtlCol="0">
            <a:spAutoFit/>
          </a:bodyPr>
          <a:lstStyle/>
          <a:p>
            <a:r>
              <a:rPr lang="en-US" sz="3600" dirty="0" smtClean="0">
                <a:solidFill>
                  <a:srgbClr val="000000"/>
                </a:solidFill>
              </a:rPr>
              <a:t>References</a:t>
            </a:r>
            <a:endParaRPr lang="en-US" sz="3600" dirty="0">
              <a:solidFill>
                <a:srgbClr val="000000"/>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1" y="6596742"/>
            <a:ext cx="9144001" cy="26125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1812326" y="609600"/>
            <a:ext cx="5579074" cy="45719"/>
          </a:xfrm>
          <a:prstGeom prst="rect">
            <a:avLst/>
          </a:prstGeom>
          <a:solidFill>
            <a:schemeClr val="accent1">
              <a:lumMod val="60000"/>
              <a:lumOff val="40000"/>
            </a:schemeClr>
          </a:solidFill>
          <a:ln>
            <a:noFill/>
          </a:ln>
          <a:effectLst>
            <a:outerShdw blurRad="88900" dist="38100" dir="5400000" sx="101000" sy="101000" algn="t"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Title Placeholder 1"/>
          <p:cNvSpPr txBox="1"/>
          <p:nvPr userDrawn="1"/>
        </p:nvSpPr>
        <p:spPr>
          <a:xfrm>
            <a:off x="0" y="0"/>
            <a:ext cx="9144000" cy="640081"/>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540000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accent2">
                    <a:lumMod val="75000"/>
                  </a:schemeClr>
                </a:solidFill>
                <a:latin typeface="+mj-lt"/>
                <a:ea typeface="+mj-ea"/>
                <a:cs typeface="+mj-cs"/>
              </a:defRPr>
            </a:lvl1pPr>
          </a:lstStyle>
          <a:p>
            <a:r>
              <a:rPr lang="en-US" smtClean="0"/>
              <a:t>Click to edit Master title style</a:t>
            </a:r>
            <a:endParaRPr lang="en-US" dirty="0"/>
          </a:p>
        </p:txBody>
      </p:sp>
      <p:sp>
        <p:nvSpPr>
          <p:cNvPr id="16" name="Content Placeholder 2"/>
          <p:cNvSpPr txBox="1"/>
          <p:nvPr userDrawn="1"/>
        </p:nvSpPr>
        <p:spPr>
          <a:xfrm>
            <a:off x="193344" y="865496"/>
            <a:ext cx="8763000" cy="5562600"/>
          </a:xfrm>
          <a:prstGeom prst="rect">
            <a:avLst/>
          </a:prstGeom>
        </p:spPr>
        <p:txBody>
          <a:bodyP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None/>
              <a:defRPr sz="22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r>
              <a:rPr lang="en-US" dirty="0" smtClean="0"/>
              <a:t>Click to add text</a:t>
            </a:r>
          </a:p>
          <a:p>
            <a:pPr lvl="2"/>
            <a:r>
              <a:rPr lang="en-US" dirty="0" smtClean="0"/>
              <a:t>Topic</a:t>
            </a:r>
          </a:p>
          <a:p>
            <a:pPr lvl="3"/>
            <a:r>
              <a:rPr lang="en-US" dirty="0" smtClean="0"/>
              <a:t>Subtopic</a:t>
            </a:r>
            <a:endParaRPr lang="en-US" dirty="0"/>
          </a:p>
        </p:txBody>
      </p:sp>
      <p:sp>
        <p:nvSpPr>
          <p:cNvPr id="9" name="Footer Placeholder 4"/>
          <p:cNvSpPr>
            <a:spLocks noGrp="1"/>
          </p:cNvSpPr>
          <p:nvPr>
            <p:ph type="ftr" sz="quarter" idx="3"/>
          </p:nvPr>
        </p:nvSpPr>
        <p:spPr>
          <a:xfrm>
            <a:off x="0" y="6597630"/>
            <a:ext cx="8305800" cy="261445"/>
          </a:xfrm>
          <a:prstGeom prst="rect">
            <a:avLst/>
          </a:prstGeom>
        </p:spPr>
        <p:txBody>
          <a:bodyPr vert="horz" lIns="91440" tIns="45720" rIns="91440" bIns="45720" rtlCol="0" anchor="ctr"/>
          <a:lstStyle>
            <a:lvl1pPr algn="l">
              <a:defRPr sz="1200" b="0" cap="none" baseline="0">
                <a:solidFill>
                  <a:schemeClr val="bg1">
                    <a:lumMod val="95000"/>
                  </a:schemeClr>
                </a:solidFill>
                <a:latin typeface="Times New Roman" panose="02020603050405020304" pitchFamily="18" charset="0"/>
                <a:cs typeface="Times New Roman" panose="02020603050405020304" pitchFamily="18" charset="0"/>
              </a:defRPr>
            </a:lvl1pPr>
          </a:lstStyle>
          <a:p>
            <a:r>
              <a:rPr lang="en-US" dirty="0" smtClean="0"/>
              <a:t>Introduction To Computer &amp; ICT – by Dr. Rahman Ali &amp; Asmat Ali</a:t>
            </a:r>
            <a:endParaRPr lang="en-US" dirty="0"/>
          </a:p>
        </p:txBody>
      </p:sp>
      <p:sp>
        <p:nvSpPr>
          <p:cNvPr id="8" name="Slide Number Placeholder 5"/>
          <p:cNvSpPr>
            <a:spLocks noGrp="1"/>
          </p:cNvSpPr>
          <p:nvPr>
            <p:ph type="sldNum" sz="quarter" idx="4"/>
          </p:nvPr>
        </p:nvSpPr>
        <p:spPr>
          <a:xfrm>
            <a:off x="8686800" y="6596743"/>
            <a:ext cx="455909" cy="279448"/>
          </a:xfrm>
          <a:prstGeom prst="rect">
            <a:avLst/>
          </a:prstGeom>
          <a:gradFill flip="none" rotWithShape="1">
            <a:gsLst>
              <a:gs pos="0">
                <a:srgbClr val="026AE8">
                  <a:shade val="30000"/>
                  <a:satMod val="115000"/>
                </a:srgbClr>
              </a:gs>
              <a:gs pos="50000">
                <a:srgbClr val="026AE8">
                  <a:shade val="67500"/>
                  <a:satMod val="115000"/>
                </a:srgbClr>
              </a:gs>
              <a:gs pos="100000">
                <a:srgbClr val="026AE8">
                  <a:shade val="100000"/>
                  <a:satMod val="115000"/>
                </a:srgbClr>
              </a:gs>
            </a:gsLst>
            <a:path path="circle">
              <a:fillToRect l="50000" t="50000" r="50000" b="50000"/>
            </a:path>
            <a:tileRect/>
          </a:gradFill>
        </p:spPr>
        <p:txBody>
          <a:bodyPr vert="horz" lIns="91440" tIns="45720" rIns="91440" bIns="45720" rtlCol="0" anchor="ctr"/>
          <a:lstStyle>
            <a:lvl1pPr algn="r">
              <a:defRPr sz="1500">
                <a:solidFill>
                  <a:schemeClr val="bg1"/>
                </a:solidFill>
              </a:defRPr>
            </a:lvl1pPr>
          </a:lstStyle>
          <a:p>
            <a:fld id="{B6F15528-21DE-4FAA-801E-634DDDAF4B2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dt="0"/>
  <p:txStyles>
    <p:titleStyle>
      <a:lvl1pPr algn="ctr" defTabSz="914400" rtl="0" eaLnBrk="1" latinLnBrk="0" hangingPunct="1">
        <a:lnSpc>
          <a:spcPct val="85000"/>
        </a:lnSpc>
        <a:spcBef>
          <a:spcPct val="0"/>
        </a:spcBef>
        <a:buNone/>
        <a:defRPr sz="3600" b="1" kern="1200" spc="-50" baseline="0">
          <a:solidFill>
            <a:schemeClr val="accent2">
              <a:lumMod val="7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1722D5-09A0-4336-890E-E0F066D69F6B}" type="datetimeFigureOut">
              <a:rPr lang="en-US" smtClean="0">
                <a:solidFill>
                  <a:prstClr val="black">
                    <a:tint val="75000"/>
                  </a:prstClr>
                </a:solidFill>
              </a:rPr>
              <a:t>4/22/2021</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EE8CE-2593-46E6-B9F1-1E05466F3B95}" type="slidenum">
              <a:rPr lang="en-US" smtClean="0">
                <a:solidFill>
                  <a:prstClr val="black">
                    <a:tint val="75000"/>
                  </a:prstClr>
                </a:solidFill>
              </a:r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1812326" y="609600"/>
            <a:ext cx="5579074" cy="45719"/>
          </a:xfrm>
          <a:prstGeom prst="rect">
            <a:avLst/>
          </a:prstGeom>
          <a:solidFill>
            <a:schemeClr val="accent1">
              <a:lumMod val="60000"/>
              <a:lumOff val="40000"/>
            </a:schemeClr>
          </a:solidFill>
          <a:ln>
            <a:noFill/>
          </a:ln>
          <a:effectLst>
            <a:outerShdw blurRad="88900" dist="38100" dir="5400000" sx="101000" sy="101000" algn="t"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Title Placeholder 1"/>
          <p:cNvSpPr txBox="1"/>
          <p:nvPr userDrawn="1"/>
        </p:nvSpPr>
        <p:spPr>
          <a:xfrm>
            <a:off x="0" y="0"/>
            <a:ext cx="9144000" cy="640081"/>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540000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accent2">
                    <a:lumMod val="75000"/>
                  </a:schemeClr>
                </a:solidFill>
                <a:latin typeface="+mj-lt"/>
                <a:ea typeface="+mj-ea"/>
                <a:cs typeface="+mj-cs"/>
              </a:defRPr>
            </a:lvl1pPr>
          </a:lstStyle>
          <a:p>
            <a:r>
              <a:rPr lang="en-US" smtClean="0">
                <a:solidFill>
                  <a:srgbClr val="BD582C">
                    <a:lumMod val="75000"/>
                  </a:srgbClr>
                </a:solidFill>
              </a:rPr>
              <a:t>Click to edit Master title style</a:t>
            </a:r>
            <a:endParaRPr lang="en-US" dirty="0">
              <a:solidFill>
                <a:srgbClr val="BD582C">
                  <a:lumMod val="75000"/>
                </a:srgbClr>
              </a:solidFill>
            </a:endParaRPr>
          </a:p>
        </p:txBody>
      </p:sp>
      <p:sp>
        <p:nvSpPr>
          <p:cNvPr id="16" name="Content Placeholder 2"/>
          <p:cNvSpPr txBox="1"/>
          <p:nvPr userDrawn="1"/>
        </p:nvSpPr>
        <p:spPr>
          <a:xfrm>
            <a:off x="193344" y="865496"/>
            <a:ext cx="8763000" cy="5562600"/>
          </a:xfrm>
          <a:prstGeom prst="rect">
            <a:avLst/>
          </a:prstGeom>
        </p:spPr>
        <p:txBody>
          <a:bodyP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None/>
              <a:defRPr sz="22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buClr>
                <a:srgbClr val="E48312"/>
              </a:buClr>
            </a:pPr>
            <a:r>
              <a:rPr lang="en-US" dirty="0" smtClean="0">
                <a:solidFill>
                  <a:srgbClr val="000000">
                    <a:lumMod val="75000"/>
                    <a:lumOff val="25000"/>
                  </a:srgbClr>
                </a:solidFill>
              </a:rPr>
              <a:t>Click to add text</a:t>
            </a:r>
          </a:p>
          <a:p>
            <a:pPr lvl="2">
              <a:buClr>
                <a:srgbClr val="E48312"/>
              </a:buClr>
            </a:pPr>
            <a:r>
              <a:rPr lang="en-US" dirty="0" smtClean="0">
                <a:solidFill>
                  <a:srgbClr val="000000">
                    <a:lumMod val="75000"/>
                    <a:lumOff val="25000"/>
                  </a:srgbClr>
                </a:solidFill>
              </a:rPr>
              <a:t>Topic</a:t>
            </a:r>
          </a:p>
          <a:p>
            <a:pPr lvl="3">
              <a:buClr>
                <a:srgbClr val="E48312"/>
              </a:buClr>
            </a:pPr>
            <a:r>
              <a:rPr lang="en-US" dirty="0" smtClean="0">
                <a:solidFill>
                  <a:srgbClr val="000000">
                    <a:lumMod val="75000"/>
                    <a:lumOff val="25000"/>
                  </a:srgbClr>
                </a:solidFill>
              </a:rPr>
              <a:t>Subtopic</a:t>
            </a:r>
            <a:endParaRPr lang="en-US" dirty="0">
              <a:solidFill>
                <a:srgbClr val="000000">
                  <a:lumMod val="75000"/>
                  <a:lumOff val="25000"/>
                </a:srgbClr>
              </a:solidFill>
            </a:endParaRPr>
          </a:p>
        </p:txBody>
      </p:sp>
      <p:sp>
        <p:nvSpPr>
          <p:cNvPr id="8" name="Rectangle 7"/>
          <p:cNvSpPr/>
          <p:nvPr userDrawn="1"/>
        </p:nvSpPr>
        <p:spPr>
          <a:xfrm>
            <a:off x="1" y="6591571"/>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ooter Placeholder 4"/>
          <p:cNvSpPr>
            <a:spLocks noGrp="1"/>
          </p:cNvSpPr>
          <p:nvPr>
            <p:ph type="ftr" sz="quarter" idx="3"/>
          </p:nvPr>
        </p:nvSpPr>
        <p:spPr>
          <a:xfrm>
            <a:off x="0" y="6604686"/>
            <a:ext cx="8305800" cy="261445"/>
          </a:xfrm>
          <a:prstGeom prst="rect">
            <a:avLst/>
          </a:prstGeom>
        </p:spPr>
        <p:txBody>
          <a:bodyPr vert="horz" lIns="91440" tIns="45720" rIns="91440" bIns="45720" rtlCol="0" anchor="ctr"/>
          <a:lstStyle>
            <a:lvl1pPr algn="l">
              <a:defRPr sz="1200" b="0" cap="none" baseline="0">
                <a:solidFill>
                  <a:schemeClr val="bg1">
                    <a:lumMod val="85000"/>
                  </a:schemeClr>
                </a:solidFill>
                <a:latin typeface="Times New Roman" panose="02020603050405020304" pitchFamily="18" charset="0"/>
                <a:cs typeface="Times New Roman" panose="02020603050405020304" pitchFamily="18" charset="0"/>
              </a:defRPr>
            </a:lvl1pPr>
          </a:lstStyle>
          <a:p>
            <a:r>
              <a:rPr lang="en-US" dirty="0" smtClean="0">
                <a:solidFill>
                  <a:prstClr val="white">
                    <a:lumMod val="85000"/>
                  </a:prstClr>
                </a:solidFill>
              </a:rPr>
              <a:t>Introduction To Computer &amp; ICT – by Dr. Rahman Ali &amp; Asmat Ali</a:t>
            </a:r>
            <a:endParaRPr lang="en-US" dirty="0">
              <a:solidFill>
                <a:prstClr val="white">
                  <a:lumMod val="85000"/>
                </a:prstClr>
              </a:solidFill>
            </a:endParaRPr>
          </a:p>
        </p:txBody>
      </p:sp>
      <p:sp>
        <p:nvSpPr>
          <p:cNvPr id="11" name="Slide Number Placeholder 5"/>
          <p:cNvSpPr>
            <a:spLocks noGrp="1"/>
          </p:cNvSpPr>
          <p:nvPr>
            <p:ph type="sldNum" sz="quarter" idx="4"/>
          </p:nvPr>
        </p:nvSpPr>
        <p:spPr>
          <a:xfrm>
            <a:off x="8686800" y="6596743"/>
            <a:ext cx="455909" cy="279448"/>
          </a:xfrm>
          <a:prstGeom prst="rect">
            <a:avLst/>
          </a:prstGeom>
          <a:gradFill flip="none" rotWithShape="1">
            <a:gsLst>
              <a:gs pos="0">
                <a:srgbClr val="026AD4">
                  <a:shade val="30000"/>
                  <a:satMod val="115000"/>
                </a:srgbClr>
              </a:gs>
              <a:gs pos="50000">
                <a:srgbClr val="026AD4">
                  <a:shade val="67500"/>
                  <a:satMod val="115000"/>
                </a:srgbClr>
              </a:gs>
              <a:gs pos="100000">
                <a:srgbClr val="026AD4">
                  <a:shade val="100000"/>
                  <a:satMod val="115000"/>
                </a:srgbClr>
              </a:gs>
            </a:gsLst>
            <a:path path="circle">
              <a:fillToRect l="50000" t="50000" r="50000" b="50000"/>
            </a:path>
            <a:tileRect/>
          </a:gradFill>
        </p:spPr>
        <p:txBody>
          <a:bodyPr vert="horz" lIns="91440" tIns="45720" rIns="91440" bIns="45720" rtlCol="0" anchor="ctr"/>
          <a:lstStyle>
            <a:lvl1pPr algn="r">
              <a:defRPr sz="1500">
                <a:solidFill>
                  <a:schemeClr val="bg1"/>
                </a:solidFill>
              </a:defRPr>
            </a:lvl1pPr>
          </a:lstStyle>
          <a:p>
            <a:fld id="{B6F15528-21DE-4FAA-801E-634DDDAF4B2B}" type="slidenum">
              <a:rPr lang="en-US" smtClean="0">
                <a:solidFill>
                  <a:prstClr val="white"/>
                </a:solidFill>
              </a:rPr>
              <a:t>‹#›</a:t>
            </a:fld>
            <a:endParaRPr lang="en-US" dirty="0">
              <a:solidFill>
                <a:prstClr val="white"/>
              </a:solidFill>
            </a:endParaRPr>
          </a:p>
        </p:txBody>
      </p:sp>
    </p:spTree>
  </p:cSld>
  <p:clrMap bg1="lt1" tx1="dk1" bg2="lt2" tx2="dk2" accent1="accent1" accent2="accent2" accent3="accent3" accent4="accent4" accent5="accent5" accent6="accent6" hlink="hlink" folHlink="folHlink"/>
  <p:sldLayoutIdLst>
    <p:sldLayoutId id="2147483655" r:id="rId1"/>
  </p:sldLayoutIdLst>
  <p:timing>
    <p:tnLst>
      <p:par>
        <p:cTn id="1" dur="indefinite" restart="never" nodeType="tmRoot"/>
      </p:par>
    </p:tnLst>
  </p:timing>
  <p:hf hdr="0" dt="0"/>
  <p:txStyles>
    <p:titleStyle>
      <a:lvl1pPr algn="ctr" defTabSz="914400" rtl="0" eaLnBrk="1" latinLnBrk="0" hangingPunct="1">
        <a:lnSpc>
          <a:spcPct val="85000"/>
        </a:lnSpc>
        <a:spcBef>
          <a:spcPct val="0"/>
        </a:spcBef>
        <a:buNone/>
        <a:defRPr sz="3600" b="1" kern="1200" spc="-50" baseline="0">
          <a:solidFill>
            <a:schemeClr val="accent2">
              <a:lumMod val="7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6F15528-21DE-4FAA-801E-634DDDAF4B2B}" type="slidenum">
              <a:rPr kumimoji="0" lang="en-US" sz="1300" b="0" i="0" u="none" strike="noStrike" kern="1200" cap="none" spc="0" normalizeH="0" baseline="0" noProof="0" smtClean="0">
                <a:ln>
                  <a:noFill/>
                </a:ln>
                <a:solidFill>
                  <a:prstClr val="white"/>
                </a:solidFill>
                <a:effectLst/>
                <a:uLnTx/>
                <a:uFillTx/>
                <a:latin typeface="Calibri" panose="020F0502020204030204"/>
                <a:ea typeface="+mn-ea"/>
                <a:cs typeface="+mn-cs"/>
              </a:rPr>
              <a:t>1</a:t>
            </a:fld>
            <a:endParaRPr kumimoji="0" lang="en-US" sz="13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Content Placeholder 4"/>
          <p:cNvSpPr>
            <a:spLocks noGrp="1"/>
          </p:cNvSpPr>
          <p:nvPr>
            <p:ph idx="1"/>
          </p:nvPr>
        </p:nvSpPr>
        <p:spPr>
          <a:xfrm>
            <a:off x="121538" y="803583"/>
            <a:ext cx="9032544" cy="5611504"/>
          </a:xfrm>
        </p:spPr>
        <p:txBody>
          <a:bodyPr>
            <a:normAutofit/>
          </a:bodyPr>
          <a:lstStyle/>
          <a:p>
            <a:pPr marL="201295" lvl="1" indent="0" algn="ctr">
              <a:buNone/>
            </a:pPr>
            <a:r>
              <a:rPr lang="en-US" sz="2800" b="1" dirty="0" smtClean="0">
                <a:latin typeface="Times New Roman" panose="02020603050405020304" pitchFamily="18" charset="0"/>
                <a:cs typeface="Times New Roman" panose="02020603050405020304" pitchFamily="18" charset="0"/>
              </a:rPr>
              <a:t>Introduction To Management</a:t>
            </a:r>
          </a:p>
          <a:p>
            <a:pPr marL="201295" lvl="1" indent="0" algn="ctr">
              <a:buNone/>
            </a:pPr>
            <a:r>
              <a:rPr lang="en-US" dirty="0" smtClean="0">
                <a:latin typeface="Times New Roman" panose="02020603050405020304" pitchFamily="18" charset="0"/>
                <a:cs typeface="Times New Roman" panose="02020603050405020304" pitchFamily="18" charset="0"/>
              </a:rPr>
              <a:t>Course Code</a:t>
            </a:r>
            <a:r>
              <a:rPr lang="en-US" dirty="0">
                <a:latin typeface="Times New Roman" panose="02020603050405020304" pitchFamily="18" charset="0"/>
                <a:cs typeface="Times New Roman" panose="02020603050405020304" pitchFamily="18" charset="0"/>
              </a:rPr>
              <a:t>: GC152</a:t>
            </a:r>
            <a:endParaRPr lang="en-US" dirty="0" smtClean="0">
              <a:latin typeface="Times New Roman" panose="02020603050405020304" pitchFamily="18" charset="0"/>
              <a:cs typeface="Times New Roman" panose="02020603050405020304" pitchFamily="18" charset="0"/>
            </a:endParaRPr>
          </a:p>
          <a:p>
            <a:pPr marL="201295" lvl="1" indent="0" algn="ctr">
              <a:buNone/>
            </a:pPr>
            <a:endParaRPr lang="en-US" sz="2800" dirty="0" smtClean="0">
              <a:latin typeface="Times New Roman" panose="02020603050405020304" pitchFamily="18" charset="0"/>
              <a:cs typeface="Times New Roman" panose="02020603050405020304" pitchFamily="18" charset="0"/>
            </a:endParaRPr>
          </a:p>
          <a:p>
            <a:pPr marL="201295" lvl="1" indent="0" algn="ctr">
              <a:buNone/>
            </a:pPr>
            <a:r>
              <a:rPr lang="en-US" sz="2800" dirty="0" smtClean="0">
                <a:latin typeface="Times New Roman" panose="02020603050405020304" pitchFamily="18" charset="0"/>
                <a:cs typeface="Times New Roman" panose="02020603050405020304" pitchFamily="18" charset="0"/>
              </a:rPr>
              <a:t>Lecture # </a:t>
            </a:r>
            <a:r>
              <a:rPr lang="en-US" sz="2800" dirty="0" smtClean="0">
                <a:latin typeface="Times New Roman" panose="02020603050405020304" pitchFamily="18" charset="0"/>
                <a:cs typeface="Times New Roman" panose="02020603050405020304" pitchFamily="18" charset="0"/>
              </a:rPr>
              <a:t>13</a:t>
            </a:r>
            <a:endParaRPr lang="en-US" sz="2800" dirty="0" smtClean="0">
              <a:latin typeface="Times New Roman" panose="02020603050405020304" pitchFamily="18" charset="0"/>
              <a:cs typeface="Times New Roman" panose="02020603050405020304" pitchFamily="18" charset="0"/>
            </a:endParaRPr>
          </a:p>
          <a:p>
            <a:pPr marL="201295" lvl="1" indent="0">
              <a:buNone/>
            </a:pPr>
            <a:endParaRPr lang="en-US" dirty="0" smtClean="0"/>
          </a:p>
          <a:p>
            <a:pPr marL="201295" lvl="1" indent="0" algn="ctr">
              <a:buNone/>
            </a:pPr>
            <a:r>
              <a:rPr lang="en-US" dirty="0" smtClean="0">
                <a:latin typeface="Times New Roman" panose="02020603050405020304" pitchFamily="18" charset="0"/>
                <a:cs typeface="Times New Roman" panose="02020603050405020304" pitchFamily="18" charset="0"/>
              </a:rPr>
              <a:t>By</a:t>
            </a:r>
          </a:p>
          <a:p>
            <a:pPr marL="201295" lvl="1" indent="0" algn="ctr">
              <a:buNone/>
            </a:pPr>
            <a:r>
              <a:rPr lang="en-US" dirty="0" smtClean="0">
                <a:latin typeface="Times New Roman" panose="02020603050405020304" pitchFamily="18" charset="0"/>
                <a:cs typeface="Times New Roman" panose="02020603050405020304" pitchFamily="18" charset="0"/>
              </a:rPr>
              <a:t>ISLAM ZADA</a:t>
            </a:r>
          </a:p>
          <a:p>
            <a:pPr marL="201295" lvl="1" indent="0">
              <a:buNone/>
            </a:pPr>
            <a:endParaRPr lang="en-US" dirty="0" smtClean="0"/>
          </a:p>
          <a:p>
            <a:pPr marL="201295" lvl="1" indent="0">
              <a:buNone/>
            </a:pPr>
            <a:endParaRPr lang="en-US" dirty="0" smtClean="0"/>
          </a:p>
          <a:p>
            <a:pPr marL="201295" lvl="1" indent="0">
              <a:buNone/>
            </a:pPr>
            <a:endParaRPr lang="en-US" dirty="0"/>
          </a:p>
          <a:p>
            <a:pPr marL="201295" lvl="1" indent="0">
              <a:buNone/>
            </a:pPr>
            <a:endParaRPr lang="en-US" dirty="0" smtClean="0"/>
          </a:p>
          <a:p>
            <a:pPr marL="201295" lvl="1" indent="0">
              <a:buNone/>
            </a:pPr>
            <a:endParaRPr lang="en-US" dirty="0"/>
          </a:p>
          <a:p>
            <a:pPr marL="201295" lvl="1" indent="0">
              <a:buNone/>
            </a:pPr>
            <a:endParaRPr lang="en-US" dirty="0" smtClean="0"/>
          </a:p>
          <a:p>
            <a:pPr marL="201295" lvl="1" indent="0" algn="ctr">
              <a:buNone/>
            </a:pPr>
            <a:r>
              <a:rPr lang="en-US" b="1" dirty="0" smtClean="0">
                <a:latin typeface="Times New Roman" panose="02020603050405020304" pitchFamily="18" charset="0"/>
                <a:cs typeface="Times New Roman" panose="02020603050405020304" pitchFamily="18" charset="0"/>
              </a:rPr>
              <a:t>Lecturer in Department of Computer Science &amp; Software Engineering,</a:t>
            </a:r>
          </a:p>
          <a:p>
            <a:pPr marL="201295" lvl="1" indent="0" algn="ctr">
              <a:buNone/>
            </a:pPr>
            <a:r>
              <a:rPr lang="en-US" b="1" dirty="0" smtClean="0">
                <a:latin typeface="Times New Roman" panose="02020603050405020304" pitchFamily="18" charset="0"/>
                <a:cs typeface="Times New Roman" panose="02020603050405020304" pitchFamily="18" charset="0"/>
              </a:rPr>
              <a:t>International Islamic University, Islamabad.</a:t>
            </a:r>
            <a:endParaRPr lang="en-US" b="1" dirty="0">
              <a:latin typeface="Times New Roman" panose="02020603050405020304" pitchFamily="18" charset="0"/>
              <a:cs typeface="Times New Roman" panose="02020603050405020304" pitchFamily="18" charset="0"/>
            </a:endParaRPr>
          </a:p>
        </p:txBody>
      </p:sp>
      <p:pic>
        <p:nvPicPr>
          <p:cNvPr id="1028" name="Picture 4" descr="International Islamic University, Islamabad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6543" y="3672840"/>
            <a:ext cx="1297457" cy="12801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26440"/>
          </a:xfrm>
        </p:spPr>
        <p:txBody>
          <a:bodyPr/>
          <a:lstStyle/>
          <a:p>
            <a:pPr algn="ctr"/>
            <a:r>
              <a:rPr lang="en-US" sz="3200" dirty="0"/>
              <a:t>Functions of Organization</a:t>
            </a:r>
          </a:p>
        </p:txBody>
      </p:sp>
      <p:sp>
        <p:nvSpPr>
          <p:cNvPr id="4" name="Slide Number Placeholder 3"/>
          <p:cNvSpPr>
            <a:spLocks noGrp="1"/>
          </p:cNvSpPr>
          <p:nvPr>
            <p:ph type="sldNum" sz="quarter" idx="4"/>
          </p:nvPr>
        </p:nvSpPr>
        <p:spPr/>
        <p:txBody>
          <a:bodyPr/>
          <a:lstStyle/>
          <a:p>
            <a:fld id="{B6F15528-21DE-4FAA-801E-634DDDAF4B2B}" type="slidenum">
              <a:rPr lang="en-US" smtClean="0"/>
              <a:t>10</a:t>
            </a:fld>
            <a:endParaRPr lang="en-US" dirty="0"/>
          </a:p>
        </p:txBody>
      </p:sp>
      <p:sp>
        <p:nvSpPr>
          <p:cNvPr id="5" name="Content Placeholder 4"/>
          <p:cNvSpPr>
            <a:spLocks noGrp="1"/>
          </p:cNvSpPr>
          <p:nvPr>
            <p:ph idx="1"/>
          </p:nvPr>
        </p:nvSpPr>
        <p:spPr/>
        <p:txBody>
          <a:bodyPr>
            <a:normAutofit/>
          </a:bodyPr>
          <a:lstStyle/>
          <a:p>
            <a:pPr marL="342900" algn="just">
              <a:lnSpc>
                <a:spcPct val="150000"/>
              </a:lnSpc>
              <a:buFont typeface="Wingdings" panose="05000000000000000000" charset="0"/>
              <a:buChar char="§"/>
            </a:pPr>
            <a:r>
              <a:rPr lang="en-US" sz="2000" dirty="0" smtClean="0">
                <a:solidFill>
                  <a:srgbClr val="000000"/>
                </a:solidFill>
              </a:rPr>
              <a:t>Functions of Organization</a:t>
            </a:r>
            <a:r>
              <a:rPr lang="en-US" sz="2000" dirty="0">
                <a:solidFill>
                  <a:srgbClr val="000000"/>
                </a:solidFill>
              </a:rPr>
              <a:t>:  </a:t>
            </a:r>
            <a:endParaRPr lang="en-US" sz="2000" dirty="0" smtClean="0">
              <a:solidFill>
                <a:srgbClr val="000000"/>
              </a:solidFill>
            </a:endParaRPr>
          </a:p>
          <a:p>
            <a:pPr marL="612775" lvl="1" indent="-342900" algn="just">
              <a:lnSpc>
                <a:spcPct val="150000"/>
              </a:lnSpc>
              <a:buSzPct val="100000"/>
              <a:buFont typeface="+mj-lt"/>
              <a:buAutoNum type="arabicPeriod"/>
            </a:pPr>
            <a:r>
              <a:rPr lang="en-US" sz="1800" dirty="0">
                <a:solidFill>
                  <a:srgbClr val="000000"/>
                </a:solidFill>
              </a:rPr>
              <a:t>To define the role of the individual</a:t>
            </a:r>
          </a:p>
          <a:p>
            <a:pPr marL="612775" lvl="1" indent="-342900" algn="just">
              <a:lnSpc>
                <a:spcPct val="150000"/>
              </a:lnSpc>
              <a:buSzPct val="100000"/>
              <a:buFont typeface="+mj-lt"/>
              <a:buAutoNum type="arabicPeriod"/>
            </a:pPr>
            <a:r>
              <a:rPr lang="en-US" sz="1800" dirty="0">
                <a:solidFill>
                  <a:srgbClr val="000000"/>
                </a:solidFill>
              </a:rPr>
              <a:t>Determination of authority</a:t>
            </a:r>
          </a:p>
          <a:p>
            <a:pPr marL="612775" lvl="1" indent="-342900" algn="just">
              <a:lnSpc>
                <a:spcPct val="150000"/>
              </a:lnSpc>
              <a:buSzPct val="100000"/>
              <a:buFont typeface="+mj-lt"/>
              <a:buAutoNum type="arabicPeriod"/>
            </a:pPr>
            <a:r>
              <a:rPr lang="en-US" sz="1800" dirty="0">
                <a:solidFill>
                  <a:srgbClr val="000000"/>
                </a:solidFill>
              </a:rPr>
              <a:t>Fixation of responsibility</a:t>
            </a:r>
          </a:p>
          <a:p>
            <a:pPr marL="612775" lvl="1" indent="-342900" algn="just">
              <a:lnSpc>
                <a:spcPct val="150000"/>
              </a:lnSpc>
              <a:buSzPct val="100000"/>
              <a:buFont typeface="+mj-lt"/>
              <a:buAutoNum type="arabicPeriod"/>
            </a:pPr>
            <a:r>
              <a:rPr lang="en-US" sz="1800" dirty="0">
                <a:solidFill>
                  <a:srgbClr val="000000"/>
                </a:solidFill>
              </a:rPr>
              <a:t>Specialization</a:t>
            </a:r>
          </a:p>
          <a:p>
            <a:pPr marL="612775" lvl="1" indent="-342900" algn="just">
              <a:lnSpc>
                <a:spcPct val="150000"/>
              </a:lnSpc>
              <a:buSzPct val="100000"/>
              <a:buFont typeface="+mj-lt"/>
              <a:buAutoNum type="arabicPeriod"/>
            </a:pPr>
            <a:r>
              <a:rPr lang="en-US" sz="1800" dirty="0">
                <a:solidFill>
                  <a:srgbClr val="000000"/>
                </a:solidFill>
              </a:rPr>
              <a:t>Coordination</a:t>
            </a:r>
          </a:p>
          <a:p>
            <a:pPr marL="612775" lvl="1" indent="-342900" algn="just">
              <a:lnSpc>
                <a:spcPct val="150000"/>
              </a:lnSpc>
              <a:buSzPct val="100000"/>
              <a:buFont typeface="+mj-lt"/>
              <a:buAutoNum type="arabicPeriod"/>
            </a:pPr>
            <a:r>
              <a:rPr lang="en-US" sz="1800" dirty="0">
                <a:solidFill>
                  <a:srgbClr val="000000"/>
                </a:solidFill>
              </a:rPr>
              <a:t>Proper utilization of human resources</a:t>
            </a:r>
          </a:p>
          <a:p>
            <a:pPr marL="612775" lvl="1" indent="-342900" algn="just">
              <a:lnSpc>
                <a:spcPct val="150000"/>
              </a:lnSpc>
              <a:buSzPct val="100000"/>
              <a:buFont typeface="+mj-lt"/>
              <a:buAutoNum type="arabicPeriod"/>
            </a:pPr>
            <a:r>
              <a:rPr lang="en-US" sz="1800" dirty="0">
                <a:solidFill>
                  <a:srgbClr val="000000"/>
                </a:solidFill>
              </a:rPr>
              <a:t>Efficient functioning</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50000"/>
              </a:lnSpc>
            </a:pPr>
            <a:r>
              <a:rPr lang="en-US" dirty="0" smtClean="0"/>
              <a:t>Introduction </a:t>
            </a:r>
            <a:r>
              <a:rPr lang="en-US" dirty="0"/>
              <a:t>to Management, 13th Edition International Student Version, John R. </a:t>
            </a:r>
            <a:r>
              <a:rPr lang="en-US" dirty="0" err="1"/>
              <a:t>Schermerhorn</a:t>
            </a:r>
            <a:r>
              <a:rPr lang="en-US" dirty="0"/>
              <a:t> Jr., Daniel G. </a:t>
            </a:r>
            <a:r>
              <a:rPr lang="en-US" dirty="0" err="1"/>
              <a:t>Bachrach</a:t>
            </a:r>
            <a:r>
              <a:rPr lang="en-US" dirty="0"/>
              <a:t>, ISBN: 978-1-118-95118-7</a:t>
            </a:r>
          </a:p>
          <a:p>
            <a:pPr algn="just">
              <a:lnSpc>
                <a:spcPct val="150000"/>
              </a:lnSpc>
            </a:pPr>
            <a:r>
              <a:rPr lang="en-US" dirty="0" smtClean="0"/>
              <a:t>Introduction </a:t>
            </a:r>
            <a:r>
              <a:rPr lang="en-US" dirty="0"/>
              <a:t>to Management-4th Edition. Author(s):Richard </a:t>
            </a:r>
            <a:r>
              <a:rPr lang="en-US" dirty="0" err="1"/>
              <a:t>Pettinger</a:t>
            </a:r>
            <a:r>
              <a:rPr lang="en-US" dirty="0"/>
              <a:t>,   publisher: Red Globe </a:t>
            </a:r>
            <a:r>
              <a:rPr lang="en-US" dirty="0" smtClean="0"/>
              <a:t>Press.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594359"/>
            <a:ext cx="2971799" cy="1920242"/>
          </a:xfrm>
        </p:spPr>
        <p:txBody>
          <a:bodyPr>
            <a:normAutofit/>
          </a:bodyPr>
          <a:lstStyle/>
          <a:p>
            <a:r>
              <a:rPr lang="en-US" sz="3200" dirty="0" smtClean="0"/>
              <a:t/>
            </a:r>
            <a:br>
              <a:rPr lang="en-US" sz="3200" dirty="0" smtClean="0"/>
            </a:br>
            <a:endParaRPr lang="en-US" sz="3100" dirty="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smtClean="0"/>
          </a:p>
          <a:p>
            <a:r>
              <a:rPr lang="en-US" dirty="0"/>
              <a:t>Organization</a:t>
            </a:r>
          </a:p>
          <a:p>
            <a:r>
              <a:rPr lang="en-US" dirty="0" smtClean="0"/>
              <a:t>Organizational </a:t>
            </a:r>
            <a:r>
              <a:rPr lang="en-US" dirty="0" smtClean="0"/>
              <a:t>Structure </a:t>
            </a:r>
          </a:p>
          <a:p>
            <a:pPr lvl="1"/>
            <a:r>
              <a:rPr lang="en-US" dirty="0"/>
              <a:t>(Characteristics, features of Organization)</a:t>
            </a:r>
          </a:p>
          <a:p>
            <a:r>
              <a:rPr lang="en-US" dirty="0"/>
              <a:t>Advantages of Organization</a:t>
            </a:r>
          </a:p>
          <a:p>
            <a:pPr lvl="1" algn="l">
              <a:buSzTx/>
            </a:pPr>
            <a:r>
              <a:rPr lang="en-US" dirty="0"/>
              <a:t>(importance/ Need/ Significance).</a:t>
            </a:r>
          </a:p>
          <a:p>
            <a:r>
              <a:rPr lang="en-US" dirty="0" smtClean="0"/>
              <a:t>Principles of Organization</a:t>
            </a:r>
          </a:p>
          <a:p>
            <a:r>
              <a:rPr lang="en-US" dirty="0" smtClean="0"/>
              <a:t>Functions of Organization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 (Organizational structure)</a:t>
            </a:r>
          </a:p>
        </p:txBody>
      </p:sp>
      <p:sp>
        <p:nvSpPr>
          <p:cNvPr id="4" name="Slide Number Placeholder 3"/>
          <p:cNvSpPr>
            <a:spLocks noGrp="1"/>
          </p:cNvSpPr>
          <p:nvPr>
            <p:ph type="sldNum" sz="quarter" idx="4"/>
          </p:nvPr>
        </p:nvSpPr>
        <p:spPr/>
        <p:txBody>
          <a:bodyPr/>
          <a:lstStyle/>
          <a:p>
            <a:fld id="{B6F15528-21DE-4FAA-801E-634DDDAF4B2B}" type="slidenum">
              <a:rPr lang="en-US" smtClean="0"/>
              <a:t>3</a:t>
            </a:fld>
            <a:endParaRPr lang="en-US" dirty="0"/>
          </a:p>
        </p:txBody>
      </p:sp>
      <p:sp>
        <p:nvSpPr>
          <p:cNvPr id="5" name="Content Placeholder 4"/>
          <p:cNvSpPr>
            <a:spLocks noGrp="1"/>
          </p:cNvSpPr>
          <p:nvPr>
            <p:ph idx="1"/>
          </p:nvPr>
        </p:nvSpPr>
        <p:spPr/>
        <p:txBody>
          <a:bodyPr>
            <a:normAutofit/>
          </a:bodyPr>
          <a:lstStyle/>
          <a:p>
            <a:pPr marL="342900" algn="just">
              <a:lnSpc>
                <a:spcPct val="150000"/>
              </a:lnSpc>
              <a:buFont typeface="Wingdings" panose="05000000000000000000" charset="0"/>
              <a:buChar char="§"/>
            </a:pPr>
            <a:r>
              <a:rPr lang="en-US" sz="2000" dirty="0">
                <a:solidFill>
                  <a:srgbClr val="000000"/>
                </a:solidFill>
              </a:rPr>
              <a:t>Organization: </a:t>
            </a:r>
            <a:r>
              <a:rPr lang="en-US" sz="2000" dirty="0" smtClean="0">
                <a:solidFill>
                  <a:srgbClr val="000000"/>
                </a:solidFill>
              </a:rPr>
              <a:t> </a:t>
            </a:r>
          </a:p>
          <a:p>
            <a:pPr marL="452755" lvl="1" algn="just">
              <a:lnSpc>
                <a:spcPct val="150000"/>
              </a:lnSpc>
            </a:pPr>
            <a:r>
              <a:rPr lang="en-US" sz="1800" b="0" dirty="0">
                <a:solidFill>
                  <a:srgbClr val="000000"/>
                </a:solidFill>
              </a:rPr>
              <a:t>An organized group of people with a particular purpose, such as a business or government department.</a:t>
            </a:r>
          </a:p>
          <a:p>
            <a:pPr marL="452755" lvl="1" algn="just">
              <a:lnSpc>
                <a:spcPct val="150000"/>
              </a:lnSpc>
            </a:pPr>
            <a:r>
              <a:rPr lang="en-US" sz="1800" b="0" dirty="0">
                <a:solidFill>
                  <a:srgbClr val="000000"/>
                </a:solidFill>
              </a:rPr>
              <a:t>A social unit of people that is structured and managed to meet a need or to pursue collective goals.</a:t>
            </a:r>
          </a:p>
          <a:p>
            <a:pPr marL="452755" lvl="1" algn="just">
              <a:lnSpc>
                <a:spcPct val="150000"/>
              </a:lnSpc>
            </a:pPr>
            <a:r>
              <a:rPr lang="en-US" sz="1800" dirty="0">
                <a:solidFill>
                  <a:srgbClr val="000000"/>
                </a:solidFill>
              </a:rPr>
              <a:t>All organizations have a management structure that determines relationships between the different activities and the members, and subdivides and assigns roles, responsibilities, and authority to carry out different tasks. Organizations are open systems they affect and are affected by their environment.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(features) of Organization</a:t>
            </a:r>
          </a:p>
        </p:txBody>
      </p:sp>
      <p:sp>
        <p:nvSpPr>
          <p:cNvPr id="4" name="Slide Number Placeholder 3"/>
          <p:cNvSpPr>
            <a:spLocks noGrp="1"/>
          </p:cNvSpPr>
          <p:nvPr>
            <p:ph type="sldNum" sz="quarter" idx="4"/>
          </p:nvPr>
        </p:nvSpPr>
        <p:spPr/>
        <p:txBody>
          <a:bodyPr/>
          <a:lstStyle/>
          <a:p>
            <a:fld id="{B6F15528-21DE-4FAA-801E-634DDDAF4B2B}" type="slidenum">
              <a:rPr lang="en-US" smtClean="0"/>
              <a:t>4</a:t>
            </a:fld>
            <a:endParaRPr lang="en-US" dirty="0"/>
          </a:p>
        </p:txBody>
      </p:sp>
      <p:sp>
        <p:nvSpPr>
          <p:cNvPr id="5" name="Content Placeholder 4"/>
          <p:cNvSpPr>
            <a:spLocks noGrp="1"/>
          </p:cNvSpPr>
          <p:nvPr>
            <p:ph idx="1"/>
          </p:nvPr>
        </p:nvSpPr>
        <p:spPr/>
        <p:txBody>
          <a:bodyPr>
            <a:normAutofit fontScale="90000"/>
          </a:bodyPr>
          <a:lstStyle/>
          <a:p>
            <a:pPr marL="342900" algn="just">
              <a:lnSpc>
                <a:spcPct val="150000"/>
              </a:lnSpc>
              <a:buFont typeface="Wingdings" panose="05000000000000000000" charset="0"/>
              <a:buChar char="§"/>
            </a:pPr>
            <a:r>
              <a:rPr lang="en-US" sz="2000" dirty="0">
                <a:solidFill>
                  <a:srgbClr val="000000"/>
                </a:solidFill>
              </a:rPr>
              <a:t>Characteristics: </a:t>
            </a:r>
            <a:r>
              <a:rPr lang="en-US" sz="2000" dirty="0" smtClean="0">
                <a:solidFill>
                  <a:srgbClr val="000000"/>
                </a:solidFill>
              </a:rPr>
              <a:t> </a:t>
            </a:r>
          </a:p>
          <a:p>
            <a:pPr marL="612775" lvl="1" indent="-342900" algn="just">
              <a:lnSpc>
                <a:spcPct val="150000"/>
              </a:lnSpc>
              <a:buSzPct val="100000"/>
              <a:buFont typeface="+mj-lt"/>
              <a:buAutoNum type="arabicPeriod"/>
            </a:pPr>
            <a:r>
              <a:rPr lang="en-US" sz="1800" b="1" dirty="0">
                <a:solidFill>
                  <a:srgbClr val="000000"/>
                </a:solidFill>
                <a:latin typeface="Andalus" panose="02020603050405020304" pitchFamily="18" charset="-78"/>
                <a:ea typeface="Arial Unicode MS" panose="020B0604020202020204" pitchFamily="34" charset="-128"/>
                <a:cs typeface="Andalus" panose="02020603050405020304" pitchFamily="18" charset="-78"/>
              </a:rPr>
              <a:t>Outlining the Objectives:</a:t>
            </a:r>
          </a:p>
          <a:p>
            <a:pPr marL="909955" lvl="2" algn="just">
              <a:lnSpc>
                <a:spcPct val="150000"/>
              </a:lnSpc>
            </a:pPr>
            <a:r>
              <a:rPr lang="en-US" sz="1800" b="0" dirty="0">
                <a:solidFill>
                  <a:srgbClr val="000000"/>
                </a:solidFill>
              </a:rPr>
              <a:t>Born with the enterprise is their long-life objective of profitable manufacturing and selling its products. Other objectives must be established by the administration from time to time to aid and support this main objective.</a:t>
            </a:r>
          </a:p>
          <a:p>
            <a:pPr marL="612775" lvl="1" indent="-342900" algn="just">
              <a:lnSpc>
                <a:spcPct val="150000"/>
              </a:lnSpc>
              <a:buSzPct val="100000"/>
              <a:buFont typeface="+mj-lt"/>
              <a:buAutoNum type="arabicPeriod" startAt="2"/>
            </a:pPr>
            <a:r>
              <a:rPr lang="en-US" sz="1800" b="1" dirty="0">
                <a:solidFill>
                  <a:srgbClr val="000000"/>
                </a:solidFill>
                <a:latin typeface="Andalus" panose="02020603050405020304" pitchFamily="18" charset="-78"/>
                <a:ea typeface="Arial Unicode MS" panose="020B0604020202020204" pitchFamily="34" charset="-128"/>
                <a:cs typeface="Andalus" panose="02020603050405020304" pitchFamily="18" charset="-78"/>
              </a:rPr>
              <a:t>Identifying and Computing the Activities:</a:t>
            </a:r>
          </a:p>
          <a:p>
            <a:pPr marL="1069975" lvl="2" indent="-342900" algn="just">
              <a:lnSpc>
                <a:spcPct val="150000"/>
              </a:lnSpc>
            </a:pPr>
            <a:r>
              <a:rPr lang="en-US" sz="1800" dirty="0">
                <a:solidFill>
                  <a:srgbClr val="000000"/>
                </a:solidFill>
              </a:rPr>
              <a:t>After the objective is selected, the management has to identify total task involved and its break-up closely related component activities that are to be performed by and individual or division or a department.</a:t>
            </a:r>
          </a:p>
          <a:p>
            <a:pPr marL="612775" lvl="1" indent="-342900" algn="just">
              <a:lnSpc>
                <a:spcPct val="150000"/>
              </a:lnSpc>
              <a:buSzPct val="100000"/>
              <a:buFont typeface="+mj-lt"/>
              <a:buAutoNum type="arabicPeriod" startAt="3"/>
            </a:pPr>
            <a:r>
              <a:rPr lang="en-US" sz="1800" b="1" dirty="0">
                <a:solidFill>
                  <a:srgbClr val="000000"/>
                </a:solidFill>
                <a:latin typeface="Andalus" panose="02020603050405020304" pitchFamily="18" charset="-78"/>
                <a:ea typeface="Arial Unicode MS" panose="020B0604020202020204" pitchFamily="34" charset="-128"/>
                <a:cs typeface="Andalus" panose="02020603050405020304" pitchFamily="18" charset="-78"/>
              </a:rPr>
              <a:t>Assigning the Duties</a:t>
            </a:r>
            <a:r>
              <a:rPr lang="en-US" sz="1800" dirty="0">
                <a:solidFill>
                  <a:srgbClr val="000000"/>
                </a:solidFill>
              </a:rPr>
              <a:t>: </a:t>
            </a:r>
          </a:p>
          <a:p>
            <a:pPr marL="1069975" lvl="2" indent="-342900" algn="just">
              <a:lnSpc>
                <a:spcPct val="150000"/>
              </a:lnSpc>
              <a:buSzPct val="100000"/>
              <a:buFont typeface="Arial" panose="020B0604020202020204" pitchFamily="34" charset="0"/>
              <a:buChar char="•"/>
            </a:pPr>
            <a:r>
              <a:rPr lang="en-US" sz="1800" dirty="0">
                <a:solidFill>
                  <a:srgbClr val="000000"/>
                </a:solidFill>
              </a:rPr>
              <a:t>When activities have been grouped according to similarities and common purposes, they should be organized by a particular department. Within the department, the functional duties should be allotted to particular individuals.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(features) of Organization</a:t>
            </a:r>
          </a:p>
        </p:txBody>
      </p:sp>
      <p:sp>
        <p:nvSpPr>
          <p:cNvPr id="4" name="Slide Number Placeholder 3"/>
          <p:cNvSpPr>
            <a:spLocks noGrp="1"/>
          </p:cNvSpPr>
          <p:nvPr>
            <p:ph type="sldNum" sz="quarter" idx="4"/>
          </p:nvPr>
        </p:nvSpPr>
        <p:spPr/>
        <p:txBody>
          <a:bodyPr/>
          <a:lstStyle/>
          <a:p>
            <a:fld id="{B6F15528-21DE-4FAA-801E-634DDDAF4B2B}" type="slidenum">
              <a:rPr lang="en-US" smtClean="0"/>
              <a:t>5</a:t>
            </a:fld>
            <a:endParaRPr lang="en-US" dirty="0"/>
          </a:p>
        </p:txBody>
      </p:sp>
      <p:sp>
        <p:nvSpPr>
          <p:cNvPr id="5" name="Content Placeholder 4"/>
          <p:cNvSpPr>
            <a:spLocks noGrp="1"/>
          </p:cNvSpPr>
          <p:nvPr>
            <p:ph idx="1"/>
          </p:nvPr>
        </p:nvSpPr>
        <p:spPr/>
        <p:txBody>
          <a:bodyPr>
            <a:normAutofit/>
          </a:bodyPr>
          <a:lstStyle/>
          <a:p>
            <a:pPr marL="342900" algn="just">
              <a:lnSpc>
                <a:spcPct val="150000"/>
              </a:lnSpc>
              <a:buFont typeface="Wingdings" panose="05000000000000000000" charset="0"/>
              <a:buChar char="§"/>
            </a:pPr>
            <a:r>
              <a:rPr lang="en-US" sz="2000" dirty="0">
                <a:solidFill>
                  <a:srgbClr val="000000"/>
                </a:solidFill>
              </a:rPr>
              <a:t>Characteristics: </a:t>
            </a:r>
            <a:r>
              <a:rPr lang="en-US" sz="2000" dirty="0" smtClean="0">
                <a:solidFill>
                  <a:srgbClr val="000000"/>
                </a:solidFill>
              </a:rPr>
              <a:t> </a:t>
            </a:r>
          </a:p>
          <a:p>
            <a:pPr marL="612775" lvl="1" indent="-342900" algn="just">
              <a:lnSpc>
                <a:spcPct val="150000"/>
              </a:lnSpc>
              <a:buSzPct val="100000"/>
              <a:buFont typeface="+mj-lt"/>
              <a:buAutoNum type="arabicPeriod" startAt="4"/>
            </a:pPr>
            <a:r>
              <a:rPr lang="en-US" sz="1800" b="1" dirty="0">
                <a:solidFill>
                  <a:srgbClr val="000000"/>
                </a:solidFill>
                <a:latin typeface="Andalus" panose="02020603050405020304" pitchFamily="18" charset="-78"/>
                <a:ea typeface="Arial Unicode MS" panose="020B0604020202020204" pitchFamily="34" charset="-128"/>
                <a:cs typeface="Andalus" panose="02020603050405020304" pitchFamily="18" charset="-78"/>
              </a:rPr>
              <a:t>Defining and Granting the Authority </a:t>
            </a:r>
            <a:r>
              <a:rPr lang="en-US" sz="1800" dirty="0">
                <a:solidFill>
                  <a:srgbClr val="000000"/>
                </a:solidFill>
                <a:sym typeface="+mn-ea"/>
              </a:rPr>
              <a:t>:</a:t>
            </a:r>
            <a:endParaRPr lang="en-US" sz="1800" b="1" dirty="0">
              <a:solidFill>
                <a:srgbClr val="000000"/>
              </a:solidFill>
              <a:latin typeface="Andalus" panose="02020603050405020304" pitchFamily="18" charset="-78"/>
              <a:ea typeface="Arial Unicode MS" panose="020B0604020202020204" pitchFamily="34" charset="-128"/>
              <a:cs typeface="Andalus" panose="02020603050405020304" pitchFamily="18" charset="-78"/>
            </a:endParaRPr>
          </a:p>
          <a:p>
            <a:pPr marL="909955" lvl="2" algn="just">
              <a:lnSpc>
                <a:spcPct val="150000"/>
              </a:lnSpc>
            </a:pPr>
            <a:r>
              <a:rPr lang="en-US" sz="1800" b="0" dirty="0">
                <a:solidFill>
                  <a:srgbClr val="000000"/>
                </a:solidFill>
              </a:rPr>
              <a:t>The authority and responsibility should be well defined and should correspond to each other. </a:t>
            </a:r>
          </a:p>
          <a:p>
            <a:pPr marL="612775" lvl="1" indent="-342900" algn="just">
              <a:lnSpc>
                <a:spcPct val="150000"/>
              </a:lnSpc>
              <a:buSzPct val="100000"/>
              <a:buFont typeface="+mj-lt"/>
              <a:buAutoNum type="arabicPeriod" startAt="5"/>
            </a:pPr>
            <a:r>
              <a:rPr lang="en-US" sz="1800" b="1" dirty="0">
                <a:solidFill>
                  <a:srgbClr val="000000"/>
                </a:solidFill>
                <a:latin typeface="Andalus" panose="02020603050405020304" pitchFamily="18" charset="-78"/>
                <a:ea typeface="Arial Unicode MS" panose="020B0604020202020204" pitchFamily="34" charset="-128"/>
                <a:cs typeface="Andalus" panose="02020603050405020304" pitchFamily="18" charset="-78"/>
              </a:rPr>
              <a:t>Creating Authority Relationship</a:t>
            </a:r>
            <a:r>
              <a:rPr lang="en-US" sz="1800" dirty="0">
                <a:solidFill>
                  <a:srgbClr val="000000"/>
                </a:solidFill>
              </a:rPr>
              <a:t>: </a:t>
            </a:r>
          </a:p>
          <a:p>
            <a:pPr marL="1069975" lvl="2" indent="-342900" algn="just">
              <a:lnSpc>
                <a:spcPct val="150000"/>
              </a:lnSpc>
              <a:buSzPct val="100000"/>
              <a:buFont typeface="Arial" panose="020B0604020202020204" pitchFamily="34" charset="0"/>
              <a:buChar char="•"/>
            </a:pPr>
            <a:r>
              <a:rPr lang="en-US" sz="1800" dirty="0">
                <a:solidFill>
                  <a:srgbClr val="000000"/>
                </a:solidFill>
                <a:sym typeface="+mn-ea"/>
              </a:rPr>
              <a:t>After assigning the duties and delegations of authority, the establishment of relationship is done. </a:t>
            </a:r>
          </a:p>
          <a:p>
            <a:pPr marL="1069975" lvl="2" indent="-342900" algn="just">
              <a:lnSpc>
                <a:spcPct val="150000"/>
              </a:lnSpc>
              <a:buSzPct val="100000"/>
              <a:buFont typeface="Arial" panose="020B0604020202020204" pitchFamily="34" charset="0"/>
              <a:buChar char="•"/>
            </a:pPr>
            <a:r>
              <a:rPr lang="en-US" sz="1800" dirty="0">
                <a:solidFill>
                  <a:srgbClr val="000000"/>
                </a:solidFill>
                <a:sym typeface="+mn-ea"/>
              </a:rPr>
              <a:t>It involves deciding who will act under whom, who will be his subordinates, what will be his span of control and what will be his status in the organization. </a:t>
            </a:r>
          </a:p>
          <a:p>
            <a:pPr marL="1069975" lvl="2" indent="-342900" algn="just">
              <a:lnSpc>
                <a:spcPct val="150000"/>
              </a:lnSpc>
              <a:buSzPct val="100000"/>
              <a:buFont typeface="Arial" panose="020B0604020202020204" pitchFamily="34" charset="0"/>
              <a:buChar char="•"/>
            </a:pPr>
            <a:r>
              <a:rPr lang="en-US" sz="1800" dirty="0">
                <a:solidFill>
                  <a:srgbClr val="000000"/>
                </a:solidFill>
                <a:sym typeface="+mn-ea"/>
              </a:rPr>
              <a:t>Besides these formal relationships, some informal organizations should also be developed.</a:t>
            </a:r>
            <a:endParaRPr lang="en-US" sz="1800" dirty="0">
              <a:solidFill>
                <a:srgbClr val="00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(features) of Organization</a:t>
            </a:r>
          </a:p>
        </p:txBody>
      </p:sp>
      <p:sp>
        <p:nvSpPr>
          <p:cNvPr id="4" name="Slide Number Placeholder 3"/>
          <p:cNvSpPr>
            <a:spLocks noGrp="1"/>
          </p:cNvSpPr>
          <p:nvPr>
            <p:ph type="sldNum" sz="quarter" idx="4"/>
          </p:nvPr>
        </p:nvSpPr>
        <p:spPr/>
        <p:txBody>
          <a:bodyPr/>
          <a:lstStyle/>
          <a:p>
            <a:fld id="{B6F15528-21DE-4FAA-801E-634DDDAF4B2B}" type="slidenum">
              <a:rPr lang="en-US" smtClean="0"/>
              <a:t>6</a:t>
            </a:fld>
            <a:endParaRPr lang="en-US" dirty="0"/>
          </a:p>
        </p:txBody>
      </p:sp>
      <p:sp>
        <p:nvSpPr>
          <p:cNvPr id="5" name="Content Placeholder 4"/>
          <p:cNvSpPr>
            <a:spLocks noGrp="1"/>
          </p:cNvSpPr>
          <p:nvPr>
            <p:ph idx="1"/>
          </p:nvPr>
        </p:nvSpPr>
        <p:spPr/>
        <p:txBody>
          <a:bodyPr>
            <a:normAutofit lnSpcReduction="10000"/>
          </a:bodyPr>
          <a:lstStyle/>
          <a:p>
            <a:pPr marL="342900" algn="just">
              <a:lnSpc>
                <a:spcPct val="150000"/>
              </a:lnSpc>
              <a:buFont typeface="Wingdings" panose="05000000000000000000" charset="0"/>
              <a:buChar char="§"/>
            </a:pPr>
            <a:r>
              <a:rPr lang="en-US" sz="2000" dirty="0">
                <a:solidFill>
                  <a:srgbClr val="000000"/>
                </a:solidFill>
              </a:rPr>
              <a:t>Characteristics: </a:t>
            </a:r>
            <a:r>
              <a:rPr lang="en-US" sz="2000" dirty="0" smtClean="0">
                <a:solidFill>
                  <a:srgbClr val="000000"/>
                </a:solidFill>
              </a:rPr>
              <a:t> </a:t>
            </a:r>
          </a:p>
          <a:p>
            <a:pPr marL="612775" lvl="1" indent="-342900" algn="just">
              <a:lnSpc>
                <a:spcPct val="150000"/>
              </a:lnSpc>
              <a:buSzPct val="100000"/>
              <a:buFont typeface="+mj-lt"/>
              <a:buAutoNum type="arabicPeriod" startAt="6"/>
            </a:pPr>
            <a:r>
              <a:rPr lang="en-US" sz="1800" b="1" dirty="0">
                <a:solidFill>
                  <a:srgbClr val="000000"/>
                </a:solidFill>
                <a:latin typeface="Andalus" panose="02020603050405020304" pitchFamily="18" charset="-78"/>
                <a:ea typeface="Arial Unicode MS" panose="020B0604020202020204" pitchFamily="34" charset="-128"/>
                <a:cs typeface="Andalus" panose="02020603050405020304" pitchFamily="18" charset="-78"/>
              </a:rPr>
              <a:t>Division of work is the basis of an organization</a:t>
            </a:r>
            <a:r>
              <a:rPr lang="en-US" sz="1800" dirty="0">
                <a:solidFill>
                  <a:srgbClr val="000000"/>
                </a:solidFill>
                <a:sym typeface="+mn-ea"/>
              </a:rPr>
              <a:t>:</a:t>
            </a:r>
            <a:endParaRPr lang="en-US" sz="1800" b="1" dirty="0">
              <a:solidFill>
                <a:srgbClr val="000000"/>
              </a:solidFill>
              <a:latin typeface="Andalus" panose="02020603050405020304" pitchFamily="18" charset="-78"/>
              <a:ea typeface="Arial Unicode MS" panose="020B0604020202020204" pitchFamily="34" charset="-128"/>
              <a:cs typeface="Andalus" panose="02020603050405020304" pitchFamily="18" charset="-78"/>
            </a:endParaRPr>
          </a:p>
          <a:p>
            <a:pPr marL="909955" lvl="2" algn="just">
              <a:lnSpc>
                <a:spcPct val="150000"/>
              </a:lnSpc>
            </a:pPr>
            <a:r>
              <a:rPr lang="en-US" sz="1800" b="0" dirty="0">
                <a:solidFill>
                  <a:srgbClr val="000000"/>
                </a:solidFill>
              </a:rPr>
              <a:t>There can be no organization without division of work. </a:t>
            </a:r>
          </a:p>
          <a:p>
            <a:pPr marL="909955" lvl="2" algn="just">
              <a:lnSpc>
                <a:spcPct val="150000"/>
              </a:lnSpc>
            </a:pPr>
            <a:r>
              <a:rPr lang="en-US" sz="1800" b="0" dirty="0">
                <a:solidFill>
                  <a:srgbClr val="000000"/>
                </a:solidFill>
              </a:rPr>
              <a:t>Under division of work, the entire work of business is divided into many departments.</a:t>
            </a:r>
          </a:p>
          <a:p>
            <a:pPr marL="909955" lvl="2" algn="just">
              <a:lnSpc>
                <a:spcPct val="150000"/>
              </a:lnSpc>
            </a:pPr>
            <a:r>
              <a:rPr lang="en-US" sz="1800" b="0" dirty="0">
                <a:solidFill>
                  <a:srgbClr val="000000"/>
                </a:solidFill>
              </a:rPr>
              <a:t>The work of every department is further subdivided into sub works. </a:t>
            </a:r>
          </a:p>
          <a:p>
            <a:pPr marL="612775" lvl="1" indent="-342900" algn="just">
              <a:lnSpc>
                <a:spcPct val="150000"/>
              </a:lnSpc>
              <a:buSzPct val="100000"/>
              <a:buFont typeface="+mj-lt"/>
              <a:buAutoNum type="arabicPeriod" startAt="7"/>
            </a:pPr>
            <a:r>
              <a:rPr lang="en-US" sz="1800" b="1" dirty="0">
                <a:solidFill>
                  <a:srgbClr val="000000"/>
                </a:solidFill>
                <a:latin typeface="Andalus" panose="02020603050405020304" pitchFamily="18" charset="-78"/>
                <a:ea typeface="Arial Unicode MS" panose="020B0604020202020204" pitchFamily="34" charset="-128"/>
                <a:cs typeface="Andalus" panose="02020603050405020304" pitchFamily="18" charset="-78"/>
              </a:rPr>
              <a:t>Coordination</a:t>
            </a:r>
            <a:r>
              <a:rPr lang="en-US" sz="1800" dirty="0">
                <a:solidFill>
                  <a:srgbClr val="000000"/>
                </a:solidFill>
              </a:rPr>
              <a:t>: </a:t>
            </a:r>
          </a:p>
          <a:p>
            <a:pPr marL="1069975" lvl="2" indent="-342900" algn="just">
              <a:lnSpc>
                <a:spcPct val="150000"/>
              </a:lnSpc>
              <a:buSzPct val="100000"/>
              <a:buFont typeface="Arial" panose="020B0604020202020204" pitchFamily="34" charset="0"/>
              <a:buChar char="•"/>
            </a:pPr>
            <a:r>
              <a:rPr lang="en-US" sz="1800" dirty="0">
                <a:solidFill>
                  <a:srgbClr val="000000"/>
                </a:solidFill>
                <a:sym typeface="+mn-ea"/>
              </a:rPr>
              <a:t>Under organization different persons are assigned different works but the aim of all these persons happens to be the same the attainment of the objectives of the enterprise. </a:t>
            </a:r>
          </a:p>
          <a:p>
            <a:pPr marL="1069975" lvl="2" indent="-342900" algn="just">
              <a:lnSpc>
                <a:spcPct val="150000"/>
              </a:lnSpc>
              <a:buSzPct val="100000"/>
              <a:buFont typeface="Arial" panose="020B0604020202020204" pitchFamily="34" charset="0"/>
              <a:buChar char="•"/>
            </a:pPr>
            <a:r>
              <a:rPr lang="en-US" sz="1800" dirty="0">
                <a:solidFill>
                  <a:srgbClr val="000000"/>
                </a:solidFill>
                <a:sym typeface="+mn-ea"/>
              </a:rPr>
              <a:t>Organization ensures that the work of all the persons depends on each other’s work even though it happens to be different.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26440"/>
          </a:xfrm>
        </p:spPr>
        <p:txBody>
          <a:bodyPr/>
          <a:lstStyle/>
          <a:p>
            <a:pPr algn="l"/>
            <a:r>
              <a:rPr lang="en-US" sz="2800" dirty="0"/>
              <a:t>Advantages (importance /Need/ Significance) of Organization</a:t>
            </a:r>
          </a:p>
        </p:txBody>
      </p:sp>
      <p:sp>
        <p:nvSpPr>
          <p:cNvPr id="4" name="Slide Number Placeholder 3"/>
          <p:cNvSpPr>
            <a:spLocks noGrp="1"/>
          </p:cNvSpPr>
          <p:nvPr>
            <p:ph type="sldNum" sz="quarter" idx="4"/>
          </p:nvPr>
        </p:nvSpPr>
        <p:spPr/>
        <p:txBody>
          <a:bodyPr/>
          <a:lstStyle/>
          <a:p>
            <a:fld id="{B6F15528-21DE-4FAA-801E-634DDDAF4B2B}" type="slidenum">
              <a:rPr lang="en-US" smtClean="0"/>
              <a:t>7</a:t>
            </a:fld>
            <a:endParaRPr lang="en-US" dirty="0"/>
          </a:p>
        </p:txBody>
      </p:sp>
      <p:sp>
        <p:nvSpPr>
          <p:cNvPr id="5" name="Content Placeholder 4"/>
          <p:cNvSpPr>
            <a:spLocks noGrp="1"/>
          </p:cNvSpPr>
          <p:nvPr>
            <p:ph idx="1"/>
          </p:nvPr>
        </p:nvSpPr>
        <p:spPr/>
        <p:txBody>
          <a:bodyPr>
            <a:normAutofit/>
          </a:bodyPr>
          <a:lstStyle/>
          <a:p>
            <a:pPr marL="342900" algn="just">
              <a:lnSpc>
                <a:spcPct val="150000"/>
              </a:lnSpc>
              <a:buFont typeface="Wingdings" panose="05000000000000000000" charset="0"/>
              <a:buChar char="§"/>
            </a:pPr>
            <a:r>
              <a:rPr lang="en-US" sz="2000" dirty="0" smtClean="0">
                <a:solidFill>
                  <a:srgbClr val="000000"/>
                </a:solidFill>
              </a:rPr>
              <a:t>Advantages of Organization</a:t>
            </a:r>
            <a:r>
              <a:rPr lang="en-US" sz="2000" dirty="0">
                <a:solidFill>
                  <a:srgbClr val="000000"/>
                </a:solidFill>
              </a:rPr>
              <a:t>:  </a:t>
            </a:r>
            <a:endParaRPr lang="en-US" sz="2000" dirty="0" smtClean="0">
              <a:solidFill>
                <a:srgbClr val="000000"/>
              </a:solidFill>
            </a:endParaRPr>
          </a:p>
          <a:p>
            <a:pPr marL="612775" lvl="1" indent="-342900" algn="just">
              <a:lnSpc>
                <a:spcPct val="150000"/>
              </a:lnSpc>
              <a:buSzPct val="100000"/>
              <a:buFont typeface="+mj-lt"/>
              <a:buAutoNum type="romanLcPeriod"/>
            </a:pPr>
            <a:r>
              <a:rPr lang="en-US" sz="1800" dirty="0">
                <a:solidFill>
                  <a:srgbClr val="000000"/>
                </a:solidFill>
              </a:rPr>
              <a:t>It Facilitated Administration and management</a:t>
            </a:r>
          </a:p>
          <a:p>
            <a:pPr marL="612775" lvl="1" indent="-342900" algn="just">
              <a:lnSpc>
                <a:spcPct val="150000"/>
              </a:lnSpc>
              <a:buSzPct val="100000"/>
              <a:buFont typeface="+mj-lt"/>
              <a:buAutoNum type="romanLcPeriod"/>
            </a:pPr>
            <a:r>
              <a:rPr lang="en-US" sz="1800" dirty="0">
                <a:solidFill>
                  <a:srgbClr val="000000"/>
                </a:solidFill>
              </a:rPr>
              <a:t>It Help in the Growth of Enterprise</a:t>
            </a:r>
          </a:p>
          <a:p>
            <a:pPr marL="612775" lvl="1" indent="-342900" algn="just">
              <a:lnSpc>
                <a:spcPct val="150000"/>
              </a:lnSpc>
              <a:buSzPct val="100000"/>
              <a:buFont typeface="+mj-lt"/>
              <a:buAutoNum type="romanLcPeriod"/>
            </a:pPr>
            <a:r>
              <a:rPr lang="en-US" sz="1800" dirty="0">
                <a:solidFill>
                  <a:srgbClr val="000000"/>
                </a:solidFill>
              </a:rPr>
              <a:t>It Ensures Optimum Use of Human Resources</a:t>
            </a:r>
          </a:p>
          <a:p>
            <a:pPr marL="612775" lvl="1" indent="-342900" algn="just">
              <a:lnSpc>
                <a:spcPct val="150000"/>
              </a:lnSpc>
              <a:buSzPct val="100000"/>
              <a:buFont typeface="+mj-lt"/>
              <a:buAutoNum type="romanLcPeriod"/>
            </a:pPr>
            <a:r>
              <a:rPr lang="en-US" sz="1800" dirty="0">
                <a:solidFill>
                  <a:srgbClr val="000000"/>
                </a:solidFill>
              </a:rPr>
              <a:t>It Stimulates Creativity</a:t>
            </a:r>
          </a:p>
          <a:p>
            <a:pPr marL="612775" lvl="1" indent="-342900" algn="just">
              <a:lnSpc>
                <a:spcPct val="150000"/>
              </a:lnSpc>
              <a:buSzPct val="100000"/>
              <a:buFont typeface="+mj-lt"/>
              <a:buAutoNum type="romanLcPeriod"/>
            </a:pPr>
            <a:r>
              <a:rPr lang="en-US" sz="1800" dirty="0">
                <a:solidFill>
                  <a:srgbClr val="000000"/>
                </a:solidFill>
              </a:rPr>
              <a:t>A Tool of Achieving Objectives</a:t>
            </a:r>
          </a:p>
          <a:p>
            <a:pPr marL="612775" lvl="1" indent="-342900" algn="just">
              <a:lnSpc>
                <a:spcPct val="150000"/>
              </a:lnSpc>
              <a:buSzPct val="100000"/>
              <a:buFont typeface="+mj-lt"/>
              <a:buAutoNum type="romanLcPeriod"/>
            </a:pPr>
            <a:r>
              <a:rPr lang="en-US" sz="1800" dirty="0">
                <a:solidFill>
                  <a:srgbClr val="000000"/>
                </a:solidFill>
              </a:rPr>
              <a:t>Prevents Corruption</a:t>
            </a:r>
          </a:p>
          <a:p>
            <a:pPr marL="612775" lvl="1" indent="-342900" algn="just">
              <a:lnSpc>
                <a:spcPct val="150000"/>
              </a:lnSpc>
              <a:buSzPct val="100000"/>
              <a:buFont typeface="+mj-lt"/>
              <a:buAutoNum type="romanLcPeriod"/>
            </a:pPr>
            <a:r>
              <a:rPr lang="en-US" sz="1800" dirty="0">
                <a:solidFill>
                  <a:srgbClr val="000000"/>
                </a:solidFill>
              </a:rPr>
              <a:t>Co-ordination in the Enterprises</a:t>
            </a:r>
          </a:p>
          <a:p>
            <a:pPr marL="612775" lvl="1" indent="-342900" algn="just">
              <a:lnSpc>
                <a:spcPct val="150000"/>
              </a:lnSpc>
              <a:buSzPct val="100000"/>
              <a:buFont typeface="+mj-lt"/>
              <a:buAutoNum type="romanLcPeriod"/>
            </a:pPr>
            <a:r>
              <a:rPr lang="en-US" sz="1800" dirty="0">
                <a:solidFill>
                  <a:srgbClr val="000000"/>
                </a:solidFill>
              </a:rPr>
              <a:t>Eliminates Overlapping and Duplication or work</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26440"/>
          </a:xfrm>
        </p:spPr>
        <p:txBody>
          <a:bodyPr/>
          <a:lstStyle/>
          <a:p>
            <a:pPr algn="ctr"/>
            <a:r>
              <a:rPr lang="en-US" sz="3200" dirty="0"/>
              <a:t>Principles of Organization</a:t>
            </a:r>
          </a:p>
        </p:txBody>
      </p:sp>
      <p:sp>
        <p:nvSpPr>
          <p:cNvPr id="4" name="Slide Number Placeholder 3"/>
          <p:cNvSpPr>
            <a:spLocks noGrp="1"/>
          </p:cNvSpPr>
          <p:nvPr>
            <p:ph type="sldNum" sz="quarter" idx="4"/>
          </p:nvPr>
        </p:nvSpPr>
        <p:spPr/>
        <p:txBody>
          <a:bodyPr/>
          <a:lstStyle/>
          <a:p>
            <a:fld id="{B6F15528-21DE-4FAA-801E-634DDDAF4B2B}" type="slidenum">
              <a:rPr lang="en-US" smtClean="0"/>
              <a:t>8</a:t>
            </a:fld>
            <a:endParaRPr lang="en-US" dirty="0"/>
          </a:p>
        </p:txBody>
      </p:sp>
      <p:sp>
        <p:nvSpPr>
          <p:cNvPr id="5" name="Content Placeholder 4"/>
          <p:cNvSpPr>
            <a:spLocks noGrp="1"/>
          </p:cNvSpPr>
          <p:nvPr>
            <p:ph idx="1"/>
          </p:nvPr>
        </p:nvSpPr>
        <p:spPr/>
        <p:txBody>
          <a:bodyPr>
            <a:normAutofit/>
          </a:bodyPr>
          <a:lstStyle/>
          <a:p>
            <a:pPr marL="342900" algn="just">
              <a:lnSpc>
                <a:spcPct val="150000"/>
              </a:lnSpc>
              <a:buFont typeface="Wingdings" panose="05000000000000000000" charset="0"/>
              <a:buChar char="§"/>
            </a:pPr>
            <a:r>
              <a:rPr lang="en-US" sz="2000" dirty="0" smtClean="0">
                <a:solidFill>
                  <a:srgbClr val="000000"/>
                </a:solidFill>
              </a:rPr>
              <a:t>Principles of Organization</a:t>
            </a:r>
            <a:r>
              <a:rPr lang="en-US" sz="2000" dirty="0">
                <a:solidFill>
                  <a:srgbClr val="000000"/>
                </a:solidFill>
              </a:rPr>
              <a:t>:  </a:t>
            </a:r>
            <a:endParaRPr lang="en-US" sz="2000" dirty="0" smtClean="0">
              <a:solidFill>
                <a:srgbClr val="000000"/>
              </a:solidFill>
            </a:endParaRPr>
          </a:p>
          <a:p>
            <a:pPr marL="612775" lvl="1" indent="-342900" algn="just">
              <a:lnSpc>
                <a:spcPct val="150000"/>
              </a:lnSpc>
              <a:buSzPct val="100000"/>
              <a:buFont typeface="+mj-lt"/>
              <a:buAutoNum type="arabicPeriod"/>
            </a:pPr>
            <a:r>
              <a:rPr lang="en-US" sz="1800" dirty="0">
                <a:solidFill>
                  <a:srgbClr val="000000"/>
                </a:solidFill>
              </a:rPr>
              <a:t>Principle of unity of objectives</a:t>
            </a:r>
          </a:p>
          <a:p>
            <a:pPr marL="612775" lvl="1" indent="-342900" algn="just">
              <a:lnSpc>
                <a:spcPct val="150000"/>
              </a:lnSpc>
              <a:buSzPct val="100000"/>
              <a:buFont typeface="+mj-lt"/>
              <a:buAutoNum type="arabicPeriod"/>
            </a:pPr>
            <a:r>
              <a:rPr lang="en-US" sz="1800" dirty="0">
                <a:solidFill>
                  <a:srgbClr val="000000"/>
                </a:solidFill>
              </a:rPr>
              <a:t>Principle of specialization</a:t>
            </a:r>
          </a:p>
          <a:p>
            <a:pPr marL="612775" lvl="1" indent="-342900" algn="just">
              <a:lnSpc>
                <a:spcPct val="150000"/>
              </a:lnSpc>
              <a:buSzPct val="100000"/>
              <a:buFont typeface="+mj-lt"/>
              <a:buAutoNum type="arabicPeriod"/>
            </a:pPr>
            <a:r>
              <a:rPr lang="en-US" sz="1800" dirty="0">
                <a:solidFill>
                  <a:srgbClr val="000000"/>
                </a:solidFill>
              </a:rPr>
              <a:t>Principle of coordination</a:t>
            </a:r>
          </a:p>
          <a:p>
            <a:pPr marL="612775" lvl="1" indent="-342900" algn="just">
              <a:lnSpc>
                <a:spcPct val="150000"/>
              </a:lnSpc>
              <a:buSzPct val="100000"/>
              <a:buFont typeface="+mj-lt"/>
              <a:buAutoNum type="arabicPeriod"/>
            </a:pPr>
            <a:r>
              <a:rPr lang="en-US" sz="1800" dirty="0">
                <a:solidFill>
                  <a:srgbClr val="000000"/>
                </a:solidFill>
              </a:rPr>
              <a:t>Principle of authority</a:t>
            </a:r>
          </a:p>
          <a:p>
            <a:pPr marL="612775" lvl="1" indent="-342900" algn="just">
              <a:lnSpc>
                <a:spcPct val="150000"/>
              </a:lnSpc>
              <a:buSzPct val="100000"/>
              <a:buFont typeface="+mj-lt"/>
              <a:buAutoNum type="arabicPeriod"/>
            </a:pPr>
            <a:r>
              <a:rPr lang="en-US" sz="1800" dirty="0">
                <a:solidFill>
                  <a:srgbClr val="000000"/>
                </a:solidFill>
              </a:rPr>
              <a:t>Principle of responsibility</a:t>
            </a:r>
          </a:p>
          <a:p>
            <a:pPr marL="612775" lvl="1" indent="-342900" algn="just">
              <a:lnSpc>
                <a:spcPct val="150000"/>
              </a:lnSpc>
              <a:buSzPct val="100000"/>
              <a:buFont typeface="+mj-lt"/>
              <a:buAutoNum type="arabicPeriod"/>
            </a:pPr>
            <a:r>
              <a:rPr lang="en-US" sz="1800" dirty="0">
                <a:solidFill>
                  <a:srgbClr val="000000"/>
                </a:solidFill>
              </a:rPr>
              <a:t>Principle of delegation</a:t>
            </a:r>
          </a:p>
          <a:p>
            <a:pPr marL="612775" lvl="1" indent="-342900" algn="just">
              <a:lnSpc>
                <a:spcPct val="150000"/>
              </a:lnSpc>
              <a:buSzPct val="100000"/>
              <a:buFont typeface="+mj-lt"/>
              <a:buAutoNum type="arabicPeriod"/>
            </a:pPr>
            <a:r>
              <a:rPr lang="en-US" sz="1800" dirty="0">
                <a:solidFill>
                  <a:srgbClr val="000000"/>
                </a:solidFill>
              </a:rPr>
              <a:t>Principle of efficiency</a:t>
            </a:r>
          </a:p>
          <a:p>
            <a:pPr marL="269875" lvl="1" indent="0" algn="just">
              <a:lnSpc>
                <a:spcPct val="150000"/>
              </a:lnSpc>
              <a:buSzPct val="100000"/>
              <a:buFont typeface="+mj-lt"/>
              <a:buNone/>
            </a:pPr>
            <a:endParaRPr lang="en-US" sz="1800" dirty="0">
              <a:solidFill>
                <a:srgbClr val="00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26440"/>
          </a:xfrm>
        </p:spPr>
        <p:txBody>
          <a:bodyPr/>
          <a:lstStyle/>
          <a:p>
            <a:pPr algn="ctr"/>
            <a:r>
              <a:rPr lang="en-US" sz="3200" dirty="0"/>
              <a:t>Principles of Organization</a:t>
            </a:r>
          </a:p>
        </p:txBody>
      </p:sp>
      <p:sp>
        <p:nvSpPr>
          <p:cNvPr id="4" name="Slide Number Placeholder 3"/>
          <p:cNvSpPr>
            <a:spLocks noGrp="1"/>
          </p:cNvSpPr>
          <p:nvPr>
            <p:ph type="sldNum" sz="quarter" idx="4"/>
          </p:nvPr>
        </p:nvSpPr>
        <p:spPr/>
        <p:txBody>
          <a:bodyPr/>
          <a:lstStyle/>
          <a:p>
            <a:fld id="{B6F15528-21DE-4FAA-801E-634DDDAF4B2B}" type="slidenum">
              <a:rPr lang="en-US" smtClean="0"/>
              <a:t>9</a:t>
            </a:fld>
            <a:endParaRPr lang="en-US" dirty="0"/>
          </a:p>
        </p:txBody>
      </p:sp>
      <p:sp>
        <p:nvSpPr>
          <p:cNvPr id="5" name="Content Placeholder 4"/>
          <p:cNvSpPr>
            <a:spLocks noGrp="1"/>
          </p:cNvSpPr>
          <p:nvPr>
            <p:ph idx="1"/>
          </p:nvPr>
        </p:nvSpPr>
        <p:spPr/>
        <p:txBody>
          <a:bodyPr>
            <a:normAutofit/>
          </a:bodyPr>
          <a:lstStyle/>
          <a:p>
            <a:pPr marL="342900" algn="just">
              <a:lnSpc>
                <a:spcPct val="150000"/>
              </a:lnSpc>
              <a:buFont typeface="Wingdings" panose="05000000000000000000" charset="0"/>
              <a:buChar char="§"/>
            </a:pPr>
            <a:r>
              <a:rPr lang="en-US" sz="2000" dirty="0" smtClean="0">
                <a:solidFill>
                  <a:srgbClr val="000000"/>
                </a:solidFill>
              </a:rPr>
              <a:t>Principles of Organization</a:t>
            </a:r>
            <a:r>
              <a:rPr lang="en-US" sz="2000" dirty="0">
                <a:solidFill>
                  <a:srgbClr val="000000"/>
                </a:solidFill>
              </a:rPr>
              <a:t>:  </a:t>
            </a:r>
            <a:endParaRPr lang="en-US" sz="2000" dirty="0" smtClean="0">
              <a:solidFill>
                <a:srgbClr val="000000"/>
              </a:solidFill>
            </a:endParaRPr>
          </a:p>
          <a:p>
            <a:pPr marL="612775" lvl="1" indent="-342900" algn="just">
              <a:lnSpc>
                <a:spcPct val="150000"/>
              </a:lnSpc>
              <a:buSzPct val="100000"/>
              <a:buFont typeface="+mj-lt"/>
              <a:buAutoNum type="arabicPeriod" startAt="8"/>
            </a:pPr>
            <a:r>
              <a:rPr lang="en-US" sz="1800" dirty="0">
                <a:solidFill>
                  <a:srgbClr val="000000"/>
                </a:solidFill>
              </a:rPr>
              <a:t>Principle of unity of command</a:t>
            </a:r>
          </a:p>
          <a:p>
            <a:pPr marL="612775" lvl="1" indent="-342900" algn="just">
              <a:lnSpc>
                <a:spcPct val="150000"/>
              </a:lnSpc>
              <a:buSzPct val="100000"/>
              <a:buFont typeface="+mj-lt"/>
              <a:buAutoNum type="arabicPeriod" startAt="8"/>
            </a:pPr>
            <a:r>
              <a:rPr lang="en-US" sz="1800" dirty="0">
                <a:solidFill>
                  <a:srgbClr val="000000"/>
                </a:solidFill>
              </a:rPr>
              <a:t>Principle of span of control</a:t>
            </a:r>
          </a:p>
          <a:p>
            <a:pPr marL="612775" lvl="1" indent="-342900" algn="just">
              <a:lnSpc>
                <a:spcPct val="150000"/>
              </a:lnSpc>
              <a:buSzPct val="100000"/>
              <a:buFont typeface="+mj-lt"/>
              <a:buAutoNum type="arabicPeriod" startAt="8"/>
            </a:pPr>
            <a:r>
              <a:rPr lang="en-US" sz="1800" dirty="0">
                <a:solidFill>
                  <a:srgbClr val="000000"/>
                </a:solidFill>
              </a:rPr>
              <a:t>Principle of balance</a:t>
            </a:r>
          </a:p>
          <a:p>
            <a:pPr marL="612775" lvl="1" indent="-342900" algn="just">
              <a:lnSpc>
                <a:spcPct val="150000"/>
              </a:lnSpc>
              <a:buSzPct val="100000"/>
              <a:buFont typeface="+mj-lt"/>
              <a:buAutoNum type="arabicPeriod" startAt="8"/>
            </a:pPr>
            <a:r>
              <a:rPr lang="en-US" sz="1800" dirty="0">
                <a:solidFill>
                  <a:srgbClr val="000000"/>
                </a:solidFill>
              </a:rPr>
              <a:t>Principle of communication</a:t>
            </a:r>
          </a:p>
          <a:p>
            <a:pPr marL="612775" lvl="1" indent="-342900" algn="just">
              <a:lnSpc>
                <a:spcPct val="150000"/>
              </a:lnSpc>
              <a:buSzPct val="100000"/>
              <a:buFont typeface="+mj-lt"/>
              <a:buAutoNum type="arabicPeriod" startAt="8"/>
            </a:pPr>
            <a:r>
              <a:rPr lang="en-US" sz="1800" dirty="0">
                <a:solidFill>
                  <a:srgbClr val="000000"/>
                </a:solidFill>
              </a:rPr>
              <a:t>Principle of personal ability</a:t>
            </a:r>
          </a:p>
          <a:p>
            <a:pPr marL="612775" lvl="1" indent="-342900" algn="just">
              <a:lnSpc>
                <a:spcPct val="150000"/>
              </a:lnSpc>
              <a:buSzPct val="100000"/>
              <a:buFont typeface="+mj-lt"/>
              <a:buAutoNum type="arabicPeriod" startAt="8"/>
            </a:pPr>
            <a:r>
              <a:rPr lang="en-US" sz="1800" dirty="0">
                <a:solidFill>
                  <a:srgbClr val="000000"/>
                </a:solidFill>
              </a:rPr>
              <a:t>Principle of flexibility</a:t>
            </a:r>
          </a:p>
          <a:p>
            <a:pPr marL="612775" lvl="1" indent="-342900" algn="just">
              <a:lnSpc>
                <a:spcPct val="150000"/>
              </a:lnSpc>
              <a:buSzPct val="100000"/>
              <a:buFont typeface="+mj-lt"/>
              <a:buAutoNum type="arabicPeriod" startAt="8"/>
            </a:pPr>
            <a:r>
              <a:rPr lang="en-US" sz="1800" dirty="0">
                <a:solidFill>
                  <a:srgbClr val="000000"/>
                </a:solidFill>
              </a:rPr>
              <a:t>Principle of simplicity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sdf">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asdf">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672</Words>
  <Application>Microsoft Office PowerPoint</Application>
  <PresentationFormat>On-screen Show (4:3)</PresentationFormat>
  <Paragraphs>102</Paragraphs>
  <Slides>12</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12</vt:i4>
      </vt:variant>
    </vt:vector>
  </HeadingPairs>
  <TitlesOfParts>
    <vt:vector size="23" baseType="lpstr">
      <vt:lpstr>Arial Unicode MS</vt:lpstr>
      <vt:lpstr>Agency FB</vt:lpstr>
      <vt:lpstr>Andalus</vt:lpstr>
      <vt:lpstr>Arial</vt:lpstr>
      <vt:lpstr>Calibri</vt:lpstr>
      <vt:lpstr>Calibri Light</vt:lpstr>
      <vt:lpstr>Times New Roman</vt:lpstr>
      <vt:lpstr>Wingdings</vt:lpstr>
      <vt:lpstr>asdf</vt:lpstr>
      <vt:lpstr>Custom Design</vt:lpstr>
      <vt:lpstr>1_asdf</vt:lpstr>
      <vt:lpstr>PowerPoint Presentation</vt:lpstr>
      <vt:lpstr> </vt:lpstr>
      <vt:lpstr>Organization (Organizational structure)</vt:lpstr>
      <vt:lpstr>Characteristics (features) of Organization</vt:lpstr>
      <vt:lpstr>Characteristics (features) of Organization</vt:lpstr>
      <vt:lpstr>Characteristics (features) of Organization</vt:lpstr>
      <vt:lpstr>Advantages (importance /Need/ Significance) of Organization</vt:lpstr>
      <vt:lpstr>Principles of Organization</vt:lpstr>
      <vt:lpstr>Principles of Organization</vt:lpstr>
      <vt:lpstr>Functions of Organization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Asmat Ali</dc:creator>
  <cp:lastModifiedBy>HP</cp:lastModifiedBy>
  <cp:revision>422</cp:revision>
  <dcterms:created xsi:type="dcterms:W3CDTF">2006-08-16T00:00:00Z</dcterms:created>
  <dcterms:modified xsi:type="dcterms:W3CDTF">2021-04-22T04:38:22Z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1033-11.2.0.10078</vt:lpwstr>
  </property>
</Properties>
</file>