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33"/>
  </p:notesMasterIdLst>
  <p:handoutMasterIdLst>
    <p:handoutMasterId r:id="rId34"/>
  </p:handoutMasterIdLst>
  <p:sldIdLst>
    <p:sldId id="429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45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05" autoAdjust="0"/>
  </p:normalViewPr>
  <p:slideViewPr>
    <p:cSldViewPr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512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D2697F-7749-425B-98C5-A5B6AE0CF541}" type="doc">
      <dgm:prSet loTypeId="urn:microsoft.com/office/officeart/2005/8/layout/vList5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EC09C3-8D32-4045-841E-4F7BA9995BAF}">
      <dgm:prSet/>
      <dgm:spPr/>
      <dgm:t>
        <a:bodyPr/>
        <a:lstStyle/>
        <a:p>
          <a:pPr rtl="0"/>
          <a:r>
            <a:rPr lang="en-US" b="1" dirty="0" smtClean="0"/>
            <a:t>Functional</a:t>
          </a:r>
          <a:endParaRPr lang="en-US" dirty="0"/>
        </a:p>
      </dgm:t>
    </dgm:pt>
    <dgm:pt modelId="{B4AFBA1E-742F-4967-B2C2-4AEA89690B94}" type="parTrans" cxnId="{25CA72B0-62C0-4B51-A101-F264C8BFDC19}">
      <dgm:prSet/>
      <dgm:spPr/>
      <dgm:t>
        <a:bodyPr/>
        <a:lstStyle/>
        <a:p>
          <a:endParaRPr lang="en-US"/>
        </a:p>
      </dgm:t>
    </dgm:pt>
    <dgm:pt modelId="{09236308-D991-4CDF-B0D3-C3A2AC3A4708}" type="sibTrans" cxnId="{25CA72B0-62C0-4B51-A101-F264C8BFDC19}">
      <dgm:prSet/>
      <dgm:spPr/>
      <dgm:t>
        <a:bodyPr/>
        <a:lstStyle/>
        <a:p>
          <a:endParaRPr lang="en-US"/>
        </a:p>
      </dgm:t>
    </dgm:pt>
    <dgm:pt modelId="{6F6663DB-F5CE-4190-91D2-04BD2931925A}">
      <dgm:prSet/>
      <dgm:spPr/>
      <dgm:t>
        <a:bodyPr/>
        <a:lstStyle/>
        <a:p>
          <a:pPr rtl="0"/>
          <a:r>
            <a:rPr lang="en-US" b="1" dirty="0" smtClean="0"/>
            <a:t>Usability</a:t>
          </a:r>
          <a:endParaRPr lang="en-US" dirty="0"/>
        </a:p>
      </dgm:t>
    </dgm:pt>
    <dgm:pt modelId="{5F9DD470-F31B-4673-ACF6-45C6AD470326}" type="parTrans" cxnId="{A66D6A8B-A30A-4906-9C4D-F5CB6B32051E}">
      <dgm:prSet/>
      <dgm:spPr/>
      <dgm:t>
        <a:bodyPr/>
        <a:lstStyle/>
        <a:p>
          <a:endParaRPr lang="en-US"/>
        </a:p>
      </dgm:t>
    </dgm:pt>
    <dgm:pt modelId="{A0C8D246-D511-4188-9E69-966D2DE0B8CB}" type="sibTrans" cxnId="{A66D6A8B-A30A-4906-9C4D-F5CB6B32051E}">
      <dgm:prSet/>
      <dgm:spPr/>
      <dgm:t>
        <a:bodyPr/>
        <a:lstStyle/>
        <a:p>
          <a:endParaRPr lang="en-US"/>
        </a:p>
      </dgm:t>
    </dgm:pt>
    <dgm:pt modelId="{4CBFB386-D1B1-49F0-BCC0-5FE4E223738E}">
      <dgm:prSet/>
      <dgm:spPr/>
      <dgm:t>
        <a:bodyPr/>
        <a:lstStyle/>
        <a:p>
          <a:pPr rtl="0"/>
          <a:r>
            <a:rPr lang="en-US" b="1" dirty="0" smtClean="0"/>
            <a:t>Reliability</a:t>
          </a:r>
          <a:endParaRPr lang="en-US" dirty="0"/>
        </a:p>
      </dgm:t>
    </dgm:pt>
    <dgm:pt modelId="{61069C84-5BE5-4B28-A87A-96CD23B90FB0}" type="parTrans" cxnId="{6598DDF4-C3E0-4192-814C-0C1BD6A5BABF}">
      <dgm:prSet/>
      <dgm:spPr/>
      <dgm:t>
        <a:bodyPr/>
        <a:lstStyle/>
        <a:p>
          <a:endParaRPr lang="en-US"/>
        </a:p>
      </dgm:t>
    </dgm:pt>
    <dgm:pt modelId="{2926D9A0-B914-4B2E-A545-F4D03FBBF7B3}" type="sibTrans" cxnId="{6598DDF4-C3E0-4192-814C-0C1BD6A5BABF}">
      <dgm:prSet/>
      <dgm:spPr/>
      <dgm:t>
        <a:bodyPr/>
        <a:lstStyle/>
        <a:p>
          <a:endParaRPr lang="en-US"/>
        </a:p>
      </dgm:t>
    </dgm:pt>
    <dgm:pt modelId="{39C06623-8F0F-4094-83F8-6F78F6F42ED1}">
      <dgm:prSet/>
      <dgm:spPr/>
      <dgm:t>
        <a:bodyPr/>
        <a:lstStyle/>
        <a:p>
          <a:pPr rtl="0"/>
          <a:r>
            <a:rPr lang="en-US" b="1" dirty="0" smtClean="0"/>
            <a:t>Performance</a:t>
          </a:r>
          <a:endParaRPr lang="en-US" dirty="0"/>
        </a:p>
      </dgm:t>
    </dgm:pt>
    <dgm:pt modelId="{EC6847B4-EA33-4A60-80EC-670211CD2FB8}" type="parTrans" cxnId="{A39A0FDA-60B4-48E5-8011-0D201A119B82}">
      <dgm:prSet/>
      <dgm:spPr/>
      <dgm:t>
        <a:bodyPr/>
        <a:lstStyle/>
        <a:p>
          <a:endParaRPr lang="en-US"/>
        </a:p>
      </dgm:t>
    </dgm:pt>
    <dgm:pt modelId="{F06785F9-B3A9-421F-BA4E-071F153F5059}" type="sibTrans" cxnId="{A39A0FDA-60B4-48E5-8011-0D201A119B82}">
      <dgm:prSet/>
      <dgm:spPr/>
      <dgm:t>
        <a:bodyPr/>
        <a:lstStyle/>
        <a:p>
          <a:endParaRPr lang="en-US"/>
        </a:p>
      </dgm:t>
    </dgm:pt>
    <dgm:pt modelId="{E2EA6C02-F58E-4497-8365-3DBA78C46763}">
      <dgm:prSet/>
      <dgm:spPr/>
      <dgm:t>
        <a:bodyPr/>
        <a:lstStyle/>
        <a:p>
          <a:pPr rtl="0"/>
          <a:r>
            <a:rPr lang="en-US" b="1" dirty="0" smtClean="0"/>
            <a:t>Supportability</a:t>
          </a:r>
          <a:endParaRPr lang="en-US" b="1" dirty="0"/>
        </a:p>
      </dgm:t>
    </dgm:pt>
    <dgm:pt modelId="{BC7AE45E-33E0-459E-8971-71D047F3E00E}" type="parTrans" cxnId="{27C86850-5B2A-4EC4-B835-79F20295BDA1}">
      <dgm:prSet/>
      <dgm:spPr/>
      <dgm:t>
        <a:bodyPr/>
        <a:lstStyle/>
        <a:p>
          <a:endParaRPr lang="en-US"/>
        </a:p>
      </dgm:t>
    </dgm:pt>
    <dgm:pt modelId="{3B8D5402-1024-4775-A1DD-E109907ED7A4}" type="sibTrans" cxnId="{27C86850-5B2A-4EC4-B835-79F20295BDA1}">
      <dgm:prSet/>
      <dgm:spPr/>
      <dgm:t>
        <a:bodyPr/>
        <a:lstStyle/>
        <a:p>
          <a:endParaRPr lang="en-US"/>
        </a:p>
      </dgm:t>
    </dgm:pt>
    <dgm:pt modelId="{ACE71A50-2CCE-49D9-8795-1697DB601A9B}">
      <dgm:prSet/>
      <dgm:spPr/>
      <dgm:t>
        <a:bodyPr/>
        <a:lstStyle/>
        <a:p>
          <a:pPr rtl="0"/>
          <a:r>
            <a:rPr lang="en-US" b="1" dirty="0" smtClean="0"/>
            <a:t>features, capabilities, security.</a:t>
          </a:r>
          <a:endParaRPr lang="en-US" dirty="0"/>
        </a:p>
      </dgm:t>
    </dgm:pt>
    <dgm:pt modelId="{5C08EFDD-A57A-4F3C-89F6-E2B0BF0F2F6E}" type="parTrans" cxnId="{9F4BE672-89A1-4A04-BF82-329DE265838D}">
      <dgm:prSet/>
      <dgm:spPr/>
      <dgm:t>
        <a:bodyPr/>
        <a:lstStyle/>
        <a:p>
          <a:endParaRPr lang="en-US"/>
        </a:p>
      </dgm:t>
    </dgm:pt>
    <dgm:pt modelId="{98ED29FA-6E16-4D1E-87CA-D702E46F6CCA}" type="sibTrans" cxnId="{9F4BE672-89A1-4A04-BF82-329DE265838D}">
      <dgm:prSet/>
      <dgm:spPr/>
      <dgm:t>
        <a:bodyPr/>
        <a:lstStyle/>
        <a:p>
          <a:endParaRPr lang="en-US"/>
        </a:p>
      </dgm:t>
    </dgm:pt>
    <dgm:pt modelId="{6BB2614C-C00B-46A0-A880-FC0E3780805D}">
      <dgm:prSet/>
      <dgm:spPr/>
      <dgm:t>
        <a:bodyPr/>
        <a:lstStyle/>
        <a:p>
          <a:pPr rtl="0"/>
          <a:r>
            <a:rPr lang="en-US" b="1" dirty="0" smtClean="0"/>
            <a:t>human factors, help, documentation.</a:t>
          </a:r>
          <a:endParaRPr lang="en-US" dirty="0"/>
        </a:p>
      </dgm:t>
    </dgm:pt>
    <dgm:pt modelId="{CB620F2E-E541-486E-BA97-96F784F58A69}" type="parTrans" cxnId="{4CB47A2A-9068-457D-B066-1B343B8CAC05}">
      <dgm:prSet/>
      <dgm:spPr/>
      <dgm:t>
        <a:bodyPr/>
        <a:lstStyle/>
        <a:p>
          <a:endParaRPr lang="en-US"/>
        </a:p>
      </dgm:t>
    </dgm:pt>
    <dgm:pt modelId="{0DECC108-E343-43B5-A52E-BC54640DF694}" type="sibTrans" cxnId="{4CB47A2A-9068-457D-B066-1B343B8CAC05}">
      <dgm:prSet/>
      <dgm:spPr/>
      <dgm:t>
        <a:bodyPr/>
        <a:lstStyle/>
        <a:p>
          <a:endParaRPr lang="en-US"/>
        </a:p>
      </dgm:t>
    </dgm:pt>
    <dgm:pt modelId="{4E084E4D-B33E-47B3-9708-6B837DD97B98}">
      <dgm:prSet/>
      <dgm:spPr/>
      <dgm:t>
        <a:bodyPr/>
        <a:lstStyle/>
        <a:p>
          <a:pPr rtl="0"/>
          <a:r>
            <a:rPr lang="en-US" b="1" dirty="0" smtClean="0"/>
            <a:t>frequency of failure, recoverability, predictability.</a:t>
          </a:r>
          <a:endParaRPr lang="en-US" dirty="0"/>
        </a:p>
      </dgm:t>
    </dgm:pt>
    <dgm:pt modelId="{B5548098-B7A1-431C-999E-38A500CE4493}" type="parTrans" cxnId="{99E0EE70-820D-418E-9E37-15FAA9EC7BD1}">
      <dgm:prSet/>
      <dgm:spPr/>
      <dgm:t>
        <a:bodyPr/>
        <a:lstStyle/>
        <a:p>
          <a:endParaRPr lang="en-US"/>
        </a:p>
      </dgm:t>
    </dgm:pt>
    <dgm:pt modelId="{1461A4F6-5CA9-44D7-9DEF-456D27C33BB8}" type="sibTrans" cxnId="{99E0EE70-820D-418E-9E37-15FAA9EC7BD1}">
      <dgm:prSet/>
      <dgm:spPr/>
      <dgm:t>
        <a:bodyPr/>
        <a:lstStyle/>
        <a:p>
          <a:endParaRPr lang="en-US"/>
        </a:p>
      </dgm:t>
    </dgm:pt>
    <dgm:pt modelId="{410FDC7F-FF35-40CF-A239-E5A8060892FF}">
      <dgm:prSet/>
      <dgm:spPr/>
      <dgm:t>
        <a:bodyPr/>
        <a:lstStyle/>
        <a:p>
          <a:pPr rtl="0"/>
          <a:r>
            <a:rPr lang="en-US" b="1" dirty="0" smtClean="0"/>
            <a:t>response times, throughput, accuracy, availability, resource usage.</a:t>
          </a:r>
          <a:endParaRPr lang="en-US" dirty="0"/>
        </a:p>
      </dgm:t>
    </dgm:pt>
    <dgm:pt modelId="{494988FF-94D7-45E9-AE05-FD8E25390AE9}" type="parTrans" cxnId="{D855B2EB-EA8D-4791-856C-1AEFA172F2CE}">
      <dgm:prSet/>
      <dgm:spPr/>
      <dgm:t>
        <a:bodyPr/>
        <a:lstStyle/>
        <a:p>
          <a:endParaRPr lang="en-US"/>
        </a:p>
      </dgm:t>
    </dgm:pt>
    <dgm:pt modelId="{4C04D0F1-219C-4D16-BF17-1CFE575A6680}" type="sibTrans" cxnId="{D855B2EB-EA8D-4791-856C-1AEFA172F2CE}">
      <dgm:prSet/>
      <dgm:spPr/>
      <dgm:t>
        <a:bodyPr/>
        <a:lstStyle/>
        <a:p>
          <a:endParaRPr lang="en-US"/>
        </a:p>
      </dgm:t>
    </dgm:pt>
    <dgm:pt modelId="{CECB747A-C7EC-43F5-B207-CC96E0AB0233}">
      <dgm:prSet/>
      <dgm:spPr/>
      <dgm:t>
        <a:bodyPr/>
        <a:lstStyle/>
        <a:p>
          <a:pPr rtl="0"/>
          <a:r>
            <a:rPr lang="en-US" b="1" dirty="0" smtClean="0"/>
            <a:t>adaptability, maintainability, internationalization, configurability.</a:t>
          </a:r>
          <a:endParaRPr lang="en-US" b="1" dirty="0"/>
        </a:p>
      </dgm:t>
    </dgm:pt>
    <dgm:pt modelId="{506BC544-7C55-4266-86F9-59778EAAAF85}" type="parTrans" cxnId="{FEEFC46C-6FA5-4F0C-BA89-CA48D8D6C726}">
      <dgm:prSet/>
      <dgm:spPr/>
      <dgm:t>
        <a:bodyPr/>
        <a:lstStyle/>
        <a:p>
          <a:endParaRPr lang="en-US"/>
        </a:p>
      </dgm:t>
    </dgm:pt>
    <dgm:pt modelId="{16B09913-4E44-4A01-8D3D-7497C0C3A268}" type="sibTrans" cxnId="{FEEFC46C-6FA5-4F0C-BA89-CA48D8D6C726}">
      <dgm:prSet/>
      <dgm:spPr/>
      <dgm:t>
        <a:bodyPr/>
        <a:lstStyle/>
        <a:p>
          <a:endParaRPr lang="en-US"/>
        </a:p>
      </dgm:t>
    </dgm:pt>
    <dgm:pt modelId="{6FBB3EF0-199B-4C24-9120-685E1C652117}" type="pres">
      <dgm:prSet presAssocID="{D8D2697F-7749-425B-98C5-A5B6AE0CF54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F1917B-ED71-41FC-A78F-94F71440EA23}" type="pres">
      <dgm:prSet presAssocID="{69EC09C3-8D32-4045-841E-4F7BA9995BAF}" presName="linNode" presStyleCnt="0"/>
      <dgm:spPr/>
      <dgm:t>
        <a:bodyPr/>
        <a:lstStyle/>
        <a:p>
          <a:endParaRPr lang="en-US"/>
        </a:p>
      </dgm:t>
    </dgm:pt>
    <dgm:pt modelId="{FAE869D7-B0B9-4B13-B739-07E23CC01EE7}" type="pres">
      <dgm:prSet presAssocID="{69EC09C3-8D32-4045-841E-4F7BA9995BAF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8AA5C9-E671-4672-9E16-CAB02E22DB6A}" type="pres">
      <dgm:prSet presAssocID="{69EC09C3-8D32-4045-841E-4F7BA9995BA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B2F467-8BDD-4FDF-B507-4838F44E7E42}" type="pres">
      <dgm:prSet presAssocID="{09236308-D991-4CDF-B0D3-C3A2AC3A4708}" presName="sp" presStyleCnt="0"/>
      <dgm:spPr/>
      <dgm:t>
        <a:bodyPr/>
        <a:lstStyle/>
        <a:p>
          <a:endParaRPr lang="en-US"/>
        </a:p>
      </dgm:t>
    </dgm:pt>
    <dgm:pt modelId="{F022EB38-6B7D-40D4-A65E-6B1BDB524844}" type="pres">
      <dgm:prSet presAssocID="{6F6663DB-F5CE-4190-91D2-04BD2931925A}" presName="linNode" presStyleCnt="0"/>
      <dgm:spPr/>
      <dgm:t>
        <a:bodyPr/>
        <a:lstStyle/>
        <a:p>
          <a:endParaRPr lang="en-US"/>
        </a:p>
      </dgm:t>
    </dgm:pt>
    <dgm:pt modelId="{92856A90-F3E3-450F-8434-2CFB1D123F37}" type="pres">
      <dgm:prSet presAssocID="{6F6663DB-F5CE-4190-91D2-04BD2931925A}" presName="parentText" presStyleLbl="node1" presStyleIdx="1" presStyleCnt="5" custLinFactNeighborX="-221" custLinFactNeighborY="649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6D99F5-C4D2-4E42-B483-533154C2BF8D}" type="pres">
      <dgm:prSet presAssocID="{6F6663DB-F5CE-4190-91D2-04BD2931925A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498178-AA44-4751-9B55-2A8BF5F35249}" type="pres">
      <dgm:prSet presAssocID="{A0C8D246-D511-4188-9E69-966D2DE0B8CB}" presName="sp" presStyleCnt="0"/>
      <dgm:spPr/>
      <dgm:t>
        <a:bodyPr/>
        <a:lstStyle/>
        <a:p>
          <a:endParaRPr lang="en-US"/>
        </a:p>
      </dgm:t>
    </dgm:pt>
    <dgm:pt modelId="{B16EFEFD-675C-410C-9553-12E5AA297A4D}" type="pres">
      <dgm:prSet presAssocID="{4CBFB386-D1B1-49F0-BCC0-5FE4E223738E}" presName="linNode" presStyleCnt="0"/>
      <dgm:spPr/>
      <dgm:t>
        <a:bodyPr/>
        <a:lstStyle/>
        <a:p>
          <a:endParaRPr lang="en-US"/>
        </a:p>
      </dgm:t>
    </dgm:pt>
    <dgm:pt modelId="{EED75F81-4B57-41A0-A5F8-18920CE3FEAA}" type="pres">
      <dgm:prSet presAssocID="{4CBFB386-D1B1-49F0-BCC0-5FE4E223738E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785240-F53F-4420-9D3B-0F714137845D}" type="pres">
      <dgm:prSet presAssocID="{4CBFB386-D1B1-49F0-BCC0-5FE4E223738E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A17F70-76BA-41FD-91F2-EFF65C3AD422}" type="pres">
      <dgm:prSet presAssocID="{2926D9A0-B914-4B2E-A545-F4D03FBBF7B3}" presName="sp" presStyleCnt="0"/>
      <dgm:spPr/>
      <dgm:t>
        <a:bodyPr/>
        <a:lstStyle/>
        <a:p>
          <a:endParaRPr lang="en-US"/>
        </a:p>
      </dgm:t>
    </dgm:pt>
    <dgm:pt modelId="{D8F5EB5B-4B57-4396-AEEE-7F294CD5C864}" type="pres">
      <dgm:prSet presAssocID="{39C06623-8F0F-4094-83F8-6F78F6F42ED1}" presName="linNode" presStyleCnt="0"/>
      <dgm:spPr/>
      <dgm:t>
        <a:bodyPr/>
        <a:lstStyle/>
        <a:p>
          <a:endParaRPr lang="en-US"/>
        </a:p>
      </dgm:t>
    </dgm:pt>
    <dgm:pt modelId="{DD4D4906-47C1-43AE-8F83-037AD389BF2C}" type="pres">
      <dgm:prSet presAssocID="{39C06623-8F0F-4094-83F8-6F78F6F42ED1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C924F-1280-49DD-9392-35FA6BD8656D}" type="pres">
      <dgm:prSet presAssocID="{39C06623-8F0F-4094-83F8-6F78F6F42ED1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74BF62-45F9-4B89-937C-1A8CEFAD1747}" type="pres">
      <dgm:prSet presAssocID="{F06785F9-B3A9-421F-BA4E-071F153F5059}" presName="sp" presStyleCnt="0"/>
      <dgm:spPr/>
      <dgm:t>
        <a:bodyPr/>
        <a:lstStyle/>
        <a:p>
          <a:endParaRPr lang="en-US"/>
        </a:p>
      </dgm:t>
    </dgm:pt>
    <dgm:pt modelId="{E655EAB5-B918-48A7-B8E9-B04EC046AD44}" type="pres">
      <dgm:prSet presAssocID="{E2EA6C02-F58E-4497-8365-3DBA78C46763}" presName="linNode" presStyleCnt="0"/>
      <dgm:spPr/>
      <dgm:t>
        <a:bodyPr/>
        <a:lstStyle/>
        <a:p>
          <a:endParaRPr lang="en-US"/>
        </a:p>
      </dgm:t>
    </dgm:pt>
    <dgm:pt modelId="{B8B17631-0FC0-4018-8D56-04681C31AFFD}" type="pres">
      <dgm:prSet presAssocID="{E2EA6C02-F58E-4497-8365-3DBA78C46763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209CE-E807-4E58-B472-504E0334A115}" type="pres">
      <dgm:prSet presAssocID="{E2EA6C02-F58E-4497-8365-3DBA78C46763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20BE80-7733-9C44-9DE3-DD7997319D86}" type="presOf" srcId="{D8D2697F-7749-425B-98C5-A5B6AE0CF541}" destId="{6FBB3EF0-199B-4C24-9120-685E1C652117}" srcOrd="0" destOrd="0" presId="urn:microsoft.com/office/officeart/2005/8/layout/vList5"/>
    <dgm:cxn modelId="{35D853F9-E096-3146-AB8F-B69C324CB996}" type="presOf" srcId="{4E084E4D-B33E-47B3-9708-6B837DD97B98}" destId="{9D785240-F53F-4420-9D3B-0F714137845D}" srcOrd="0" destOrd="0" presId="urn:microsoft.com/office/officeart/2005/8/layout/vList5"/>
    <dgm:cxn modelId="{E5F44BA0-384E-9047-8DB1-3431CA4BB684}" type="presOf" srcId="{4CBFB386-D1B1-49F0-BCC0-5FE4E223738E}" destId="{EED75F81-4B57-41A0-A5F8-18920CE3FEAA}" srcOrd="0" destOrd="0" presId="urn:microsoft.com/office/officeart/2005/8/layout/vList5"/>
    <dgm:cxn modelId="{9F4BE672-89A1-4A04-BF82-329DE265838D}" srcId="{69EC09C3-8D32-4045-841E-4F7BA9995BAF}" destId="{ACE71A50-2CCE-49D9-8795-1697DB601A9B}" srcOrd="0" destOrd="0" parTransId="{5C08EFDD-A57A-4F3C-89F6-E2B0BF0F2F6E}" sibTransId="{98ED29FA-6E16-4D1E-87CA-D702E46F6CCA}"/>
    <dgm:cxn modelId="{A39A0FDA-60B4-48E5-8011-0D201A119B82}" srcId="{D8D2697F-7749-425B-98C5-A5B6AE0CF541}" destId="{39C06623-8F0F-4094-83F8-6F78F6F42ED1}" srcOrd="3" destOrd="0" parTransId="{EC6847B4-EA33-4A60-80EC-670211CD2FB8}" sibTransId="{F06785F9-B3A9-421F-BA4E-071F153F5059}"/>
    <dgm:cxn modelId="{27C86850-5B2A-4EC4-B835-79F20295BDA1}" srcId="{D8D2697F-7749-425B-98C5-A5B6AE0CF541}" destId="{E2EA6C02-F58E-4497-8365-3DBA78C46763}" srcOrd="4" destOrd="0" parTransId="{BC7AE45E-33E0-459E-8971-71D047F3E00E}" sibTransId="{3B8D5402-1024-4775-A1DD-E109907ED7A4}"/>
    <dgm:cxn modelId="{FEEFC46C-6FA5-4F0C-BA89-CA48D8D6C726}" srcId="{E2EA6C02-F58E-4497-8365-3DBA78C46763}" destId="{CECB747A-C7EC-43F5-B207-CC96E0AB0233}" srcOrd="0" destOrd="0" parTransId="{506BC544-7C55-4266-86F9-59778EAAAF85}" sibTransId="{16B09913-4E44-4A01-8D3D-7497C0C3A268}"/>
    <dgm:cxn modelId="{6A2C7CF9-17CC-2C48-B79C-8EF1E8A2F2EA}" type="presOf" srcId="{6F6663DB-F5CE-4190-91D2-04BD2931925A}" destId="{92856A90-F3E3-450F-8434-2CFB1D123F37}" srcOrd="0" destOrd="0" presId="urn:microsoft.com/office/officeart/2005/8/layout/vList5"/>
    <dgm:cxn modelId="{95AA1C9B-2BE2-A04B-ABBF-8969BCAE5FC7}" type="presOf" srcId="{410FDC7F-FF35-40CF-A239-E5A8060892FF}" destId="{21CC924F-1280-49DD-9392-35FA6BD8656D}" srcOrd="0" destOrd="0" presId="urn:microsoft.com/office/officeart/2005/8/layout/vList5"/>
    <dgm:cxn modelId="{DAC45DB1-B1D7-844D-8FF3-5690622DCFD3}" type="presOf" srcId="{69EC09C3-8D32-4045-841E-4F7BA9995BAF}" destId="{FAE869D7-B0B9-4B13-B739-07E23CC01EE7}" srcOrd="0" destOrd="0" presId="urn:microsoft.com/office/officeart/2005/8/layout/vList5"/>
    <dgm:cxn modelId="{8F738F02-41AF-A24B-BDFC-CD7E01220A0D}" type="presOf" srcId="{CECB747A-C7EC-43F5-B207-CC96E0AB0233}" destId="{636209CE-E807-4E58-B472-504E0334A115}" srcOrd="0" destOrd="0" presId="urn:microsoft.com/office/officeart/2005/8/layout/vList5"/>
    <dgm:cxn modelId="{F5231579-D294-FA4B-B602-D228B6619AEB}" type="presOf" srcId="{6BB2614C-C00B-46A0-A880-FC0E3780805D}" destId="{376D99F5-C4D2-4E42-B483-533154C2BF8D}" srcOrd="0" destOrd="0" presId="urn:microsoft.com/office/officeart/2005/8/layout/vList5"/>
    <dgm:cxn modelId="{A66D6A8B-A30A-4906-9C4D-F5CB6B32051E}" srcId="{D8D2697F-7749-425B-98C5-A5B6AE0CF541}" destId="{6F6663DB-F5CE-4190-91D2-04BD2931925A}" srcOrd="1" destOrd="0" parTransId="{5F9DD470-F31B-4673-ACF6-45C6AD470326}" sibTransId="{A0C8D246-D511-4188-9E69-966D2DE0B8CB}"/>
    <dgm:cxn modelId="{DBF68546-3D12-D048-881D-867DBD557564}" type="presOf" srcId="{39C06623-8F0F-4094-83F8-6F78F6F42ED1}" destId="{DD4D4906-47C1-43AE-8F83-037AD389BF2C}" srcOrd="0" destOrd="0" presId="urn:microsoft.com/office/officeart/2005/8/layout/vList5"/>
    <dgm:cxn modelId="{25CA72B0-62C0-4B51-A101-F264C8BFDC19}" srcId="{D8D2697F-7749-425B-98C5-A5B6AE0CF541}" destId="{69EC09C3-8D32-4045-841E-4F7BA9995BAF}" srcOrd="0" destOrd="0" parTransId="{B4AFBA1E-742F-4967-B2C2-4AEA89690B94}" sibTransId="{09236308-D991-4CDF-B0D3-C3A2AC3A4708}"/>
    <dgm:cxn modelId="{6598DDF4-C3E0-4192-814C-0C1BD6A5BABF}" srcId="{D8D2697F-7749-425B-98C5-A5B6AE0CF541}" destId="{4CBFB386-D1B1-49F0-BCC0-5FE4E223738E}" srcOrd="2" destOrd="0" parTransId="{61069C84-5BE5-4B28-A87A-96CD23B90FB0}" sibTransId="{2926D9A0-B914-4B2E-A545-F4D03FBBF7B3}"/>
    <dgm:cxn modelId="{0FB51AFE-BC60-4944-879F-FAEBB57FD46C}" type="presOf" srcId="{ACE71A50-2CCE-49D9-8795-1697DB601A9B}" destId="{9A8AA5C9-E671-4672-9E16-CAB02E22DB6A}" srcOrd="0" destOrd="0" presId="urn:microsoft.com/office/officeart/2005/8/layout/vList5"/>
    <dgm:cxn modelId="{AFD9A958-6999-B44E-976C-55A4E9717075}" type="presOf" srcId="{E2EA6C02-F58E-4497-8365-3DBA78C46763}" destId="{B8B17631-0FC0-4018-8D56-04681C31AFFD}" srcOrd="0" destOrd="0" presId="urn:microsoft.com/office/officeart/2005/8/layout/vList5"/>
    <dgm:cxn modelId="{4CB47A2A-9068-457D-B066-1B343B8CAC05}" srcId="{6F6663DB-F5CE-4190-91D2-04BD2931925A}" destId="{6BB2614C-C00B-46A0-A880-FC0E3780805D}" srcOrd="0" destOrd="0" parTransId="{CB620F2E-E541-486E-BA97-96F784F58A69}" sibTransId="{0DECC108-E343-43B5-A52E-BC54640DF694}"/>
    <dgm:cxn modelId="{D855B2EB-EA8D-4791-856C-1AEFA172F2CE}" srcId="{39C06623-8F0F-4094-83F8-6F78F6F42ED1}" destId="{410FDC7F-FF35-40CF-A239-E5A8060892FF}" srcOrd="0" destOrd="0" parTransId="{494988FF-94D7-45E9-AE05-FD8E25390AE9}" sibTransId="{4C04D0F1-219C-4D16-BF17-1CFE575A6680}"/>
    <dgm:cxn modelId="{99E0EE70-820D-418E-9E37-15FAA9EC7BD1}" srcId="{4CBFB386-D1B1-49F0-BCC0-5FE4E223738E}" destId="{4E084E4D-B33E-47B3-9708-6B837DD97B98}" srcOrd="0" destOrd="0" parTransId="{B5548098-B7A1-431C-999E-38A500CE4493}" sibTransId="{1461A4F6-5CA9-44D7-9DEF-456D27C33BB8}"/>
    <dgm:cxn modelId="{A6AF001E-6A45-E245-AADB-614B7058B151}" type="presParOf" srcId="{6FBB3EF0-199B-4C24-9120-685E1C652117}" destId="{12F1917B-ED71-41FC-A78F-94F71440EA23}" srcOrd="0" destOrd="0" presId="urn:microsoft.com/office/officeart/2005/8/layout/vList5"/>
    <dgm:cxn modelId="{EE707684-99E5-5C4C-8DEE-C732FD3DC9A7}" type="presParOf" srcId="{12F1917B-ED71-41FC-A78F-94F71440EA23}" destId="{FAE869D7-B0B9-4B13-B739-07E23CC01EE7}" srcOrd="0" destOrd="0" presId="urn:microsoft.com/office/officeart/2005/8/layout/vList5"/>
    <dgm:cxn modelId="{1448AE97-3666-A040-99B2-7C8E7C176331}" type="presParOf" srcId="{12F1917B-ED71-41FC-A78F-94F71440EA23}" destId="{9A8AA5C9-E671-4672-9E16-CAB02E22DB6A}" srcOrd="1" destOrd="0" presId="urn:microsoft.com/office/officeart/2005/8/layout/vList5"/>
    <dgm:cxn modelId="{34D4F3B2-5F44-A043-80BF-D414E2536201}" type="presParOf" srcId="{6FBB3EF0-199B-4C24-9120-685E1C652117}" destId="{7CB2F467-8BDD-4FDF-B507-4838F44E7E42}" srcOrd="1" destOrd="0" presId="urn:microsoft.com/office/officeart/2005/8/layout/vList5"/>
    <dgm:cxn modelId="{B25E2E20-0F9B-774B-8F16-B014368F659B}" type="presParOf" srcId="{6FBB3EF0-199B-4C24-9120-685E1C652117}" destId="{F022EB38-6B7D-40D4-A65E-6B1BDB524844}" srcOrd="2" destOrd="0" presId="urn:microsoft.com/office/officeart/2005/8/layout/vList5"/>
    <dgm:cxn modelId="{8C1DC23F-1EE1-8C43-9D61-EDDFC61FEDB6}" type="presParOf" srcId="{F022EB38-6B7D-40D4-A65E-6B1BDB524844}" destId="{92856A90-F3E3-450F-8434-2CFB1D123F37}" srcOrd="0" destOrd="0" presId="urn:microsoft.com/office/officeart/2005/8/layout/vList5"/>
    <dgm:cxn modelId="{14E3C0FE-E934-6A41-B026-34E0EA8B3C33}" type="presParOf" srcId="{F022EB38-6B7D-40D4-A65E-6B1BDB524844}" destId="{376D99F5-C4D2-4E42-B483-533154C2BF8D}" srcOrd="1" destOrd="0" presId="urn:microsoft.com/office/officeart/2005/8/layout/vList5"/>
    <dgm:cxn modelId="{F3126967-FAB5-2340-A0BA-F7DABD37C41F}" type="presParOf" srcId="{6FBB3EF0-199B-4C24-9120-685E1C652117}" destId="{30498178-AA44-4751-9B55-2A8BF5F35249}" srcOrd="3" destOrd="0" presId="urn:microsoft.com/office/officeart/2005/8/layout/vList5"/>
    <dgm:cxn modelId="{F22361D1-4B46-344A-90CC-0242DD22FBAA}" type="presParOf" srcId="{6FBB3EF0-199B-4C24-9120-685E1C652117}" destId="{B16EFEFD-675C-410C-9553-12E5AA297A4D}" srcOrd="4" destOrd="0" presId="urn:microsoft.com/office/officeart/2005/8/layout/vList5"/>
    <dgm:cxn modelId="{F6B2B4B6-F081-214D-89FD-BB06F087A37D}" type="presParOf" srcId="{B16EFEFD-675C-410C-9553-12E5AA297A4D}" destId="{EED75F81-4B57-41A0-A5F8-18920CE3FEAA}" srcOrd="0" destOrd="0" presId="urn:microsoft.com/office/officeart/2005/8/layout/vList5"/>
    <dgm:cxn modelId="{EDB4EF53-52BD-DC4C-BFAD-FA331E81542A}" type="presParOf" srcId="{B16EFEFD-675C-410C-9553-12E5AA297A4D}" destId="{9D785240-F53F-4420-9D3B-0F714137845D}" srcOrd="1" destOrd="0" presId="urn:microsoft.com/office/officeart/2005/8/layout/vList5"/>
    <dgm:cxn modelId="{0B35C492-6A28-5F44-8977-F635B6F0956A}" type="presParOf" srcId="{6FBB3EF0-199B-4C24-9120-685E1C652117}" destId="{27A17F70-76BA-41FD-91F2-EFF65C3AD422}" srcOrd="5" destOrd="0" presId="urn:microsoft.com/office/officeart/2005/8/layout/vList5"/>
    <dgm:cxn modelId="{74C7F370-422D-174F-BDF3-C18FFE338A42}" type="presParOf" srcId="{6FBB3EF0-199B-4C24-9120-685E1C652117}" destId="{D8F5EB5B-4B57-4396-AEEE-7F294CD5C864}" srcOrd="6" destOrd="0" presId="urn:microsoft.com/office/officeart/2005/8/layout/vList5"/>
    <dgm:cxn modelId="{2E69C7C9-13C8-574C-9F12-5F0159FBA01D}" type="presParOf" srcId="{D8F5EB5B-4B57-4396-AEEE-7F294CD5C864}" destId="{DD4D4906-47C1-43AE-8F83-037AD389BF2C}" srcOrd="0" destOrd="0" presId="urn:microsoft.com/office/officeart/2005/8/layout/vList5"/>
    <dgm:cxn modelId="{87DD1DC2-F849-9647-978A-4E7EF68274F5}" type="presParOf" srcId="{D8F5EB5B-4B57-4396-AEEE-7F294CD5C864}" destId="{21CC924F-1280-49DD-9392-35FA6BD8656D}" srcOrd="1" destOrd="0" presId="urn:microsoft.com/office/officeart/2005/8/layout/vList5"/>
    <dgm:cxn modelId="{644BCD85-A22C-854F-8F0A-CE7501DFC7FD}" type="presParOf" srcId="{6FBB3EF0-199B-4C24-9120-685E1C652117}" destId="{B774BF62-45F9-4B89-937C-1A8CEFAD1747}" srcOrd="7" destOrd="0" presId="urn:microsoft.com/office/officeart/2005/8/layout/vList5"/>
    <dgm:cxn modelId="{AB9A68DD-6A90-674A-8ACF-166F9C6B3374}" type="presParOf" srcId="{6FBB3EF0-199B-4C24-9120-685E1C652117}" destId="{E655EAB5-B918-48A7-B8E9-B04EC046AD44}" srcOrd="8" destOrd="0" presId="urn:microsoft.com/office/officeart/2005/8/layout/vList5"/>
    <dgm:cxn modelId="{C7B87A0D-7DB4-5D40-8888-4A7556B76AEA}" type="presParOf" srcId="{E655EAB5-B918-48A7-B8E9-B04EC046AD44}" destId="{B8B17631-0FC0-4018-8D56-04681C31AFFD}" srcOrd="0" destOrd="0" presId="urn:microsoft.com/office/officeart/2005/8/layout/vList5"/>
    <dgm:cxn modelId="{F517D32C-2D2D-274D-8F9E-1B3CDE38A7E4}" type="presParOf" srcId="{E655EAB5-B918-48A7-B8E9-B04EC046AD44}" destId="{636209CE-E807-4E58-B472-504E0334A11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CF51EB-94DB-C044-B935-EB5547BCE761}" type="doc">
      <dgm:prSet loTypeId="urn:microsoft.com/office/officeart/2005/8/layout/vList5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7F1BE4-AFBB-5E47-ADAF-7ECF2D8F1FC4}">
      <dgm:prSet phldrT="[Text]"/>
      <dgm:spPr/>
      <dgm:t>
        <a:bodyPr/>
        <a:lstStyle/>
        <a:p>
          <a:r>
            <a:rPr lang="en-US" smtClean="0"/>
            <a:t>Implementation</a:t>
          </a:r>
          <a:endParaRPr lang="en-US" dirty="0"/>
        </a:p>
      </dgm:t>
    </dgm:pt>
    <dgm:pt modelId="{17D815F3-6941-7243-A70E-FAE603FC24EB}" type="parTrans" cxnId="{799149BA-A6E8-3546-88F7-AF43B6B19F8B}">
      <dgm:prSet/>
      <dgm:spPr/>
      <dgm:t>
        <a:bodyPr/>
        <a:lstStyle/>
        <a:p>
          <a:endParaRPr lang="en-US"/>
        </a:p>
      </dgm:t>
    </dgm:pt>
    <dgm:pt modelId="{7AC5FF5B-6A54-EE47-9C86-721F8D03E3A9}" type="sibTrans" cxnId="{799149BA-A6E8-3546-88F7-AF43B6B19F8B}">
      <dgm:prSet/>
      <dgm:spPr/>
      <dgm:t>
        <a:bodyPr/>
        <a:lstStyle/>
        <a:p>
          <a:endParaRPr lang="en-US"/>
        </a:p>
      </dgm:t>
    </dgm:pt>
    <dgm:pt modelId="{3987B779-6BBE-1744-AE67-54FEE2185E78}">
      <dgm:prSet/>
      <dgm:spPr/>
      <dgm:t>
        <a:bodyPr/>
        <a:lstStyle/>
        <a:p>
          <a:r>
            <a:rPr lang="en-US" smtClean="0"/>
            <a:t>Interface</a:t>
          </a:r>
          <a:endParaRPr lang="en-US" dirty="0" smtClean="0"/>
        </a:p>
      </dgm:t>
    </dgm:pt>
    <dgm:pt modelId="{89B0921D-4ECA-8C4F-8BDA-EADC0739030F}" type="parTrans" cxnId="{520BC3FF-485A-B34F-B6C1-AC5A2C855C11}">
      <dgm:prSet/>
      <dgm:spPr/>
      <dgm:t>
        <a:bodyPr/>
        <a:lstStyle/>
        <a:p>
          <a:endParaRPr lang="en-US"/>
        </a:p>
      </dgm:t>
    </dgm:pt>
    <dgm:pt modelId="{87A0ADB3-FF3A-704F-A476-52FE63485CE3}" type="sibTrans" cxnId="{520BC3FF-485A-B34F-B6C1-AC5A2C855C11}">
      <dgm:prSet/>
      <dgm:spPr/>
      <dgm:t>
        <a:bodyPr/>
        <a:lstStyle/>
        <a:p>
          <a:endParaRPr lang="en-US"/>
        </a:p>
      </dgm:t>
    </dgm:pt>
    <dgm:pt modelId="{B459A0A8-3175-8843-82ED-D43C8D53F5F2}">
      <dgm:prSet/>
      <dgm:spPr/>
      <dgm:t>
        <a:bodyPr/>
        <a:lstStyle/>
        <a:p>
          <a:r>
            <a:rPr lang="en-US" smtClean="0"/>
            <a:t>Operations</a:t>
          </a:r>
          <a:endParaRPr lang="en-US" dirty="0" smtClean="0"/>
        </a:p>
      </dgm:t>
    </dgm:pt>
    <dgm:pt modelId="{28485AA5-713F-5B4A-8043-C21296609601}" type="parTrans" cxnId="{FCC66F31-E8D7-5645-9184-150C0CD867F7}">
      <dgm:prSet/>
      <dgm:spPr/>
      <dgm:t>
        <a:bodyPr/>
        <a:lstStyle/>
        <a:p>
          <a:endParaRPr lang="en-US"/>
        </a:p>
      </dgm:t>
    </dgm:pt>
    <dgm:pt modelId="{8061DC5B-3682-D14A-B68E-B72DBEB734E8}" type="sibTrans" cxnId="{FCC66F31-E8D7-5645-9184-150C0CD867F7}">
      <dgm:prSet/>
      <dgm:spPr/>
      <dgm:t>
        <a:bodyPr/>
        <a:lstStyle/>
        <a:p>
          <a:endParaRPr lang="en-US"/>
        </a:p>
      </dgm:t>
    </dgm:pt>
    <dgm:pt modelId="{66951242-F1EA-574C-98A2-706CCBB15B09}">
      <dgm:prSet/>
      <dgm:spPr/>
      <dgm:t>
        <a:bodyPr/>
        <a:lstStyle/>
        <a:p>
          <a:r>
            <a:rPr lang="en-US" dirty="0" smtClean="0"/>
            <a:t>Packaging</a:t>
          </a:r>
        </a:p>
      </dgm:t>
    </dgm:pt>
    <dgm:pt modelId="{43186E00-2DE5-BF48-9B02-DF03F82B4444}" type="parTrans" cxnId="{3EC0B59D-C584-594F-8D03-A1964C75785E}">
      <dgm:prSet/>
      <dgm:spPr/>
      <dgm:t>
        <a:bodyPr/>
        <a:lstStyle/>
        <a:p>
          <a:endParaRPr lang="en-US"/>
        </a:p>
      </dgm:t>
    </dgm:pt>
    <dgm:pt modelId="{3670E384-41F5-9145-8444-EECA9C28AD09}" type="sibTrans" cxnId="{3EC0B59D-C584-594F-8D03-A1964C75785E}">
      <dgm:prSet/>
      <dgm:spPr/>
      <dgm:t>
        <a:bodyPr/>
        <a:lstStyle/>
        <a:p>
          <a:endParaRPr lang="en-US"/>
        </a:p>
      </dgm:t>
    </dgm:pt>
    <dgm:pt modelId="{D28AB84E-1496-7B44-BEB6-B96BCE1C4FF5}">
      <dgm:prSet/>
      <dgm:spPr/>
      <dgm:t>
        <a:bodyPr/>
        <a:lstStyle/>
        <a:p>
          <a:r>
            <a:rPr lang="en-US" smtClean="0"/>
            <a:t>Legal</a:t>
          </a:r>
          <a:endParaRPr lang="en-US" dirty="0" smtClean="0"/>
        </a:p>
      </dgm:t>
    </dgm:pt>
    <dgm:pt modelId="{37A5F579-B1D1-5C4A-892F-783CEB89DAB5}" type="parTrans" cxnId="{9920F503-D1AB-5542-9CCF-62F06EEEE577}">
      <dgm:prSet/>
      <dgm:spPr/>
      <dgm:t>
        <a:bodyPr/>
        <a:lstStyle/>
        <a:p>
          <a:endParaRPr lang="en-US"/>
        </a:p>
      </dgm:t>
    </dgm:pt>
    <dgm:pt modelId="{0537EEDD-8AB2-7643-BE7B-D3F29C7716C4}" type="sibTrans" cxnId="{9920F503-D1AB-5542-9CCF-62F06EEEE577}">
      <dgm:prSet/>
      <dgm:spPr/>
      <dgm:t>
        <a:bodyPr/>
        <a:lstStyle/>
        <a:p>
          <a:endParaRPr lang="en-US"/>
        </a:p>
      </dgm:t>
    </dgm:pt>
    <dgm:pt modelId="{D878E36D-CF21-3D4D-8EFC-C1B655F3EA68}">
      <dgm:prSet phldrT="[Text]"/>
      <dgm:spPr/>
      <dgm:t>
        <a:bodyPr/>
        <a:lstStyle/>
        <a:p>
          <a:r>
            <a:rPr lang="en-US" dirty="0" smtClean="0"/>
            <a:t>resource limitations, languages and tools, hardware, …</a:t>
          </a:r>
          <a:endParaRPr lang="en-US" dirty="0"/>
        </a:p>
      </dgm:t>
    </dgm:pt>
    <dgm:pt modelId="{E7C608A3-2ECE-6246-BC47-694B06ACEE07}" type="parTrans" cxnId="{C2F202A9-2812-E244-95B1-E6D46C0F4E76}">
      <dgm:prSet/>
      <dgm:spPr/>
      <dgm:t>
        <a:bodyPr/>
        <a:lstStyle/>
        <a:p>
          <a:endParaRPr lang="en-US"/>
        </a:p>
      </dgm:t>
    </dgm:pt>
    <dgm:pt modelId="{4FAE5097-0A56-6A41-A8DA-9DDA453AD1DA}" type="sibTrans" cxnId="{C2F202A9-2812-E244-95B1-E6D46C0F4E76}">
      <dgm:prSet/>
      <dgm:spPr/>
      <dgm:t>
        <a:bodyPr/>
        <a:lstStyle/>
        <a:p>
          <a:endParaRPr lang="en-US"/>
        </a:p>
      </dgm:t>
    </dgm:pt>
    <dgm:pt modelId="{DBE05AEE-EAEE-A743-9250-5AD338F8778C}">
      <dgm:prSet/>
      <dgm:spPr/>
      <dgm:t>
        <a:bodyPr/>
        <a:lstStyle/>
        <a:p>
          <a:r>
            <a:rPr lang="en-US" dirty="0" smtClean="0"/>
            <a:t>constraints imposed by interfacing with external systems.</a:t>
          </a:r>
        </a:p>
      </dgm:t>
    </dgm:pt>
    <dgm:pt modelId="{A41CD3DF-5DF1-384C-A2A1-4F794973840E}" type="parTrans" cxnId="{CB8C9678-131E-D94D-AE9C-3C508A56ED8F}">
      <dgm:prSet/>
      <dgm:spPr/>
      <dgm:t>
        <a:bodyPr/>
        <a:lstStyle/>
        <a:p>
          <a:endParaRPr lang="en-US"/>
        </a:p>
      </dgm:t>
    </dgm:pt>
    <dgm:pt modelId="{857C4374-88F5-8047-9EF6-163C4333F218}" type="sibTrans" cxnId="{CB8C9678-131E-D94D-AE9C-3C508A56ED8F}">
      <dgm:prSet/>
      <dgm:spPr/>
      <dgm:t>
        <a:bodyPr/>
        <a:lstStyle/>
        <a:p>
          <a:endParaRPr lang="en-US"/>
        </a:p>
      </dgm:t>
    </dgm:pt>
    <dgm:pt modelId="{9392CCEB-C8EB-1A41-928A-4EA9C385339D}">
      <dgm:prSet/>
      <dgm:spPr/>
      <dgm:t>
        <a:bodyPr/>
        <a:lstStyle/>
        <a:p>
          <a:r>
            <a:rPr lang="en-US" dirty="0" smtClean="0"/>
            <a:t>system management in its operational setting.</a:t>
          </a:r>
        </a:p>
      </dgm:t>
    </dgm:pt>
    <dgm:pt modelId="{6C5A5575-B096-9842-9753-A495650EE39F}" type="parTrans" cxnId="{DE0FF923-062F-6746-9A67-D688F17AB52D}">
      <dgm:prSet/>
      <dgm:spPr/>
      <dgm:t>
        <a:bodyPr/>
        <a:lstStyle/>
        <a:p>
          <a:endParaRPr lang="en-US"/>
        </a:p>
      </dgm:t>
    </dgm:pt>
    <dgm:pt modelId="{82F72945-4FB9-FF47-BBC9-B4F9C948807F}" type="sibTrans" cxnId="{DE0FF923-062F-6746-9A67-D688F17AB52D}">
      <dgm:prSet/>
      <dgm:spPr/>
      <dgm:t>
        <a:bodyPr/>
        <a:lstStyle/>
        <a:p>
          <a:endParaRPr lang="en-US"/>
        </a:p>
      </dgm:t>
    </dgm:pt>
    <dgm:pt modelId="{C9390DF4-1AAA-E14A-91CD-4204A8E95783}">
      <dgm:prSet/>
      <dgm:spPr/>
      <dgm:t>
        <a:bodyPr/>
        <a:lstStyle/>
        <a:p>
          <a:r>
            <a:rPr lang="en-US" dirty="0" smtClean="0"/>
            <a:t>licensing and so forth</a:t>
          </a:r>
        </a:p>
      </dgm:t>
    </dgm:pt>
    <dgm:pt modelId="{F3D52886-CF20-594A-9732-5DF5F3701A39}" type="parTrans" cxnId="{C1B0AC7F-EF7B-BC43-8DFA-4054A9DC3C62}">
      <dgm:prSet/>
      <dgm:spPr/>
      <dgm:t>
        <a:bodyPr/>
        <a:lstStyle/>
        <a:p>
          <a:endParaRPr lang="en-US"/>
        </a:p>
      </dgm:t>
    </dgm:pt>
    <dgm:pt modelId="{42346F5E-7A1D-AF46-A44E-A7574DA3692F}" type="sibTrans" cxnId="{C1B0AC7F-EF7B-BC43-8DFA-4054A9DC3C62}">
      <dgm:prSet/>
      <dgm:spPr/>
      <dgm:t>
        <a:bodyPr/>
        <a:lstStyle/>
        <a:p>
          <a:endParaRPr lang="en-US"/>
        </a:p>
      </dgm:t>
    </dgm:pt>
    <dgm:pt modelId="{17C09491-DC25-794B-B1A0-F6592FF50827}">
      <dgm:prSet/>
      <dgm:spPr/>
      <dgm:t>
        <a:bodyPr/>
        <a:lstStyle/>
        <a:p>
          <a:r>
            <a:rPr lang="en-US" dirty="0" smtClean="0"/>
            <a:t>for example, a physical box.</a:t>
          </a:r>
        </a:p>
      </dgm:t>
    </dgm:pt>
    <dgm:pt modelId="{C14B1C8D-A911-BC42-B355-0EB542DC773A}" type="parTrans" cxnId="{71B490B4-D796-3B47-BDA6-FB78B1D59808}">
      <dgm:prSet/>
      <dgm:spPr/>
      <dgm:t>
        <a:bodyPr/>
        <a:lstStyle/>
        <a:p>
          <a:endParaRPr lang="en-US"/>
        </a:p>
      </dgm:t>
    </dgm:pt>
    <dgm:pt modelId="{AED37158-34CB-9446-9B61-ADD82AB0991D}" type="sibTrans" cxnId="{71B490B4-D796-3B47-BDA6-FB78B1D59808}">
      <dgm:prSet/>
      <dgm:spPr/>
      <dgm:t>
        <a:bodyPr/>
        <a:lstStyle/>
        <a:p>
          <a:endParaRPr lang="en-US"/>
        </a:p>
      </dgm:t>
    </dgm:pt>
    <dgm:pt modelId="{8C5A0FC0-320D-9B43-BE8F-77ABD711BABA}" type="pres">
      <dgm:prSet presAssocID="{04CF51EB-94DB-C044-B935-EB5547BCE7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60F4EF-340E-1946-BA08-5F75B6B26811}" type="pres">
      <dgm:prSet presAssocID="{4D7F1BE4-AFBB-5E47-ADAF-7ECF2D8F1FC4}" presName="linNode" presStyleCnt="0"/>
      <dgm:spPr/>
      <dgm:t>
        <a:bodyPr/>
        <a:lstStyle/>
        <a:p>
          <a:endParaRPr lang="en-US"/>
        </a:p>
      </dgm:t>
    </dgm:pt>
    <dgm:pt modelId="{CABBF4FC-D48A-3540-A0D7-A808F12F047C}" type="pres">
      <dgm:prSet presAssocID="{4D7F1BE4-AFBB-5E47-ADAF-7ECF2D8F1FC4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485D08-D20E-3A49-9DB6-2F7BB0C0333E}" type="pres">
      <dgm:prSet presAssocID="{4D7F1BE4-AFBB-5E47-ADAF-7ECF2D8F1FC4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B9C291-61E4-4A4C-9F82-CDF0A1AB8147}" type="pres">
      <dgm:prSet presAssocID="{7AC5FF5B-6A54-EE47-9C86-721F8D03E3A9}" presName="sp" presStyleCnt="0"/>
      <dgm:spPr/>
      <dgm:t>
        <a:bodyPr/>
        <a:lstStyle/>
        <a:p>
          <a:endParaRPr lang="en-US"/>
        </a:p>
      </dgm:t>
    </dgm:pt>
    <dgm:pt modelId="{D67D6CB8-FA8B-7147-ADED-C92AE2279052}" type="pres">
      <dgm:prSet presAssocID="{3987B779-6BBE-1744-AE67-54FEE2185E78}" presName="linNode" presStyleCnt="0"/>
      <dgm:spPr/>
      <dgm:t>
        <a:bodyPr/>
        <a:lstStyle/>
        <a:p>
          <a:endParaRPr lang="en-US"/>
        </a:p>
      </dgm:t>
    </dgm:pt>
    <dgm:pt modelId="{B3495EFE-A22E-1043-A360-05BC2FA0BE46}" type="pres">
      <dgm:prSet presAssocID="{3987B779-6BBE-1744-AE67-54FEE2185E78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9C06E-C927-0943-B3D8-3DEE0BECE77F}" type="pres">
      <dgm:prSet presAssocID="{3987B779-6BBE-1744-AE67-54FEE2185E78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8DF470-2DD6-2C4D-97B7-2DE1E6CB8A3C}" type="pres">
      <dgm:prSet presAssocID="{87A0ADB3-FF3A-704F-A476-52FE63485CE3}" presName="sp" presStyleCnt="0"/>
      <dgm:spPr/>
      <dgm:t>
        <a:bodyPr/>
        <a:lstStyle/>
        <a:p>
          <a:endParaRPr lang="en-US"/>
        </a:p>
      </dgm:t>
    </dgm:pt>
    <dgm:pt modelId="{B4CAB092-2503-344D-89C1-96E649213B07}" type="pres">
      <dgm:prSet presAssocID="{B459A0A8-3175-8843-82ED-D43C8D53F5F2}" presName="linNode" presStyleCnt="0"/>
      <dgm:spPr/>
      <dgm:t>
        <a:bodyPr/>
        <a:lstStyle/>
        <a:p>
          <a:endParaRPr lang="en-US"/>
        </a:p>
      </dgm:t>
    </dgm:pt>
    <dgm:pt modelId="{13030EBD-DF32-4F4E-95C2-6544265F588A}" type="pres">
      <dgm:prSet presAssocID="{B459A0A8-3175-8843-82ED-D43C8D53F5F2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84AED2-A865-4E47-A588-F19B49764877}" type="pres">
      <dgm:prSet presAssocID="{B459A0A8-3175-8843-82ED-D43C8D53F5F2}" presName="descendantText" presStyleLbl="alignAccFollowNode1" presStyleIdx="2" presStyleCnt="5" custLinFactNeighborY="12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026EA-5B98-6D42-904B-226ECCE95D22}" type="pres">
      <dgm:prSet presAssocID="{8061DC5B-3682-D14A-B68E-B72DBEB734E8}" presName="sp" presStyleCnt="0"/>
      <dgm:spPr/>
      <dgm:t>
        <a:bodyPr/>
        <a:lstStyle/>
        <a:p>
          <a:endParaRPr lang="en-US"/>
        </a:p>
      </dgm:t>
    </dgm:pt>
    <dgm:pt modelId="{45FE9A59-EC69-4E4B-A610-D7E77A651E6E}" type="pres">
      <dgm:prSet presAssocID="{66951242-F1EA-574C-98A2-706CCBB15B09}" presName="linNode" presStyleCnt="0"/>
      <dgm:spPr/>
      <dgm:t>
        <a:bodyPr/>
        <a:lstStyle/>
        <a:p>
          <a:endParaRPr lang="en-US"/>
        </a:p>
      </dgm:t>
    </dgm:pt>
    <dgm:pt modelId="{7806DB02-714A-344C-92A2-9B6EE1EF408C}" type="pres">
      <dgm:prSet presAssocID="{66951242-F1EA-574C-98A2-706CCBB15B09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40CA5-56FB-4948-AA05-0205BE1FF4CC}" type="pres">
      <dgm:prSet presAssocID="{66951242-F1EA-574C-98A2-706CCBB15B09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9894B-AFC4-9B4C-9508-72B4AADAF6B7}" type="pres">
      <dgm:prSet presAssocID="{3670E384-41F5-9145-8444-EECA9C28AD09}" presName="sp" presStyleCnt="0"/>
      <dgm:spPr/>
      <dgm:t>
        <a:bodyPr/>
        <a:lstStyle/>
        <a:p>
          <a:endParaRPr lang="en-US"/>
        </a:p>
      </dgm:t>
    </dgm:pt>
    <dgm:pt modelId="{C716AB64-7494-FF4F-9A1F-BF6F9239AB87}" type="pres">
      <dgm:prSet presAssocID="{D28AB84E-1496-7B44-BEB6-B96BCE1C4FF5}" presName="linNode" presStyleCnt="0"/>
      <dgm:spPr/>
      <dgm:t>
        <a:bodyPr/>
        <a:lstStyle/>
        <a:p>
          <a:endParaRPr lang="en-US"/>
        </a:p>
      </dgm:t>
    </dgm:pt>
    <dgm:pt modelId="{62FF8CE8-8E24-4441-ABFF-FD3A4674CD4C}" type="pres">
      <dgm:prSet presAssocID="{D28AB84E-1496-7B44-BEB6-B96BCE1C4FF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2143D1-36B1-DA4E-ADDC-22B004F9376A}" type="pres">
      <dgm:prSet presAssocID="{D28AB84E-1496-7B44-BEB6-B96BCE1C4FF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BEDAE5-B40A-D34E-9E76-9E6272C4B411}" type="presOf" srcId="{D878E36D-CF21-3D4D-8EFC-C1B655F3EA68}" destId="{40485D08-D20E-3A49-9DB6-2F7BB0C0333E}" srcOrd="0" destOrd="0" presId="urn:microsoft.com/office/officeart/2005/8/layout/vList5"/>
    <dgm:cxn modelId="{60FFF906-4002-A941-A2BD-93CA0AE17750}" type="presOf" srcId="{4D7F1BE4-AFBB-5E47-ADAF-7ECF2D8F1FC4}" destId="{CABBF4FC-D48A-3540-A0D7-A808F12F047C}" srcOrd="0" destOrd="0" presId="urn:microsoft.com/office/officeart/2005/8/layout/vList5"/>
    <dgm:cxn modelId="{AEA05C8A-9684-904B-B964-245EE9467A1C}" type="presOf" srcId="{04CF51EB-94DB-C044-B935-EB5547BCE761}" destId="{8C5A0FC0-320D-9B43-BE8F-77ABD711BABA}" srcOrd="0" destOrd="0" presId="urn:microsoft.com/office/officeart/2005/8/layout/vList5"/>
    <dgm:cxn modelId="{809514EF-BAB3-6B4E-9665-17E05DE54CC4}" type="presOf" srcId="{9392CCEB-C8EB-1A41-928A-4EA9C385339D}" destId="{9084AED2-A865-4E47-A588-F19B49764877}" srcOrd="0" destOrd="0" presId="urn:microsoft.com/office/officeart/2005/8/layout/vList5"/>
    <dgm:cxn modelId="{0B1597A4-E166-1C42-9DD1-84D1E3399206}" type="presOf" srcId="{3987B779-6BBE-1744-AE67-54FEE2185E78}" destId="{B3495EFE-A22E-1043-A360-05BC2FA0BE46}" srcOrd="0" destOrd="0" presId="urn:microsoft.com/office/officeart/2005/8/layout/vList5"/>
    <dgm:cxn modelId="{C2F202A9-2812-E244-95B1-E6D46C0F4E76}" srcId="{4D7F1BE4-AFBB-5E47-ADAF-7ECF2D8F1FC4}" destId="{D878E36D-CF21-3D4D-8EFC-C1B655F3EA68}" srcOrd="0" destOrd="0" parTransId="{E7C608A3-2ECE-6246-BC47-694B06ACEE07}" sibTransId="{4FAE5097-0A56-6A41-A8DA-9DDA453AD1DA}"/>
    <dgm:cxn modelId="{799149BA-A6E8-3546-88F7-AF43B6B19F8B}" srcId="{04CF51EB-94DB-C044-B935-EB5547BCE761}" destId="{4D7F1BE4-AFBB-5E47-ADAF-7ECF2D8F1FC4}" srcOrd="0" destOrd="0" parTransId="{17D815F3-6941-7243-A70E-FAE603FC24EB}" sibTransId="{7AC5FF5B-6A54-EE47-9C86-721F8D03E3A9}"/>
    <dgm:cxn modelId="{FCC66F31-E8D7-5645-9184-150C0CD867F7}" srcId="{04CF51EB-94DB-C044-B935-EB5547BCE761}" destId="{B459A0A8-3175-8843-82ED-D43C8D53F5F2}" srcOrd="2" destOrd="0" parTransId="{28485AA5-713F-5B4A-8043-C21296609601}" sibTransId="{8061DC5B-3682-D14A-B68E-B72DBEB734E8}"/>
    <dgm:cxn modelId="{C1B0AC7F-EF7B-BC43-8DFA-4054A9DC3C62}" srcId="{D28AB84E-1496-7B44-BEB6-B96BCE1C4FF5}" destId="{C9390DF4-1AAA-E14A-91CD-4204A8E95783}" srcOrd="0" destOrd="0" parTransId="{F3D52886-CF20-594A-9732-5DF5F3701A39}" sibTransId="{42346F5E-7A1D-AF46-A44E-A7574DA3692F}"/>
    <dgm:cxn modelId="{CB8C9678-131E-D94D-AE9C-3C508A56ED8F}" srcId="{3987B779-6BBE-1744-AE67-54FEE2185E78}" destId="{DBE05AEE-EAEE-A743-9250-5AD338F8778C}" srcOrd="0" destOrd="0" parTransId="{A41CD3DF-5DF1-384C-A2A1-4F794973840E}" sibTransId="{857C4374-88F5-8047-9EF6-163C4333F218}"/>
    <dgm:cxn modelId="{A2D1ABB8-5D96-3041-B945-7809CA021A8E}" type="presOf" srcId="{DBE05AEE-EAEE-A743-9250-5AD338F8778C}" destId="{4279C06E-C927-0943-B3D8-3DEE0BECE77F}" srcOrd="0" destOrd="0" presId="urn:microsoft.com/office/officeart/2005/8/layout/vList5"/>
    <dgm:cxn modelId="{7473E120-E1AF-C547-A1FA-FF63AA2F6BC0}" type="presOf" srcId="{D28AB84E-1496-7B44-BEB6-B96BCE1C4FF5}" destId="{62FF8CE8-8E24-4441-ABFF-FD3A4674CD4C}" srcOrd="0" destOrd="0" presId="urn:microsoft.com/office/officeart/2005/8/layout/vList5"/>
    <dgm:cxn modelId="{E192382A-CDA8-D94F-9EFE-AA43D698C5BE}" type="presOf" srcId="{C9390DF4-1AAA-E14A-91CD-4204A8E95783}" destId="{762143D1-36B1-DA4E-ADDC-22B004F9376A}" srcOrd="0" destOrd="0" presId="urn:microsoft.com/office/officeart/2005/8/layout/vList5"/>
    <dgm:cxn modelId="{520BC3FF-485A-B34F-B6C1-AC5A2C855C11}" srcId="{04CF51EB-94DB-C044-B935-EB5547BCE761}" destId="{3987B779-6BBE-1744-AE67-54FEE2185E78}" srcOrd="1" destOrd="0" parTransId="{89B0921D-4ECA-8C4F-8BDA-EADC0739030F}" sibTransId="{87A0ADB3-FF3A-704F-A476-52FE63485CE3}"/>
    <dgm:cxn modelId="{3E55B6B7-A9FD-0A46-86D7-F72163553C81}" type="presOf" srcId="{66951242-F1EA-574C-98A2-706CCBB15B09}" destId="{7806DB02-714A-344C-92A2-9B6EE1EF408C}" srcOrd="0" destOrd="0" presId="urn:microsoft.com/office/officeart/2005/8/layout/vList5"/>
    <dgm:cxn modelId="{314926F4-8125-C545-95CA-6FD476600A81}" type="presOf" srcId="{17C09491-DC25-794B-B1A0-F6592FF50827}" destId="{AAF40CA5-56FB-4948-AA05-0205BE1FF4CC}" srcOrd="0" destOrd="0" presId="urn:microsoft.com/office/officeart/2005/8/layout/vList5"/>
    <dgm:cxn modelId="{DE0FF923-062F-6746-9A67-D688F17AB52D}" srcId="{B459A0A8-3175-8843-82ED-D43C8D53F5F2}" destId="{9392CCEB-C8EB-1A41-928A-4EA9C385339D}" srcOrd="0" destOrd="0" parTransId="{6C5A5575-B096-9842-9753-A495650EE39F}" sibTransId="{82F72945-4FB9-FF47-BBC9-B4F9C948807F}"/>
    <dgm:cxn modelId="{71B490B4-D796-3B47-BDA6-FB78B1D59808}" srcId="{66951242-F1EA-574C-98A2-706CCBB15B09}" destId="{17C09491-DC25-794B-B1A0-F6592FF50827}" srcOrd="0" destOrd="0" parTransId="{C14B1C8D-A911-BC42-B355-0EB542DC773A}" sibTransId="{AED37158-34CB-9446-9B61-ADD82AB0991D}"/>
    <dgm:cxn modelId="{76BF0C01-657D-DB41-9A36-ADCD66605663}" type="presOf" srcId="{B459A0A8-3175-8843-82ED-D43C8D53F5F2}" destId="{13030EBD-DF32-4F4E-95C2-6544265F588A}" srcOrd="0" destOrd="0" presId="urn:microsoft.com/office/officeart/2005/8/layout/vList5"/>
    <dgm:cxn modelId="{3EC0B59D-C584-594F-8D03-A1964C75785E}" srcId="{04CF51EB-94DB-C044-B935-EB5547BCE761}" destId="{66951242-F1EA-574C-98A2-706CCBB15B09}" srcOrd="3" destOrd="0" parTransId="{43186E00-2DE5-BF48-9B02-DF03F82B4444}" sibTransId="{3670E384-41F5-9145-8444-EECA9C28AD09}"/>
    <dgm:cxn modelId="{9920F503-D1AB-5542-9CCF-62F06EEEE577}" srcId="{04CF51EB-94DB-C044-B935-EB5547BCE761}" destId="{D28AB84E-1496-7B44-BEB6-B96BCE1C4FF5}" srcOrd="4" destOrd="0" parTransId="{37A5F579-B1D1-5C4A-892F-783CEB89DAB5}" sibTransId="{0537EEDD-8AB2-7643-BE7B-D3F29C7716C4}"/>
    <dgm:cxn modelId="{A95D89A2-2701-BC4C-BF9A-D0BA81F0DAED}" type="presParOf" srcId="{8C5A0FC0-320D-9B43-BE8F-77ABD711BABA}" destId="{D060F4EF-340E-1946-BA08-5F75B6B26811}" srcOrd="0" destOrd="0" presId="urn:microsoft.com/office/officeart/2005/8/layout/vList5"/>
    <dgm:cxn modelId="{32E8AFF3-4E4F-564B-B08D-199BA8D0CD29}" type="presParOf" srcId="{D060F4EF-340E-1946-BA08-5F75B6B26811}" destId="{CABBF4FC-D48A-3540-A0D7-A808F12F047C}" srcOrd="0" destOrd="0" presId="urn:microsoft.com/office/officeart/2005/8/layout/vList5"/>
    <dgm:cxn modelId="{0055C61E-032B-8846-AE41-32FFC2DC9665}" type="presParOf" srcId="{D060F4EF-340E-1946-BA08-5F75B6B26811}" destId="{40485D08-D20E-3A49-9DB6-2F7BB0C0333E}" srcOrd="1" destOrd="0" presId="urn:microsoft.com/office/officeart/2005/8/layout/vList5"/>
    <dgm:cxn modelId="{E9245BAA-A173-064A-BBBD-ACBC1A2963B7}" type="presParOf" srcId="{8C5A0FC0-320D-9B43-BE8F-77ABD711BABA}" destId="{9CB9C291-61E4-4A4C-9F82-CDF0A1AB8147}" srcOrd="1" destOrd="0" presId="urn:microsoft.com/office/officeart/2005/8/layout/vList5"/>
    <dgm:cxn modelId="{07872577-67B7-E549-8F18-00D623636C18}" type="presParOf" srcId="{8C5A0FC0-320D-9B43-BE8F-77ABD711BABA}" destId="{D67D6CB8-FA8B-7147-ADED-C92AE2279052}" srcOrd="2" destOrd="0" presId="urn:microsoft.com/office/officeart/2005/8/layout/vList5"/>
    <dgm:cxn modelId="{52519925-2EB5-CA46-8C67-92CF6F70FFC1}" type="presParOf" srcId="{D67D6CB8-FA8B-7147-ADED-C92AE2279052}" destId="{B3495EFE-A22E-1043-A360-05BC2FA0BE46}" srcOrd="0" destOrd="0" presId="urn:microsoft.com/office/officeart/2005/8/layout/vList5"/>
    <dgm:cxn modelId="{B038495F-D9E5-D24F-8297-0381C8FC9658}" type="presParOf" srcId="{D67D6CB8-FA8B-7147-ADED-C92AE2279052}" destId="{4279C06E-C927-0943-B3D8-3DEE0BECE77F}" srcOrd="1" destOrd="0" presId="urn:microsoft.com/office/officeart/2005/8/layout/vList5"/>
    <dgm:cxn modelId="{29DF5258-7889-274F-AAA8-5AC7A193D246}" type="presParOf" srcId="{8C5A0FC0-320D-9B43-BE8F-77ABD711BABA}" destId="{E78DF470-2DD6-2C4D-97B7-2DE1E6CB8A3C}" srcOrd="3" destOrd="0" presId="urn:microsoft.com/office/officeart/2005/8/layout/vList5"/>
    <dgm:cxn modelId="{A639243B-5A6C-B54E-9036-5E4F7D2390E2}" type="presParOf" srcId="{8C5A0FC0-320D-9B43-BE8F-77ABD711BABA}" destId="{B4CAB092-2503-344D-89C1-96E649213B07}" srcOrd="4" destOrd="0" presId="urn:microsoft.com/office/officeart/2005/8/layout/vList5"/>
    <dgm:cxn modelId="{74D58FB3-D6F0-3C43-BDED-1828D60932AD}" type="presParOf" srcId="{B4CAB092-2503-344D-89C1-96E649213B07}" destId="{13030EBD-DF32-4F4E-95C2-6544265F588A}" srcOrd="0" destOrd="0" presId="urn:microsoft.com/office/officeart/2005/8/layout/vList5"/>
    <dgm:cxn modelId="{5E02D722-E432-AD4C-A574-C65FD5DB3F53}" type="presParOf" srcId="{B4CAB092-2503-344D-89C1-96E649213B07}" destId="{9084AED2-A865-4E47-A588-F19B49764877}" srcOrd="1" destOrd="0" presId="urn:microsoft.com/office/officeart/2005/8/layout/vList5"/>
    <dgm:cxn modelId="{9AA4811A-AFF9-924E-82FD-40C70D900F78}" type="presParOf" srcId="{8C5A0FC0-320D-9B43-BE8F-77ABD711BABA}" destId="{41F026EA-5B98-6D42-904B-226ECCE95D22}" srcOrd="5" destOrd="0" presId="urn:microsoft.com/office/officeart/2005/8/layout/vList5"/>
    <dgm:cxn modelId="{44EE19A5-8462-3248-A824-8FBAF7A56A4D}" type="presParOf" srcId="{8C5A0FC0-320D-9B43-BE8F-77ABD711BABA}" destId="{45FE9A59-EC69-4E4B-A610-D7E77A651E6E}" srcOrd="6" destOrd="0" presId="urn:microsoft.com/office/officeart/2005/8/layout/vList5"/>
    <dgm:cxn modelId="{A5941071-36A2-F244-8977-4C636775E8B3}" type="presParOf" srcId="{45FE9A59-EC69-4E4B-A610-D7E77A651E6E}" destId="{7806DB02-714A-344C-92A2-9B6EE1EF408C}" srcOrd="0" destOrd="0" presId="urn:microsoft.com/office/officeart/2005/8/layout/vList5"/>
    <dgm:cxn modelId="{D30C2489-40CE-AC45-A0CC-2A28A445BE06}" type="presParOf" srcId="{45FE9A59-EC69-4E4B-A610-D7E77A651E6E}" destId="{AAF40CA5-56FB-4948-AA05-0205BE1FF4CC}" srcOrd="1" destOrd="0" presId="urn:microsoft.com/office/officeart/2005/8/layout/vList5"/>
    <dgm:cxn modelId="{06FEBC68-01ED-B041-A5E3-44F0A9AB7F9C}" type="presParOf" srcId="{8C5A0FC0-320D-9B43-BE8F-77ABD711BABA}" destId="{9CC9894B-AFC4-9B4C-9508-72B4AADAF6B7}" srcOrd="7" destOrd="0" presId="urn:microsoft.com/office/officeart/2005/8/layout/vList5"/>
    <dgm:cxn modelId="{6018F3D5-AF80-B34C-8288-9204CE38AB8A}" type="presParOf" srcId="{8C5A0FC0-320D-9B43-BE8F-77ABD711BABA}" destId="{C716AB64-7494-FF4F-9A1F-BF6F9239AB87}" srcOrd="8" destOrd="0" presId="urn:microsoft.com/office/officeart/2005/8/layout/vList5"/>
    <dgm:cxn modelId="{DBD0DC5A-83AB-FE4F-9806-860DCF411750}" type="presParOf" srcId="{C716AB64-7494-FF4F-9A1F-BF6F9239AB87}" destId="{62FF8CE8-8E24-4441-ABFF-FD3A4674CD4C}" srcOrd="0" destOrd="0" presId="urn:microsoft.com/office/officeart/2005/8/layout/vList5"/>
    <dgm:cxn modelId="{2FF0448F-54F0-A84E-B402-1512F0AAA10A}" type="presParOf" srcId="{C716AB64-7494-FF4F-9A1F-BF6F9239AB87}" destId="{762143D1-36B1-DA4E-ADDC-22B004F9376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D1B1B4-B2D9-4E72-A197-50F9A8E36738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A9B782F-8985-4C09-A591-97833A4F0984}">
      <dgm:prSet custT="1"/>
      <dgm:spPr/>
      <dgm:t>
        <a:bodyPr/>
        <a:lstStyle/>
        <a:p>
          <a:pPr rtl="0"/>
          <a:r>
            <a:rPr lang="en-US" sz="3200" b="1" dirty="0" smtClean="0">
              <a:solidFill>
                <a:srgbClr val="000000"/>
              </a:solidFill>
              <a:latin typeface="+mn-lt"/>
            </a:rPr>
            <a:t>Primary actors </a:t>
          </a:r>
          <a:endParaRPr lang="en-US" sz="3200" dirty="0">
            <a:solidFill>
              <a:srgbClr val="000000"/>
            </a:solidFill>
            <a:latin typeface="+mn-lt"/>
          </a:endParaRPr>
        </a:p>
      </dgm:t>
    </dgm:pt>
    <dgm:pt modelId="{EE66F653-4472-4C2F-AF87-444DFFE34C55}" type="parTrans" cxnId="{0D94C203-BFD3-41F6-B58E-00AAB88B12E1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E7EAE77-3E1B-4A8B-AF64-D8DD739A9618}" type="sibTrans" cxnId="{0D94C203-BFD3-41F6-B58E-00AAB88B12E1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FCC3B85-DDD7-4097-9882-C1567B0BE9B7}">
      <dgm:prSet custT="1"/>
      <dgm:spPr>
        <a:noFill/>
      </dgm:spPr>
      <dgm:t>
        <a:bodyPr/>
        <a:lstStyle/>
        <a:p>
          <a:pPr rtl="0"/>
          <a:r>
            <a:rPr lang="en-US" sz="2400" b="1" dirty="0" smtClean="0">
              <a:solidFill>
                <a:srgbClr val="000000"/>
              </a:solidFill>
              <a:latin typeface="+mn-lt"/>
            </a:rPr>
            <a:t>To find user goals, which drive the use cases. </a:t>
          </a:r>
          <a:endParaRPr lang="en-US" sz="2400" dirty="0">
            <a:solidFill>
              <a:srgbClr val="000000"/>
            </a:solidFill>
            <a:latin typeface="+mn-lt"/>
          </a:endParaRPr>
        </a:p>
      </dgm:t>
    </dgm:pt>
    <dgm:pt modelId="{A895640B-5562-47E1-A0ED-276F67373026}" type="parTrans" cxnId="{5DEFF3EE-5B17-40AE-B1A6-B56E866EDF2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745FB2B-9A27-40D5-B7F8-2FD9A3600688}" type="sibTrans" cxnId="{5DEFF3EE-5B17-40AE-B1A6-B56E866EDF2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4AE2006-23FB-4F04-AFFA-9D5122CC9F19}">
      <dgm:prSet custT="1"/>
      <dgm:spPr/>
      <dgm:t>
        <a:bodyPr/>
        <a:lstStyle/>
        <a:p>
          <a:pPr rtl="0"/>
          <a:r>
            <a:rPr lang="en-US" sz="3200" b="1" dirty="0" smtClean="0">
              <a:solidFill>
                <a:srgbClr val="000000"/>
              </a:solidFill>
              <a:latin typeface="+mn-lt"/>
            </a:rPr>
            <a:t>Supporting actors</a:t>
          </a:r>
          <a:endParaRPr lang="en-US" sz="3200" dirty="0">
            <a:solidFill>
              <a:srgbClr val="000000"/>
            </a:solidFill>
            <a:latin typeface="+mn-lt"/>
          </a:endParaRPr>
        </a:p>
      </dgm:t>
    </dgm:pt>
    <dgm:pt modelId="{B9C516EF-0DC9-491A-8551-3D8F32AF1B15}" type="parTrans" cxnId="{4444B873-DBA5-48E8-AF50-4A6891C729C9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94812AE-9FB9-4B61-B74E-E3F7FB43476B}" type="sibTrans" cxnId="{4444B873-DBA5-48E8-AF50-4A6891C729C9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33D2736-D50A-450F-B6EA-6456008E7FE8}">
      <dgm:prSet custT="1"/>
      <dgm:spPr>
        <a:noFill/>
      </dgm:spPr>
      <dgm:t>
        <a:bodyPr/>
        <a:lstStyle/>
        <a:p>
          <a:pPr rtl="0"/>
          <a:r>
            <a:rPr lang="en-US" sz="2400" b="1" dirty="0" smtClean="0">
              <a:solidFill>
                <a:srgbClr val="000000"/>
              </a:solidFill>
              <a:latin typeface="+mn-lt"/>
            </a:rPr>
            <a:t>To clarify external interfaces and protocols.</a:t>
          </a:r>
          <a:endParaRPr lang="en-US" sz="2400" dirty="0">
            <a:solidFill>
              <a:srgbClr val="000000"/>
            </a:solidFill>
            <a:latin typeface="+mn-lt"/>
          </a:endParaRPr>
        </a:p>
      </dgm:t>
    </dgm:pt>
    <dgm:pt modelId="{EABBFCD5-6303-4511-9A1E-55DB3C40F249}" type="parTrans" cxnId="{79A2274B-9CAD-4910-B680-209FC2D2FD0D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F24A0BB4-00D7-4571-A8D7-FC5A7B61A1E6}" type="sibTrans" cxnId="{79A2274B-9CAD-4910-B680-209FC2D2FD0D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A26992A-FDBB-4C4E-9A9C-D340EA801DAE}">
      <dgm:prSet custT="1"/>
      <dgm:spPr>
        <a:noFill/>
      </dgm:spPr>
      <dgm:t>
        <a:bodyPr/>
        <a:lstStyle/>
        <a:p>
          <a:pPr rtl="0"/>
          <a:r>
            <a:rPr lang="en-US" sz="2000" b="1" dirty="0" smtClean="0">
              <a:solidFill>
                <a:srgbClr val="000000"/>
              </a:solidFill>
              <a:latin typeface="+mn-lt"/>
            </a:rPr>
            <a:t>To ensure that all necessary interests are identified and satisfied.</a:t>
          </a:r>
          <a:endParaRPr lang="en-US" sz="2000" b="1" dirty="0">
            <a:solidFill>
              <a:srgbClr val="000000"/>
            </a:solidFill>
            <a:latin typeface="+mn-lt"/>
          </a:endParaRPr>
        </a:p>
      </dgm:t>
    </dgm:pt>
    <dgm:pt modelId="{450187C7-AFB7-4C35-A18D-651CBD759A65}" type="parTrans" cxnId="{1796C0C0-D7A4-4EF5-BC97-C761F4A7F22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CFD4833A-89C3-4D50-8D45-3D64BC04C300}" type="sibTrans" cxnId="{1796C0C0-D7A4-4EF5-BC97-C761F4A7F22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627E5C1-41D2-4B9D-A4F7-3575C258A5EE}">
      <dgm:prSet custT="1"/>
      <dgm:spPr/>
      <dgm:t>
        <a:bodyPr/>
        <a:lstStyle/>
        <a:p>
          <a:pPr rtl="0"/>
          <a:r>
            <a:rPr lang="en-US" sz="3200" b="1" dirty="0" smtClean="0">
              <a:solidFill>
                <a:srgbClr val="000000"/>
              </a:solidFill>
              <a:latin typeface="+mn-lt"/>
            </a:rPr>
            <a:t>Offstage actors </a:t>
          </a:r>
          <a:endParaRPr lang="en-US" sz="3200" dirty="0">
            <a:solidFill>
              <a:srgbClr val="000000"/>
            </a:solidFill>
            <a:latin typeface="+mn-lt"/>
          </a:endParaRPr>
        </a:p>
      </dgm:t>
    </dgm:pt>
    <dgm:pt modelId="{D4785D33-6F84-41C1-8C96-71C1CA7E9B82}" type="sibTrans" cxnId="{9E99BB22-D0D8-4DF5-92AC-E0EDDF97228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AE18D9F-5F1A-4BB0-84B6-56043C01F34A}" type="parTrans" cxnId="{9E99BB22-D0D8-4DF5-92AC-E0EDDF97228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BD8FD6A7-87A1-4DF1-A7D1-E707556642D1}" type="pres">
      <dgm:prSet presAssocID="{30D1B1B4-B2D9-4E72-A197-50F9A8E36738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D0A36E-83AE-4584-B488-65F97E13C327}" type="pres">
      <dgm:prSet presAssocID="{DA9B782F-8985-4C09-A591-97833A4F0984}" presName="compNode" presStyleCnt="0"/>
      <dgm:spPr/>
    </dgm:pt>
    <dgm:pt modelId="{6461A1B4-B660-4A6F-9AB6-42AB14934510}" type="pres">
      <dgm:prSet presAssocID="{DA9B782F-8985-4C09-A591-97833A4F0984}" presName="aNode" presStyleLbl="bgShp" presStyleIdx="0" presStyleCnt="3"/>
      <dgm:spPr/>
      <dgm:t>
        <a:bodyPr/>
        <a:lstStyle/>
        <a:p>
          <a:endParaRPr lang="en-US"/>
        </a:p>
      </dgm:t>
    </dgm:pt>
    <dgm:pt modelId="{BA464569-AA07-4929-A32F-A701374B384F}" type="pres">
      <dgm:prSet presAssocID="{DA9B782F-8985-4C09-A591-97833A4F0984}" presName="textNode" presStyleLbl="bgShp" presStyleIdx="0" presStyleCnt="3"/>
      <dgm:spPr/>
      <dgm:t>
        <a:bodyPr/>
        <a:lstStyle/>
        <a:p>
          <a:endParaRPr lang="en-US"/>
        </a:p>
      </dgm:t>
    </dgm:pt>
    <dgm:pt modelId="{A183A870-A034-49BC-B727-5A4EADD32278}" type="pres">
      <dgm:prSet presAssocID="{DA9B782F-8985-4C09-A591-97833A4F0984}" presName="compChildNode" presStyleCnt="0"/>
      <dgm:spPr/>
    </dgm:pt>
    <dgm:pt modelId="{0E596E24-D5F3-4120-AA53-4C75868C6A2A}" type="pres">
      <dgm:prSet presAssocID="{DA9B782F-8985-4C09-A591-97833A4F0984}" presName="theInnerList" presStyleCnt="0"/>
      <dgm:spPr/>
    </dgm:pt>
    <dgm:pt modelId="{F1D425E2-6C0B-4EC8-B2F2-95DC6AE6A5B7}" type="pres">
      <dgm:prSet presAssocID="{8FCC3B85-DDD7-4097-9882-C1567B0BE9B7}" presName="childNode" presStyleLbl="node1" presStyleIdx="0" presStyleCnt="3" custScaleY="116708" custLinFactNeighborY="-32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EDC09C-E17B-4E29-B88B-51A0D208D5F6}" type="pres">
      <dgm:prSet presAssocID="{DA9B782F-8985-4C09-A591-97833A4F0984}" presName="aSpace" presStyleCnt="0"/>
      <dgm:spPr/>
    </dgm:pt>
    <dgm:pt modelId="{5548F9EA-47CA-422F-82C9-7486D973FEA4}" type="pres">
      <dgm:prSet presAssocID="{E4AE2006-23FB-4F04-AFFA-9D5122CC9F19}" presName="compNode" presStyleCnt="0"/>
      <dgm:spPr/>
    </dgm:pt>
    <dgm:pt modelId="{674DF359-C03E-4519-9AFA-E2908804382E}" type="pres">
      <dgm:prSet presAssocID="{E4AE2006-23FB-4F04-AFFA-9D5122CC9F19}" presName="aNode" presStyleLbl="bgShp" presStyleIdx="1" presStyleCnt="3"/>
      <dgm:spPr/>
      <dgm:t>
        <a:bodyPr/>
        <a:lstStyle/>
        <a:p>
          <a:endParaRPr lang="en-US"/>
        </a:p>
      </dgm:t>
    </dgm:pt>
    <dgm:pt modelId="{B6D8C792-1A71-452C-8015-11B605E64DD6}" type="pres">
      <dgm:prSet presAssocID="{E4AE2006-23FB-4F04-AFFA-9D5122CC9F19}" presName="textNode" presStyleLbl="bgShp" presStyleIdx="1" presStyleCnt="3"/>
      <dgm:spPr/>
      <dgm:t>
        <a:bodyPr/>
        <a:lstStyle/>
        <a:p>
          <a:endParaRPr lang="en-US"/>
        </a:p>
      </dgm:t>
    </dgm:pt>
    <dgm:pt modelId="{335E8D8D-A04A-40CD-A9FF-50178096B95D}" type="pres">
      <dgm:prSet presAssocID="{E4AE2006-23FB-4F04-AFFA-9D5122CC9F19}" presName="compChildNode" presStyleCnt="0"/>
      <dgm:spPr/>
    </dgm:pt>
    <dgm:pt modelId="{FEA60B01-373A-4AC8-AEE2-CCD5F610AD2F}" type="pres">
      <dgm:prSet presAssocID="{E4AE2006-23FB-4F04-AFFA-9D5122CC9F19}" presName="theInnerList" presStyleCnt="0"/>
      <dgm:spPr/>
    </dgm:pt>
    <dgm:pt modelId="{9440A663-FA68-044D-B5FD-13854DE324DB}" type="pres">
      <dgm:prSet presAssocID="{D33D2736-D50A-450F-B6EA-6456008E7FE8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863A0B-8DBA-4A93-827E-4E0A16CB2599}" type="pres">
      <dgm:prSet presAssocID="{E4AE2006-23FB-4F04-AFFA-9D5122CC9F19}" presName="aSpace" presStyleCnt="0"/>
      <dgm:spPr/>
    </dgm:pt>
    <dgm:pt modelId="{94985798-09D2-4E56-B957-6BD1DF88B17D}" type="pres">
      <dgm:prSet presAssocID="{8627E5C1-41D2-4B9D-A4F7-3575C258A5EE}" presName="compNode" presStyleCnt="0"/>
      <dgm:spPr/>
    </dgm:pt>
    <dgm:pt modelId="{D3B16ACE-7E58-480F-B6A2-165274DD7D66}" type="pres">
      <dgm:prSet presAssocID="{8627E5C1-41D2-4B9D-A4F7-3575C258A5EE}" presName="aNode" presStyleLbl="bgShp" presStyleIdx="2" presStyleCnt="3"/>
      <dgm:spPr/>
      <dgm:t>
        <a:bodyPr/>
        <a:lstStyle/>
        <a:p>
          <a:endParaRPr lang="en-US"/>
        </a:p>
      </dgm:t>
    </dgm:pt>
    <dgm:pt modelId="{3EE7AA3B-B687-41CD-A1D3-6E317A2F7FD9}" type="pres">
      <dgm:prSet presAssocID="{8627E5C1-41D2-4B9D-A4F7-3575C258A5EE}" presName="textNode" presStyleLbl="bgShp" presStyleIdx="2" presStyleCnt="3"/>
      <dgm:spPr/>
      <dgm:t>
        <a:bodyPr/>
        <a:lstStyle/>
        <a:p>
          <a:endParaRPr lang="en-US"/>
        </a:p>
      </dgm:t>
    </dgm:pt>
    <dgm:pt modelId="{B1F9EB16-2D29-4029-A458-DF8D4740F65B}" type="pres">
      <dgm:prSet presAssocID="{8627E5C1-41D2-4B9D-A4F7-3575C258A5EE}" presName="compChildNode" presStyleCnt="0"/>
      <dgm:spPr/>
    </dgm:pt>
    <dgm:pt modelId="{FCAA15AB-91A5-4DB2-A326-A4BEBCB15589}" type="pres">
      <dgm:prSet presAssocID="{8627E5C1-41D2-4B9D-A4F7-3575C258A5EE}" presName="theInnerList" presStyleCnt="0"/>
      <dgm:spPr/>
    </dgm:pt>
    <dgm:pt modelId="{92ADBEBD-8EBB-4CFC-A65D-73689A384C46}" type="pres">
      <dgm:prSet presAssocID="{EA26992A-FDBB-4C4E-9A9C-D340EA801DAE}" presName="childNode" presStyleLbl="node1" presStyleIdx="2" presStyleCnt="3" custScaleY="120431" custLinFactNeighborY="-16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D2865F-04E6-C04E-AF20-282292A67031}" type="presOf" srcId="{30D1B1B4-B2D9-4E72-A197-50F9A8E36738}" destId="{BD8FD6A7-87A1-4DF1-A7D1-E707556642D1}" srcOrd="0" destOrd="0" presId="urn:microsoft.com/office/officeart/2005/8/layout/lProcess2"/>
    <dgm:cxn modelId="{79A2274B-9CAD-4910-B680-209FC2D2FD0D}" srcId="{E4AE2006-23FB-4F04-AFFA-9D5122CC9F19}" destId="{D33D2736-D50A-450F-B6EA-6456008E7FE8}" srcOrd="0" destOrd="0" parTransId="{EABBFCD5-6303-4511-9A1E-55DB3C40F249}" sibTransId="{F24A0BB4-00D7-4571-A8D7-FC5A7B61A1E6}"/>
    <dgm:cxn modelId="{CE42A1A2-90FB-3948-8AF9-34217D87BC33}" type="presOf" srcId="{8627E5C1-41D2-4B9D-A4F7-3575C258A5EE}" destId="{3EE7AA3B-B687-41CD-A1D3-6E317A2F7FD9}" srcOrd="1" destOrd="0" presId="urn:microsoft.com/office/officeart/2005/8/layout/lProcess2"/>
    <dgm:cxn modelId="{2038B15D-EB5B-D34D-A2B1-29F4284E6FE0}" type="presOf" srcId="{EA26992A-FDBB-4C4E-9A9C-D340EA801DAE}" destId="{92ADBEBD-8EBB-4CFC-A65D-73689A384C46}" srcOrd="0" destOrd="0" presId="urn:microsoft.com/office/officeart/2005/8/layout/lProcess2"/>
    <dgm:cxn modelId="{F502978C-2436-1A4E-9EC2-982015617053}" type="presOf" srcId="{D33D2736-D50A-450F-B6EA-6456008E7FE8}" destId="{9440A663-FA68-044D-B5FD-13854DE324DB}" srcOrd="0" destOrd="0" presId="urn:microsoft.com/office/officeart/2005/8/layout/lProcess2"/>
    <dgm:cxn modelId="{92CF6A03-DBEA-7543-B136-9C6B7A9CCE60}" type="presOf" srcId="{DA9B782F-8985-4C09-A591-97833A4F0984}" destId="{BA464569-AA07-4929-A32F-A701374B384F}" srcOrd="1" destOrd="0" presId="urn:microsoft.com/office/officeart/2005/8/layout/lProcess2"/>
    <dgm:cxn modelId="{5DEFF3EE-5B17-40AE-B1A6-B56E866EDF27}" srcId="{DA9B782F-8985-4C09-A591-97833A4F0984}" destId="{8FCC3B85-DDD7-4097-9882-C1567B0BE9B7}" srcOrd="0" destOrd="0" parTransId="{A895640B-5562-47E1-A0ED-276F67373026}" sibTransId="{D745FB2B-9A27-40D5-B7F8-2FD9A3600688}"/>
    <dgm:cxn modelId="{CEF45261-1B4B-624E-BA8F-D583EE582A3A}" type="presOf" srcId="{8627E5C1-41D2-4B9D-A4F7-3575C258A5EE}" destId="{D3B16ACE-7E58-480F-B6A2-165274DD7D66}" srcOrd="0" destOrd="0" presId="urn:microsoft.com/office/officeart/2005/8/layout/lProcess2"/>
    <dgm:cxn modelId="{9E99BB22-D0D8-4DF5-92AC-E0EDDF972284}" srcId="{30D1B1B4-B2D9-4E72-A197-50F9A8E36738}" destId="{8627E5C1-41D2-4B9D-A4F7-3575C258A5EE}" srcOrd="2" destOrd="0" parTransId="{7AE18D9F-5F1A-4BB0-84B6-56043C01F34A}" sibTransId="{D4785D33-6F84-41C1-8C96-71C1CA7E9B82}"/>
    <dgm:cxn modelId="{0D94C203-BFD3-41F6-B58E-00AAB88B12E1}" srcId="{30D1B1B4-B2D9-4E72-A197-50F9A8E36738}" destId="{DA9B782F-8985-4C09-A591-97833A4F0984}" srcOrd="0" destOrd="0" parTransId="{EE66F653-4472-4C2F-AF87-444DFFE34C55}" sibTransId="{8E7EAE77-3E1B-4A8B-AF64-D8DD739A9618}"/>
    <dgm:cxn modelId="{4444B873-DBA5-48E8-AF50-4A6891C729C9}" srcId="{30D1B1B4-B2D9-4E72-A197-50F9A8E36738}" destId="{E4AE2006-23FB-4F04-AFFA-9D5122CC9F19}" srcOrd="1" destOrd="0" parTransId="{B9C516EF-0DC9-491A-8551-3D8F32AF1B15}" sibTransId="{094812AE-9FB9-4B61-B74E-E3F7FB43476B}"/>
    <dgm:cxn modelId="{BD14E8DB-6A89-E04B-BF4E-B4A378DCF857}" type="presOf" srcId="{8FCC3B85-DDD7-4097-9882-C1567B0BE9B7}" destId="{F1D425E2-6C0B-4EC8-B2F2-95DC6AE6A5B7}" srcOrd="0" destOrd="0" presId="urn:microsoft.com/office/officeart/2005/8/layout/lProcess2"/>
    <dgm:cxn modelId="{5F8B338F-0689-0045-BBE8-1948A4B2E251}" type="presOf" srcId="{E4AE2006-23FB-4F04-AFFA-9D5122CC9F19}" destId="{674DF359-C03E-4519-9AFA-E2908804382E}" srcOrd="0" destOrd="0" presId="urn:microsoft.com/office/officeart/2005/8/layout/lProcess2"/>
    <dgm:cxn modelId="{DCDEEA7A-3144-0842-8AF4-E2427A9C0316}" type="presOf" srcId="{DA9B782F-8985-4C09-A591-97833A4F0984}" destId="{6461A1B4-B660-4A6F-9AB6-42AB14934510}" srcOrd="0" destOrd="0" presId="urn:microsoft.com/office/officeart/2005/8/layout/lProcess2"/>
    <dgm:cxn modelId="{98B35443-8865-8D42-9C4E-45CB10E4D29D}" type="presOf" srcId="{E4AE2006-23FB-4F04-AFFA-9D5122CC9F19}" destId="{B6D8C792-1A71-452C-8015-11B605E64DD6}" srcOrd="1" destOrd="0" presId="urn:microsoft.com/office/officeart/2005/8/layout/lProcess2"/>
    <dgm:cxn modelId="{1796C0C0-D7A4-4EF5-BC97-C761F4A7F22A}" srcId="{8627E5C1-41D2-4B9D-A4F7-3575C258A5EE}" destId="{EA26992A-FDBB-4C4E-9A9C-D340EA801DAE}" srcOrd="0" destOrd="0" parTransId="{450187C7-AFB7-4C35-A18D-651CBD759A65}" sibTransId="{CFD4833A-89C3-4D50-8D45-3D64BC04C300}"/>
    <dgm:cxn modelId="{731D2182-B642-3F4A-A110-ED92F7662A0E}" type="presParOf" srcId="{BD8FD6A7-87A1-4DF1-A7D1-E707556642D1}" destId="{50D0A36E-83AE-4584-B488-65F97E13C327}" srcOrd="0" destOrd="0" presId="urn:microsoft.com/office/officeart/2005/8/layout/lProcess2"/>
    <dgm:cxn modelId="{16A96788-6F15-644D-BF8B-348255742B06}" type="presParOf" srcId="{50D0A36E-83AE-4584-B488-65F97E13C327}" destId="{6461A1B4-B660-4A6F-9AB6-42AB14934510}" srcOrd="0" destOrd="0" presId="urn:microsoft.com/office/officeart/2005/8/layout/lProcess2"/>
    <dgm:cxn modelId="{B101CD85-633A-6747-BC11-B5A32203C15E}" type="presParOf" srcId="{50D0A36E-83AE-4584-B488-65F97E13C327}" destId="{BA464569-AA07-4929-A32F-A701374B384F}" srcOrd="1" destOrd="0" presId="urn:microsoft.com/office/officeart/2005/8/layout/lProcess2"/>
    <dgm:cxn modelId="{B24C4826-2905-BD42-9C65-BBAF452FB86F}" type="presParOf" srcId="{50D0A36E-83AE-4584-B488-65F97E13C327}" destId="{A183A870-A034-49BC-B727-5A4EADD32278}" srcOrd="2" destOrd="0" presId="urn:microsoft.com/office/officeart/2005/8/layout/lProcess2"/>
    <dgm:cxn modelId="{1978BE1D-CDA5-754D-B3E1-C61679E0A80A}" type="presParOf" srcId="{A183A870-A034-49BC-B727-5A4EADD32278}" destId="{0E596E24-D5F3-4120-AA53-4C75868C6A2A}" srcOrd="0" destOrd="0" presId="urn:microsoft.com/office/officeart/2005/8/layout/lProcess2"/>
    <dgm:cxn modelId="{E7F7F575-9B5A-1A4F-8761-97947FFF3A88}" type="presParOf" srcId="{0E596E24-D5F3-4120-AA53-4C75868C6A2A}" destId="{F1D425E2-6C0B-4EC8-B2F2-95DC6AE6A5B7}" srcOrd="0" destOrd="0" presId="urn:microsoft.com/office/officeart/2005/8/layout/lProcess2"/>
    <dgm:cxn modelId="{8AEA6779-3899-FE49-B831-939031820191}" type="presParOf" srcId="{BD8FD6A7-87A1-4DF1-A7D1-E707556642D1}" destId="{58EDC09C-E17B-4E29-B88B-51A0D208D5F6}" srcOrd="1" destOrd="0" presId="urn:microsoft.com/office/officeart/2005/8/layout/lProcess2"/>
    <dgm:cxn modelId="{4E4A738F-F8E8-8246-9936-0157FB97EBA5}" type="presParOf" srcId="{BD8FD6A7-87A1-4DF1-A7D1-E707556642D1}" destId="{5548F9EA-47CA-422F-82C9-7486D973FEA4}" srcOrd="2" destOrd="0" presId="urn:microsoft.com/office/officeart/2005/8/layout/lProcess2"/>
    <dgm:cxn modelId="{E645C561-26A1-B346-B179-F06BA8C50178}" type="presParOf" srcId="{5548F9EA-47CA-422F-82C9-7486D973FEA4}" destId="{674DF359-C03E-4519-9AFA-E2908804382E}" srcOrd="0" destOrd="0" presId="urn:microsoft.com/office/officeart/2005/8/layout/lProcess2"/>
    <dgm:cxn modelId="{A3C07FBB-9153-D34D-9908-DCBD9FC04556}" type="presParOf" srcId="{5548F9EA-47CA-422F-82C9-7486D973FEA4}" destId="{B6D8C792-1A71-452C-8015-11B605E64DD6}" srcOrd="1" destOrd="0" presId="urn:microsoft.com/office/officeart/2005/8/layout/lProcess2"/>
    <dgm:cxn modelId="{04CA2C3E-EC48-F547-9CAB-4D2471B89033}" type="presParOf" srcId="{5548F9EA-47CA-422F-82C9-7486D973FEA4}" destId="{335E8D8D-A04A-40CD-A9FF-50178096B95D}" srcOrd="2" destOrd="0" presId="urn:microsoft.com/office/officeart/2005/8/layout/lProcess2"/>
    <dgm:cxn modelId="{A75B771C-3D1E-6345-8763-F8E770484333}" type="presParOf" srcId="{335E8D8D-A04A-40CD-A9FF-50178096B95D}" destId="{FEA60B01-373A-4AC8-AEE2-CCD5F610AD2F}" srcOrd="0" destOrd="0" presId="urn:microsoft.com/office/officeart/2005/8/layout/lProcess2"/>
    <dgm:cxn modelId="{2CF74E4E-2C95-C24C-B1DD-9D44571D7C8E}" type="presParOf" srcId="{FEA60B01-373A-4AC8-AEE2-CCD5F610AD2F}" destId="{9440A663-FA68-044D-B5FD-13854DE324DB}" srcOrd="0" destOrd="0" presId="urn:microsoft.com/office/officeart/2005/8/layout/lProcess2"/>
    <dgm:cxn modelId="{28A7D0B4-990F-1F48-8376-7E89F0488854}" type="presParOf" srcId="{BD8FD6A7-87A1-4DF1-A7D1-E707556642D1}" destId="{C2863A0B-8DBA-4A93-827E-4E0A16CB2599}" srcOrd="3" destOrd="0" presId="urn:microsoft.com/office/officeart/2005/8/layout/lProcess2"/>
    <dgm:cxn modelId="{D6D4E79F-9B84-DF49-9B11-5C9EE62D95FC}" type="presParOf" srcId="{BD8FD6A7-87A1-4DF1-A7D1-E707556642D1}" destId="{94985798-09D2-4E56-B957-6BD1DF88B17D}" srcOrd="4" destOrd="0" presId="urn:microsoft.com/office/officeart/2005/8/layout/lProcess2"/>
    <dgm:cxn modelId="{F1E6002E-D0E3-6D40-B0D4-D6ACED3B860E}" type="presParOf" srcId="{94985798-09D2-4E56-B957-6BD1DF88B17D}" destId="{D3B16ACE-7E58-480F-B6A2-165274DD7D66}" srcOrd="0" destOrd="0" presId="urn:microsoft.com/office/officeart/2005/8/layout/lProcess2"/>
    <dgm:cxn modelId="{B0E2A281-521D-144A-84CE-AEAF0A9A1174}" type="presParOf" srcId="{94985798-09D2-4E56-B957-6BD1DF88B17D}" destId="{3EE7AA3B-B687-41CD-A1D3-6E317A2F7FD9}" srcOrd="1" destOrd="0" presId="urn:microsoft.com/office/officeart/2005/8/layout/lProcess2"/>
    <dgm:cxn modelId="{CFC2FA5A-C8DA-6F4E-AB94-660327B52D25}" type="presParOf" srcId="{94985798-09D2-4E56-B957-6BD1DF88B17D}" destId="{B1F9EB16-2D29-4029-A458-DF8D4740F65B}" srcOrd="2" destOrd="0" presId="urn:microsoft.com/office/officeart/2005/8/layout/lProcess2"/>
    <dgm:cxn modelId="{EAA142B6-37C2-3F49-9A70-8E9EB4A4321B}" type="presParOf" srcId="{B1F9EB16-2D29-4029-A458-DF8D4740F65B}" destId="{FCAA15AB-91A5-4DB2-A326-A4BEBCB15589}" srcOrd="0" destOrd="0" presId="urn:microsoft.com/office/officeart/2005/8/layout/lProcess2"/>
    <dgm:cxn modelId="{6C38D361-DA1E-3940-A8BD-8C5ADDCA457E}" type="presParOf" srcId="{FCAA15AB-91A5-4DB2-A326-A4BEBCB15589}" destId="{92ADBEBD-8EBB-4CFC-A65D-73689A384C46}" srcOrd="0" destOrd="0" presId="urn:microsoft.com/office/officeart/2005/8/layout/lProcess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AA5C9-E671-4672-9E16-CAB02E22DB6A}">
      <dsp:nvSpPr>
        <dsp:cNvPr id="0" name=""/>
        <dsp:cNvSpPr/>
      </dsp:nvSpPr>
      <dsp:spPr>
        <a:xfrm rot="5400000">
          <a:off x="5227700" y="-2211513"/>
          <a:ext cx="633222" cy="52181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features, capabilities, security.</a:t>
          </a:r>
          <a:endParaRPr lang="en-US" sz="1800" kern="1200" dirty="0"/>
        </a:p>
      </dsp:txBody>
      <dsp:txXfrm rot="-5400000">
        <a:off x="2935224" y="111874"/>
        <a:ext cx="5187265" cy="571400"/>
      </dsp:txXfrm>
    </dsp:sp>
    <dsp:sp modelId="{FAE869D7-B0B9-4B13-B739-07E23CC01EE7}">
      <dsp:nvSpPr>
        <dsp:cNvPr id="0" name=""/>
        <dsp:cNvSpPr/>
      </dsp:nvSpPr>
      <dsp:spPr>
        <a:xfrm>
          <a:off x="0" y="1810"/>
          <a:ext cx="2935224" cy="791528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2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Functional</a:t>
          </a:r>
          <a:endParaRPr lang="en-US" sz="3000" kern="1200" dirty="0"/>
        </a:p>
      </dsp:txBody>
      <dsp:txXfrm>
        <a:off x="38639" y="40449"/>
        <a:ext cx="2857946" cy="714250"/>
      </dsp:txXfrm>
    </dsp:sp>
    <dsp:sp modelId="{376D99F5-C4D2-4E42-B483-533154C2BF8D}">
      <dsp:nvSpPr>
        <dsp:cNvPr id="0" name=""/>
        <dsp:cNvSpPr/>
      </dsp:nvSpPr>
      <dsp:spPr>
        <a:xfrm rot="5400000">
          <a:off x="5227700" y="-1380408"/>
          <a:ext cx="633222" cy="5218176"/>
        </a:xfrm>
        <a:prstGeom prst="round2SameRect">
          <a:avLst/>
        </a:prstGeom>
        <a:solidFill>
          <a:schemeClr val="accent2">
            <a:tint val="40000"/>
            <a:alpha val="90000"/>
            <a:hueOff val="493640"/>
            <a:satOff val="-1293"/>
            <a:lumOff val="46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93640"/>
              <a:satOff val="-1293"/>
              <a:lumOff val="463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human factors, help, documentation.</a:t>
          </a:r>
          <a:endParaRPr lang="en-US" sz="1800" kern="1200" dirty="0"/>
        </a:p>
      </dsp:txBody>
      <dsp:txXfrm rot="-5400000">
        <a:off x="2935224" y="942979"/>
        <a:ext cx="5187265" cy="571400"/>
      </dsp:txXfrm>
    </dsp:sp>
    <dsp:sp modelId="{92856A90-F3E3-450F-8434-2CFB1D123F37}">
      <dsp:nvSpPr>
        <dsp:cNvPr id="0" name=""/>
        <dsp:cNvSpPr/>
      </dsp:nvSpPr>
      <dsp:spPr>
        <a:xfrm>
          <a:off x="0" y="884341"/>
          <a:ext cx="2935224" cy="791528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476948"/>
                <a:satOff val="-10882"/>
                <a:lumOff val="4020"/>
                <a:alphaOff val="0"/>
                <a:shade val="22000"/>
                <a:satMod val="160000"/>
              </a:schemeClr>
              <a:schemeClr val="accent2">
                <a:hueOff val="476948"/>
                <a:satOff val="-10882"/>
                <a:lumOff val="402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Usability</a:t>
          </a:r>
          <a:endParaRPr lang="en-US" sz="3000" kern="1200" dirty="0"/>
        </a:p>
      </dsp:txBody>
      <dsp:txXfrm>
        <a:off x="38639" y="922980"/>
        <a:ext cx="2857946" cy="714250"/>
      </dsp:txXfrm>
    </dsp:sp>
    <dsp:sp modelId="{9D785240-F53F-4420-9D3B-0F714137845D}">
      <dsp:nvSpPr>
        <dsp:cNvPr id="0" name=""/>
        <dsp:cNvSpPr/>
      </dsp:nvSpPr>
      <dsp:spPr>
        <a:xfrm rot="5400000">
          <a:off x="5227700" y="-549303"/>
          <a:ext cx="633222" cy="5218176"/>
        </a:xfrm>
        <a:prstGeom prst="round2SameRect">
          <a:avLst/>
        </a:prstGeom>
        <a:solidFill>
          <a:schemeClr val="accent2">
            <a:tint val="40000"/>
            <a:alpha val="90000"/>
            <a:hueOff val="987281"/>
            <a:satOff val="-2587"/>
            <a:lumOff val="92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987281"/>
              <a:satOff val="-2587"/>
              <a:lumOff val="926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frequency of failure, recoverability, predictability.</a:t>
          </a:r>
          <a:endParaRPr lang="en-US" sz="1800" kern="1200" dirty="0"/>
        </a:p>
      </dsp:txBody>
      <dsp:txXfrm rot="-5400000">
        <a:off x="2935224" y="1774084"/>
        <a:ext cx="5187265" cy="571400"/>
      </dsp:txXfrm>
    </dsp:sp>
    <dsp:sp modelId="{EED75F81-4B57-41A0-A5F8-18920CE3FEAA}">
      <dsp:nvSpPr>
        <dsp:cNvPr id="0" name=""/>
        <dsp:cNvSpPr/>
      </dsp:nvSpPr>
      <dsp:spPr>
        <a:xfrm>
          <a:off x="0" y="1664020"/>
          <a:ext cx="2935224" cy="791528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953895"/>
                <a:satOff val="-21764"/>
                <a:lumOff val="8039"/>
                <a:alphaOff val="0"/>
                <a:shade val="22000"/>
                <a:satMod val="160000"/>
              </a:schemeClr>
              <a:schemeClr val="accent2">
                <a:hueOff val="953895"/>
                <a:satOff val="-21764"/>
                <a:lumOff val="8039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Reliability</a:t>
          </a:r>
          <a:endParaRPr lang="en-US" sz="3000" kern="1200" dirty="0"/>
        </a:p>
      </dsp:txBody>
      <dsp:txXfrm>
        <a:off x="38639" y="1702659"/>
        <a:ext cx="2857946" cy="714250"/>
      </dsp:txXfrm>
    </dsp:sp>
    <dsp:sp modelId="{21CC924F-1280-49DD-9392-35FA6BD8656D}">
      <dsp:nvSpPr>
        <dsp:cNvPr id="0" name=""/>
        <dsp:cNvSpPr/>
      </dsp:nvSpPr>
      <dsp:spPr>
        <a:xfrm rot="5400000">
          <a:off x="5227700" y="281802"/>
          <a:ext cx="633222" cy="5218176"/>
        </a:xfrm>
        <a:prstGeom prst="round2SameRect">
          <a:avLst/>
        </a:prstGeom>
        <a:solidFill>
          <a:schemeClr val="accent2">
            <a:tint val="40000"/>
            <a:alpha val="90000"/>
            <a:hueOff val="1480921"/>
            <a:satOff val="-3880"/>
            <a:lumOff val="138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480921"/>
              <a:satOff val="-3880"/>
              <a:lumOff val="1389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response times, throughput, accuracy, availability, resource usage.</a:t>
          </a:r>
          <a:endParaRPr lang="en-US" sz="1800" kern="1200" dirty="0"/>
        </a:p>
      </dsp:txBody>
      <dsp:txXfrm rot="-5400000">
        <a:off x="2935224" y="2605190"/>
        <a:ext cx="5187265" cy="571400"/>
      </dsp:txXfrm>
    </dsp:sp>
    <dsp:sp modelId="{DD4D4906-47C1-43AE-8F83-037AD389BF2C}">
      <dsp:nvSpPr>
        <dsp:cNvPr id="0" name=""/>
        <dsp:cNvSpPr/>
      </dsp:nvSpPr>
      <dsp:spPr>
        <a:xfrm>
          <a:off x="0" y="2495125"/>
          <a:ext cx="2935224" cy="791528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1430843"/>
                <a:satOff val="-32646"/>
                <a:lumOff val="12059"/>
                <a:alphaOff val="0"/>
                <a:shade val="22000"/>
                <a:satMod val="160000"/>
              </a:schemeClr>
              <a:schemeClr val="accent2">
                <a:hueOff val="1430843"/>
                <a:satOff val="-32646"/>
                <a:lumOff val="12059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Performance</a:t>
          </a:r>
          <a:endParaRPr lang="en-US" sz="3000" kern="1200" dirty="0"/>
        </a:p>
      </dsp:txBody>
      <dsp:txXfrm>
        <a:off x="38639" y="2533764"/>
        <a:ext cx="2857946" cy="714250"/>
      </dsp:txXfrm>
    </dsp:sp>
    <dsp:sp modelId="{636209CE-E807-4E58-B472-504E0334A115}">
      <dsp:nvSpPr>
        <dsp:cNvPr id="0" name=""/>
        <dsp:cNvSpPr/>
      </dsp:nvSpPr>
      <dsp:spPr>
        <a:xfrm rot="5400000">
          <a:off x="5227700" y="1112907"/>
          <a:ext cx="633222" cy="5218176"/>
        </a:xfrm>
        <a:prstGeom prst="round2SameRect">
          <a:avLst/>
        </a:prstGeom>
        <a:solidFill>
          <a:schemeClr val="accent2">
            <a:tint val="40000"/>
            <a:alpha val="90000"/>
            <a:hueOff val="1974561"/>
            <a:satOff val="-5173"/>
            <a:lumOff val="185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974561"/>
              <a:satOff val="-5173"/>
              <a:lumOff val="1852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adaptability, maintainability, internationalization, configurability.</a:t>
          </a:r>
          <a:endParaRPr lang="en-US" sz="1800" b="1" kern="1200" dirty="0"/>
        </a:p>
      </dsp:txBody>
      <dsp:txXfrm rot="-5400000">
        <a:off x="2935224" y="3436295"/>
        <a:ext cx="5187265" cy="571400"/>
      </dsp:txXfrm>
    </dsp:sp>
    <dsp:sp modelId="{B8B17631-0FC0-4018-8D56-04681C31AFFD}">
      <dsp:nvSpPr>
        <dsp:cNvPr id="0" name=""/>
        <dsp:cNvSpPr/>
      </dsp:nvSpPr>
      <dsp:spPr>
        <a:xfrm>
          <a:off x="0" y="3326230"/>
          <a:ext cx="2935224" cy="791528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1907790"/>
                <a:satOff val="-43528"/>
                <a:lumOff val="16079"/>
                <a:alphaOff val="0"/>
                <a:shade val="22000"/>
                <a:satMod val="160000"/>
              </a:schemeClr>
              <a:schemeClr val="accent2">
                <a:hueOff val="1907790"/>
                <a:satOff val="-43528"/>
                <a:lumOff val="16079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Supportability</a:t>
          </a:r>
          <a:endParaRPr lang="en-US" sz="3000" b="1" kern="1200" dirty="0"/>
        </a:p>
      </dsp:txBody>
      <dsp:txXfrm>
        <a:off x="38639" y="3364869"/>
        <a:ext cx="2857946" cy="714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85D08-D20E-3A49-9DB6-2F7BB0C0333E}">
      <dsp:nvSpPr>
        <dsp:cNvPr id="0" name=""/>
        <dsp:cNvSpPr/>
      </dsp:nvSpPr>
      <dsp:spPr>
        <a:xfrm rot="5400000">
          <a:off x="4817443" y="-2021804"/>
          <a:ext cx="624681" cy="482803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resource limitations, languages and tools, hardware, …</a:t>
          </a:r>
          <a:endParaRPr lang="en-US" sz="1800" kern="1200" dirty="0"/>
        </a:p>
      </dsp:txBody>
      <dsp:txXfrm rot="-5400000">
        <a:off x="2715768" y="110365"/>
        <a:ext cx="4797538" cy="563693"/>
      </dsp:txXfrm>
    </dsp:sp>
    <dsp:sp modelId="{CABBF4FC-D48A-3540-A0D7-A808F12F047C}">
      <dsp:nvSpPr>
        <dsp:cNvPr id="0" name=""/>
        <dsp:cNvSpPr/>
      </dsp:nvSpPr>
      <dsp:spPr>
        <a:xfrm>
          <a:off x="0" y="1785"/>
          <a:ext cx="2715768" cy="780851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2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accent2">
              <a:hueOff val="0"/>
              <a:satOff val="0"/>
              <a:lumOff val="0"/>
              <a:alphaOff val="0"/>
              <a:tint val="1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Implementation</a:t>
          </a:r>
          <a:endParaRPr lang="en-US" sz="3000" kern="1200" dirty="0"/>
        </a:p>
      </dsp:txBody>
      <dsp:txXfrm>
        <a:off x="38118" y="39903"/>
        <a:ext cx="2639532" cy="704615"/>
      </dsp:txXfrm>
    </dsp:sp>
    <dsp:sp modelId="{4279C06E-C927-0943-B3D8-3DEE0BECE77F}">
      <dsp:nvSpPr>
        <dsp:cNvPr id="0" name=""/>
        <dsp:cNvSpPr/>
      </dsp:nvSpPr>
      <dsp:spPr>
        <a:xfrm rot="5400000">
          <a:off x="4817443" y="-1201910"/>
          <a:ext cx="624681" cy="4828032"/>
        </a:xfrm>
        <a:prstGeom prst="round2SameRect">
          <a:avLst/>
        </a:prstGeom>
        <a:solidFill>
          <a:schemeClr val="accent2">
            <a:tint val="40000"/>
            <a:alpha val="90000"/>
            <a:hueOff val="493640"/>
            <a:satOff val="-1293"/>
            <a:lumOff val="46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93640"/>
              <a:satOff val="-1293"/>
              <a:lumOff val="463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constraints imposed by interfacing with external systems.</a:t>
          </a:r>
        </a:p>
      </dsp:txBody>
      <dsp:txXfrm rot="-5400000">
        <a:off x="2715768" y="930259"/>
        <a:ext cx="4797538" cy="563693"/>
      </dsp:txXfrm>
    </dsp:sp>
    <dsp:sp modelId="{B3495EFE-A22E-1043-A360-05BC2FA0BE46}">
      <dsp:nvSpPr>
        <dsp:cNvPr id="0" name=""/>
        <dsp:cNvSpPr/>
      </dsp:nvSpPr>
      <dsp:spPr>
        <a:xfrm>
          <a:off x="0" y="821680"/>
          <a:ext cx="2715768" cy="780851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476948"/>
                <a:satOff val="-10882"/>
                <a:lumOff val="4020"/>
                <a:alphaOff val="0"/>
                <a:shade val="22000"/>
                <a:satMod val="160000"/>
              </a:schemeClr>
              <a:schemeClr val="accent2">
                <a:hueOff val="476948"/>
                <a:satOff val="-10882"/>
                <a:lumOff val="402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accent2">
              <a:hueOff val="476948"/>
              <a:satOff val="-10882"/>
              <a:lumOff val="4020"/>
              <a:alphaOff val="0"/>
              <a:tint val="1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Interface</a:t>
          </a:r>
          <a:endParaRPr lang="en-US" sz="3000" kern="1200" dirty="0" smtClean="0"/>
        </a:p>
      </dsp:txBody>
      <dsp:txXfrm>
        <a:off x="38118" y="859798"/>
        <a:ext cx="2639532" cy="704615"/>
      </dsp:txXfrm>
    </dsp:sp>
    <dsp:sp modelId="{9084AED2-A865-4E47-A588-F19B49764877}">
      <dsp:nvSpPr>
        <dsp:cNvPr id="0" name=""/>
        <dsp:cNvSpPr/>
      </dsp:nvSpPr>
      <dsp:spPr>
        <a:xfrm rot="5400000">
          <a:off x="4817443" y="-374476"/>
          <a:ext cx="624681" cy="4828032"/>
        </a:xfrm>
        <a:prstGeom prst="round2SameRect">
          <a:avLst/>
        </a:prstGeom>
        <a:solidFill>
          <a:schemeClr val="accent2">
            <a:tint val="40000"/>
            <a:alpha val="90000"/>
            <a:hueOff val="987281"/>
            <a:satOff val="-2587"/>
            <a:lumOff val="92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987281"/>
              <a:satOff val="-2587"/>
              <a:lumOff val="926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system management in its operational setting.</a:t>
          </a:r>
        </a:p>
      </dsp:txBody>
      <dsp:txXfrm rot="-5400000">
        <a:off x="2715768" y="1757693"/>
        <a:ext cx="4797538" cy="563693"/>
      </dsp:txXfrm>
    </dsp:sp>
    <dsp:sp modelId="{13030EBD-DF32-4F4E-95C2-6544265F588A}">
      <dsp:nvSpPr>
        <dsp:cNvPr id="0" name=""/>
        <dsp:cNvSpPr/>
      </dsp:nvSpPr>
      <dsp:spPr>
        <a:xfrm>
          <a:off x="0" y="1641574"/>
          <a:ext cx="2715768" cy="780851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953895"/>
                <a:satOff val="-21764"/>
                <a:lumOff val="8039"/>
                <a:alphaOff val="0"/>
                <a:shade val="22000"/>
                <a:satMod val="160000"/>
              </a:schemeClr>
              <a:schemeClr val="accent2">
                <a:hueOff val="953895"/>
                <a:satOff val="-21764"/>
                <a:lumOff val="8039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accent2">
              <a:hueOff val="953895"/>
              <a:satOff val="-21764"/>
              <a:lumOff val="8039"/>
              <a:alphaOff val="0"/>
              <a:tint val="1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Operations</a:t>
          </a:r>
          <a:endParaRPr lang="en-US" sz="3000" kern="1200" dirty="0" smtClean="0"/>
        </a:p>
      </dsp:txBody>
      <dsp:txXfrm>
        <a:off x="38118" y="1679692"/>
        <a:ext cx="2639532" cy="704615"/>
      </dsp:txXfrm>
    </dsp:sp>
    <dsp:sp modelId="{AAF40CA5-56FB-4948-AA05-0205BE1FF4CC}">
      <dsp:nvSpPr>
        <dsp:cNvPr id="0" name=""/>
        <dsp:cNvSpPr/>
      </dsp:nvSpPr>
      <dsp:spPr>
        <a:xfrm rot="5400000">
          <a:off x="4817443" y="437878"/>
          <a:ext cx="624681" cy="4828032"/>
        </a:xfrm>
        <a:prstGeom prst="round2SameRect">
          <a:avLst/>
        </a:prstGeom>
        <a:solidFill>
          <a:schemeClr val="accent2">
            <a:tint val="40000"/>
            <a:alpha val="90000"/>
            <a:hueOff val="1480921"/>
            <a:satOff val="-3880"/>
            <a:lumOff val="138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480921"/>
              <a:satOff val="-3880"/>
              <a:lumOff val="1389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for example, a physical box.</a:t>
          </a:r>
        </a:p>
      </dsp:txBody>
      <dsp:txXfrm rot="-5400000">
        <a:off x="2715768" y="2570047"/>
        <a:ext cx="4797538" cy="563693"/>
      </dsp:txXfrm>
    </dsp:sp>
    <dsp:sp modelId="{7806DB02-714A-344C-92A2-9B6EE1EF408C}">
      <dsp:nvSpPr>
        <dsp:cNvPr id="0" name=""/>
        <dsp:cNvSpPr/>
      </dsp:nvSpPr>
      <dsp:spPr>
        <a:xfrm>
          <a:off x="0" y="2461468"/>
          <a:ext cx="2715768" cy="780851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1430843"/>
                <a:satOff val="-32646"/>
                <a:lumOff val="12059"/>
                <a:alphaOff val="0"/>
                <a:shade val="22000"/>
                <a:satMod val="160000"/>
              </a:schemeClr>
              <a:schemeClr val="accent2">
                <a:hueOff val="1430843"/>
                <a:satOff val="-32646"/>
                <a:lumOff val="12059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accent2">
              <a:hueOff val="1430843"/>
              <a:satOff val="-32646"/>
              <a:lumOff val="12059"/>
              <a:alphaOff val="0"/>
              <a:tint val="1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Packaging</a:t>
          </a:r>
        </a:p>
      </dsp:txBody>
      <dsp:txXfrm>
        <a:off x="38118" y="2499586"/>
        <a:ext cx="2639532" cy="704615"/>
      </dsp:txXfrm>
    </dsp:sp>
    <dsp:sp modelId="{762143D1-36B1-DA4E-ADDC-22B004F9376A}">
      <dsp:nvSpPr>
        <dsp:cNvPr id="0" name=""/>
        <dsp:cNvSpPr/>
      </dsp:nvSpPr>
      <dsp:spPr>
        <a:xfrm rot="5400000">
          <a:off x="4817443" y="1257772"/>
          <a:ext cx="624681" cy="4828032"/>
        </a:xfrm>
        <a:prstGeom prst="round2SameRect">
          <a:avLst/>
        </a:prstGeom>
        <a:solidFill>
          <a:schemeClr val="accent2">
            <a:tint val="40000"/>
            <a:alpha val="90000"/>
            <a:hueOff val="1974561"/>
            <a:satOff val="-5173"/>
            <a:lumOff val="185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974561"/>
              <a:satOff val="-5173"/>
              <a:lumOff val="1852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licensing and so forth</a:t>
          </a:r>
        </a:p>
      </dsp:txBody>
      <dsp:txXfrm rot="-5400000">
        <a:off x="2715768" y="3389941"/>
        <a:ext cx="4797538" cy="563693"/>
      </dsp:txXfrm>
    </dsp:sp>
    <dsp:sp modelId="{62FF8CE8-8E24-4441-ABFF-FD3A4674CD4C}">
      <dsp:nvSpPr>
        <dsp:cNvPr id="0" name=""/>
        <dsp:cNvSpPr/>
      </dsp:nvSpPr>
      <dsp:spPr>
        <a:xfrm>
          <a:off x="0" y="3281362"/>
          <a:ext cx="2715768" cy="780851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1907790"/>
                <a:satOff val="-43528"/>
                <a:lumOff val="16079"/>
                <a:alphaOff val="0"/>
                <a:shade val="22000"/>
                <a:satMod val="160000"/>
              </a:schemeClr>
              <a:schemeClr val="accent2">
                <a:hueOff val="1907790"/>
                <a:satOff val="-43528"/>
                <a:lumOff val="16079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accent2">
              <a:hueOff val="1907790"/>
              <a:satOff val="-43528"/>
              <a:lumOff val="16079"/>
              <a:alphaOff val="0"/>
              <a:tint val="1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Legal</a:t>
          </a:r>
          <a:endParaRPr lang="en-US" sz="3000" kern="1200" dirty="0" smtClean="0"/>
        </a:p>
      </dsp:txBody>
      <dsp:txXfrm>
        <a:off x="38118" y="3319480"/>
        <a:ext cx="2639532" cy="7046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1A1B4-B660-4A6F-9AB6-42AB14934510}">
      <dsp:nvSpPr>
        <dsp:cNvPr id="0" name=""/>
        <dsp:cNvSpPr/>
      </dsp:nvSpPr>
      <dsp:spPr>
        <a:xfrm>
          <a:off x="1004" y="0"/>
          <a:ext cx="2611933" cy="51816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rgbClr val="000000"/>
              </a:solidFill>
              <a:latin typeface="+mn-lt"/>
            </a:rPr>
            <a:t>Primary actors </a:t>
          </a:r>
          <a:endParaRPr lang="en-US" sz="3200" kern="1200" dirty="0">
            <a:solidFill>
              <a:srgbClr val="000000"/>
            </a:solidFill>
            <a:latin typeface="+mn-lt"/>
          </a:endParaRPr>
        </a:p>
      </dsp:txBody>
      <dsp:txXfrm>
        <a:off x="1004" y="0"/>
        <a:ext cx="2611933" cy="1554480"/>
      </dsp:txXfrm>
    </dsp:sp>
    <dsp:sp modelId="{F1D425E2-6C0B-4EC8-B2F2-95DC6AE6A5B7}">
      <dsp:nvSpPr>
        <dsp:cNvPr id="0" name=""/>
        <dsp:cNvSpPr/>
      </dsp:nvSpPr>
      <dsp:spPr>
        <a:xfrm>
          <a:off x="262197" y="1460439"/>
          <a:ext cx="2089546" cy="3366491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  <a:latin typeface="+mn-lt"/>
            </a:rPr>
            <a:t>To find user goals, which drive the use cases. </a:t>
          </a:r>
          <a:endParaRPr lang="en-US" sz="2400" kern="1200" dirty="0">
            <a:solidFill>
              <a:srgbClr val="000000"/>
            </a:solidFill>
            <a:latin typeface="+mn-lt"/>
          </a:endParaRPr>
        </a:p>
      </dsp:txBody>
      <dsp:txXfrm>
        <a:off x="323398" y="1521640"/>
        <a:ext cx="1967144" cy="3244089"/>
      </dsp:txXfrm>
    </dsp:sp>
    <dsp:sp modelId="{674DF359-C03E-4519-9AFA-E2908804382E}">
      <dsp:nvSpPr>
        <dsp:cNvPr id="0" name=""/>
        <dsp:cNvSpPr/>
      </dsp:nvSpPr>
      <dsp:spPr>
        <a:xfrm>
          <a:off x="2808833" y="0"/>
          <a:ext cx="2611933" cy="51816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rgbClr val="000000"/>
              </a:solidFill>
              <a:latin typeface="+mn-lt"/>
            </a:rPr>
            <a:t>Supporting actors</a:t>
          </a:r>
          <a:endParaRPr lang="en-US" sz="3200" kern="1200" dirty="0">
            <a:solidFill>
              <a:srgbClr val="000000"/>
            </a:solidFill>
            <a:latin typeface="+mn-lt"/>
          </a:endParaRPr>
        </a:p>
      </dsp:txBody>
      <dsp:txXfrm>
        <a:off x="2808833" y="0"/>
        <a:ext cx="2611933" cy="1554480"/>
      </dsp:txXfrm>
    </dsp:sp>
    <dsp:sp modelId="{9440A663-FA68-044D-B5FD-13854DE324DB}">
      <dsp:nvSpPr>
        <dsp:cNvPr id="0" name=""/>
        <dsp:cNvSpPr/>
      </dsp:nvSpPr>
      <dsp:spPr>
        <a:xfrm>
          <a:off x="3070026" y="1554480"/>
          <a:ext cx="2089546" cy="3368040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  <a:latin typeface="+mn-lt"/>
            </a:rPr>
            <a:t>To clarify external interfaces and protocols.</a:t>
          </a:r>
          <a:endParaRPr lang="en-US" sz="2400" kern="1200" dirty="0">
            <a:solidFill>
              <a:srgbClr val="000000"/>
            </a:solidFill>
            <a:latin typeface="+mn-lt"/>
          </a:endParaRPr>
        </a:p>
      </dsp:txBody>
      <dsp:txXfrm>
        <a:off x="3131227" y="1615681"/>
        <a:ext cx="1967144" cy="3245638"/>
      </dsp:txXfrm>
    </dsp:sp>
    <dsp:sp modelId="{D3B16ACE-7E58-480F-B6A2-165274DD7D66}">
      <dsp:nvSpPr>
        <dsp:cNvPr id="0" name=""/>
        <dsp:cNvSpPr/>
      </dsp:nvSpPr>
      <dsp:spPr>
        <a:xfrm>
          <a:off x="5616661" y="0"/>
          <a:ext cx="2611933" cy="51816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rgbClr val="000000"/>
              </a:solidFill>
              <a:latin typeface="+mn-lt"/>
            </a:rPr>
            <a:t>Offstage actors </a:t>
          </a:r>
          <a:endParaRPr lang="en-US" sz="3200" kern="1200" dirty="0">
            <a:solidFill>
              <a:srgbClr val="000000"/>
            </a:solidFill>
            <a:latin typeface="+mn-lt"/>
          </a:endParaRPr>
        </a:p>
      </dsp:txBody>
      <dsp:txXfrm>
        <a:off x="5616661" y="0"/>
        <a:ext cx="2611933" cy="1554480"/>
      </dsp:txXfrm>
    </dsp:sp>
    <dsp:sp modelId="{92ADBEBD-8EBB-4CFC-A65D-73689A384C46}">
      <dsp:nvSpPr>
        <dsp:cNvPr id="0" name=""/>
        <dsp:cNvSpPr/>
      </dsp:nvSpPr>
      <dsp:spPr>
        <a:xfrm>
          <a:off x="5877855" y="1509854"/>
          <a:ext cx="2089546" cy="336693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0000"/>
              </a:solidFill>
              <a:latin typeface="+mn-lt"/>
            </a:rPr>
            <a:t>To ensure that all necessary interests are identified and satisfied.</a:t>
          </a:r>
          <a:endParaRPr lang="en-US" sz="2000" b="1" kern="1200" dirty="0">
            <a:solidFill>
              <a:srgbClr val="000000"/>
            </a:solidFill>
            <a:latin typeface="+mn-lt"/>
          </a:endParaRPr>
        </a:p>
      </dsp:txBody>
      <dsp:txXfrm>
        <a:off x="5939056" y="1571055"/>
        <a:ext cx="1967144" cy="3244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9A212-C8CE-49F4-A70A-18975759094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1905000" y="1524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063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53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987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819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126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40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Larman 2</a:t>
            </a:r>
            <a:r>
              <a:rPr lang="en-US" baseline="30000">
                <a:latin typeface="Calibri" charset="0"/>
                <a:ea typeface="ＭＳ Ｐゴシック" charset="0"/>
                <a:cs typeface="ＭＳ Ｐゴシック" charset="0"/>
              </a:rPr>
              <a:t>nd 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Ed chap 4,  3</a:t>
            </a:r>
            <a:r>
              <a:rPr lang="en-US" baseline="30000">
                <a:latin typeface="Calibri" charset="0"/>
                <a:ea typeface="ＭＳ Ｐゴシック" charset="0"/>
                <a:cs typeface="ＭＳ Ｐゴシック" charset="0"/>
              </a:rPr>
              <a:t>rd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Ed chap 4.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849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5645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9800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643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685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5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830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094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 userDrawn="1"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7"/>
          <p:cNvGraphicFramePr>
            <a:graphicFrameLocks noChangeAspect="1"/>
          </p:cNvGraphicFramePr>
          <p:nvPr userDrawn="1"/>
        </p:nvGraphicFramePr>
        <p:xfrm>
          <a:off x="4763" y="4763"/>
          <a:ext cx="9136062" cy="685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" name="Photo Editor Photo" r:id="rId3" imgW="9135750" imgH="6849431" progId="MSPhotoEd.3">
                  <p:embed/>
                </p:oleObj>
              </mc:Choice>
              <mc:Fallback>
                <p:oleObj name="Photo Editor Photo" r:id="rId3" imgW="9135750" imgH="684943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3" y="4763"/>
                        <a:ext cx="9136062" cy="685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025" y="1881188"/>
            <a:ext cx="38100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162425" y="1881188"/>
            <a:ext cx="3810000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62425" y="4129088"/>
            <a:ext cx="3810000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8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 userDrawn="1"/>
        </p:nvSpPr>
        <p:spPr>
          <a:xfrm>
            <a:off x="0" y="0"/>
            <a:ext cx="9144000" cy="68580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to Click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latin typeface="Perpetua"/>
          <a:ea typeface="+mj-ea"/>
          <a:cs typeface="Perpetua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Lecture 03</a:t>
            </a:r>
            <a:endParaRPr lang="en-US" dirty="0"/>
          </a:p>
          <a:p>
            <a:r>
              <a:rPr lang="en-US" dirty="0"/>
              <a:t>Course Instructor: </a:t>
            </a:r>
            <a:r>
              <a:rPr lang="en-US" b="1" dirty="0" smtClean="0"/>
              <a:t>Idrees Ahmad</a:t>
            </a:r>
            <a:endParaRPr lang="en-US" b="1" dirty="0"/>
          </a:p>
          <a:p>
            <a:r>
              <a:rPr lang="en-US" dirty="0"/>
              <a:t>Course Code: </a:t>
            </a:r>
            <a:r>
              <a:rPr lang="en-US" dirty="0" err="1"/>
              <a:t>SE321</a:t>
            </a:r>
            <a:endParaRPr lang="en-US" dirty="0"/>
          </a:p>
          <a:p>
            <a:r>
              <a:rPr lang="en-US" i="1" dirty="0" smtClean="0"/>
              <a:t>Fall 2020</a:t>
            </a:r>
            <a:endParaRPr lang="en-US" i="1" dirty="0"/>
          </a:p>
          <a:p>
            <a:endParaRPr lang="en-US" dirty="0"/>
          </a:p>
        </p:txBody>
      </p:sp>
      <p:sp>
        <p:nvSpPr>
          <p:cNvPr id="129026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Requirements </a:t>
            </a:r>
            <a:r>
              <a:rPr lang="en-US" dirty="0"/>
              <a:t>&amp; Use </a:t>
            </a:r>
            <a:r>
              <a:rPr lang="en-US" dirty="0" smtClean="0"/>
              <a:t>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6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Use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cases add value because they help explain how the system should behave and in the process, they also </a:t>
            </a:r>
            <a:r>
              <a:rPr lang="en-US" dirty="0">
                <a:solidFill>
                  <a:srgbClr val="FF0000"/>
                </a:solidFill>
              </a:rPr>
              <a:t>help brainstorm what could go wrong</a:t>
            </a:r>
            <a:r>
              <a:rPr lang="en-US" dirty="0"/>
              <a:t>. 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provide a list of goals and this list can be used to establish the cost and complexity of the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Project teams can </a:t>
            </a:r>
            <a:r>
              <a:rPr lang="en-US" dirty="0" smtClean="0"/>
              <a:t>negotiate </a:t>
            </a:r>
            <a:r>
              <a:rPr lang="en-US" dirty="0"/>
              <a:t>which functions become requirements </a:t>
            </a:r>
            <a:r>
              <a:rPr lang="en-US" dirty="0" smtClean="0"/>
              <a:t>and </a:t>
            </a:r>
            <a:r>
              <a:rPr lang="en-US" dirty="0"/>
              <a:t>are built.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5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4130040" cy="4572000"/>
          </a:xfrm>
        </p:spPr>
        <p:txBody>
          <a:bodyPr>
            <a:normAutofit/>
          </a:bodyPr>
          <a:lstStyle/>
          <a:p>
            <a:r>
              <a:rPr lang="en-US" dirty="0"/>
              <a:t>What Use Cases </a:t>
            </a:r>
            <a:r>
              <a:rPr lang="en-US" dirty="0" smtClean="0"/>
              <a:t>Include</a:t>
            </a:r>
            <a:endParaRPr lang="en-US" dirty="0"/>
          </a:p>
          <a:p>
            <a:pPr lvl="1"/>
            <a:r>
              <a:rPr lang="en-US" dirty="0"/>
              <a:t>Who is using the </a:t>
            </a:r>
            <a:r>
              <a:rPr lang="en-US" dirty="0" smtClean="0"/>
              <a:t>software</a:t>
            </a:r>
            <a:endParaRPr lang="en-US" dirty="0"/>
          </a:p>
          <a:p>
            <a:pPr lvl="1"/>
            <a:r>
              <a:rPr lang="en-US" dirty="0"/>
              <a:t>What the user want to do</a:t>
            </a:r>
          </a:p>
          <a:p>
            <a:pPr lvl="2"/>
            <a:r>
              <a:rPr lang="en-US" dirty="0"/>
              <a:t>The user's goal</a:t>
            </a:r>
          </a:p>
          <a:p>
            <a:pPr lvl="1"/>
            <a:r>
              <a:rPr lang="en-US" dirty="0"/>
              <a:t>The steps the user takes to accomplish a particular task</a:t>
            </a:r>
          </a:p>
          <a:p>
            <a:pPr lvl="1"/>
            <a:r>
              <a:rPr lang="en-US" dirty="0"/>
              <a:t>How the </a:t>
            </a:r>
            <a:r>
              <a:rPr lang="en-US" dirty="0" smtClean="0"/>
              <a:t>software should </a:t>
            </a:r>
            <a:r>
              <a:rPr lang="en-US" dirty="0"/>
              <a:t>respond to an </a:t>
            </a:r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90525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Use Cases Do NOT Include</a:t>
            </a:r>
          </a:p>
          <a:p>
            <a:pPr lvl="1"/>
            <a:r>
              <a:rPr lang="en-US" dirty="0" smtClean="0"/>
              <a:t>Implementation</a:t>
            </a:r>
            <a:r>
              <a:rPr lang="en-US" dirty="0"/>
              <a:t>-specific language</a:t>
            </a:r>
          </a:p>
          <a:p>
            <a:pPr lvl="1"/>
            <a:r>
              <a:rPr lang="en-US" dirty="0"/>
              <a:t>Details about the user interfaces or screens.</a:t>
            </a:r>
          </a:p>
        </p:txBody>
      </p:sp>
    </p:spTree>
    <p:extLst>
      <p:ext uri="{BB962C8B-B14F-4D97-AF65-F5344CB8AC3E}">
        <p14:creationId xmlns:p14="http://schemas.microsoft.com/office/powerpoint/2010/main" val="346468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Primary </a:t>
            </a:r>
            <a:r>
              <a:rPr lang="en-US" dirty="0"/>
              <a:t>purpose of </a:t>
            </a:r>
            <a:r>
              <a:rPr lang="en-US" dirty="0" smtClean="0"/>
              <a:t>Use </a:t>
            </a:r>
            <a:r>
              <a:rPr lang="en-US" dirty="0"/>
              <a:t>Case is to capture the required system behavior from the perspective of the end user, to achieve one or more goals.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Different </a:t>
            </a:r>
            <a:r>
              <a:rPr lang="en-US" dirty="0"/>
              <a:t>users benefit in different ways, of course:</a:t>
            </a:r>
          </a:p>
          <a:p>
            <a:pPr lvl="1"/>
            <a:r>
              <a:rPr lang="en-US" dirty="0" smtClean="0"/>
              <a:t>Customers </a:t>
            </a:r>
            <a:r>
              <a:rPr lang="en-US" dirty="0"/>
              <a:t>use them to describe, or at least to approve, the description of the system's behavior.</a:t>
            </a:r>
          </a:p>
          <a:p>
            <a:pPr lvl="1"/>
            <a:r>
              <a:rPr lang="en-US" dirty="0"/>
              <a:t>Potential users use them to understand the system's behavior.</a:t>
            </a:r>
          </a:p>
          <a:p>
            <a:pPr lvl="1"/>
            <a:r>
              <a:rPr lang="en-US" dirty="0"/>
              <a:t>Architects use them to identify architecturally significant functionality.</a:t>
            </a:r>
          </a:p>
          <a:p>
            <a:pPr lvl="1"/>
            <a:r>
              <a:rPr lang="en-US" dirty="0"/>
              <a:t>Developers use them to understand the required system behavior so they can identify classes from the Use Cases' flow of events.</a:t>
            </a:r>
          </a:p>
          <a:p>
            <a:pPr lvl="1"/>
            <a:r>
              <a:rPr lang="en-US" dirty="0"/>
              <a:t>Testers use them as a basis for identifying a subset of the required Test Cases.</a:t>
            </a:r>
          </a:p>
          <a:p>
            <a:pPr lvl="1"/>
            <a:r>
              <a:rPr lang="en-US" dirty="0"/>
              <a:t>Managers use them to plan and assess the work for each iteration.</a:t>
            </a:r>
          </a:p>
          <a:p>
            <a:pPr lvl="1"/>
            <a:r>
              <a:rPr lang="en-US" dirty="0"/>
              <a:t>Technical writers use them to understand the sequence of system behavior that they need to describe in the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406687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Human </a:t>
            </a:r>
            <a:r>
              <a:rPr lang="en-US" dirty="0"/>
              <a:t>Resources software </a:t>
            </a:r>
            <a:r>
              <a:rPr lang="en-US" dirty="0" smtClean="0"/>
              <a:t>is used </a:t>
            </a:r>
            <a:r>
              <a:rPr lang="en-US" dirty="0"/>
              <a:t>to keep track of employee information at </a:t>
            </a:r>
            <a:r>
              <a:rPr lang="en-US" dirty="0" smtClean="0"/>
              <a:t>company XYZ.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case </a:t>
            </a:r>
            <a:r>
              <a:rPr lang="en-US" dirty="0" smtClean="0"/>
              <a:t>: Add </a:t>
            </a:r>
            <a:r>
              <a:rPr lang="en-US" dirty="0"/>
              <a:t>an </a:t>
            </a:r>
            <a:r>
              <a:rPr lang="en-US" dirty="0" smtClean="0"/>
              <a:t>employee</a:t>
            </a:r>
            <a:endParaRPr lang="en-US" dirty="0"/>
          </a:p>
          <a:p>
            <a:pPr lvl="1"/>
            <a:r>
              <a:rPr lang="en-US" dirty="0" smtClean="0"/>
              <a:t>User </a:t>
            </a:r>
            <a:r>
              <a:rPr lang="en-US" dirty="0"/>
              <a:t>selects “Employees &gt; Add New” from the menu.</a:t>
            </a:r>
          </a:p>
          <a:p>
            <a:pPr lvl="1"/>
            <a:r>
              <a:rPr lang="en-US" dirty="0"/>
              <a:t>System displays “Add Employee” screen.</a:t>
            </a:r>
          </a:p>
          <a:p>
            <a:pPr lvl="1"/>
            <a:r>
              <a:rPr lang="en-US" dirty="0"/>
              <a:t>User enters employee information into the screen (First name, Last name, Phone, Email, Job title, Department).</a:t>
            </a:r>
          </a:p>
          <a:p>
            <a:pPr lvl="1"/>
            <a:r>
              <a:rPr lang="en-US" dirty="0"/>
              <a:t>User clicks ‘Save’ button.</a:t>
            </a:r>
          </a:p>
          <a:p>
            <a:pPr lvl="1"/>
            <a:r>
              <a:rPr lang="en-US" dirty="0"/>
              <a:t>System saves the employee information into database, and displays “Success” message.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4800" y="2590800"/>
            <a:ext cx="8534400" cy="3962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6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0482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Identifying &amp;writing </a:t>
            </a:r>
            <a:r>
              <a:rPr lang="en-US" dirty="0" err="1" smtClean="0"/>
              <a:t>Usecases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7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Identifying Use Cases</a:t>
            </a:r>
            <a:endParaRPr lang="en-US" dirty="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use case describes the system’s behavior as it responds to a series of related requests from an </a:t>
            </a:r>
            <a:r>
              <a:rPr lang="en-US" u="sng" dirty="0" smtClean="0"/>
              <a:t>actor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basic procedure to identify use cases are  :</a:t>
            </a:r>
          </a:p>
          <a:p>
            <a:pPr lvl="1"/>
            <a:r>
              <a:rPr lang="en-US" dirty="0" smtClean="0"/>
              <a:t>Step 1: Choose the System boundary</a:t>
            </a:r>
          </a:p>
          <a:p>
            <a:pPr lvl="1"/>
            <a:r>
              <a:rPr lang="en-US" dirty="0" smtClean="0"/>
              <a:t>Step 2: Identify the primary actors</a:t>
            </a:r>
          </a:p>
          <a:p>
            <a:pPr lvl="1"/>
            <a:r>
              <a:rPr lang="en-US" dirty="0" smtClean="0"/>
              <a:t>Step 3: Identify Actor (User) Goals</a:t>
            </a:r>
          </a:p>
          <a:p>
            <a:pPr lvl="1"/>
            <a:r>
              <a:rPr lang="en-US" dirty="0" smtClean="0"/>
              <a:t>Step 4:  Define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8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Step1: Choosing the System Boundary</a:t>
            </a:r>
            <a:endParaRPr lang="en-US" dirty="0"/>
          </a:p>
        </p:txBody>
      </p:sp>
      <p:sp>
        <p:nvSpPr>
          <p:cNvPr id="1351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outside of the system is outside the system boundary.</a:t>
            </a:r>
          </a:p>
          <a:p>
            <a:pPr lvl="1"/>
            <a:r>
              <a:rPr lang="en-US" dirty="0" smtClean="0"/>
              <a:t>Cashier, Payment authorization services etc. are outside the POS system (</a:t>
            </a:r>
            <a:r>
              <a:rPr lang="en-US" dirty="0" err="1" smtClean="0"/>
              <a:t>SuD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Once the actors are identified, the boundary becomes clearer.</a:t>
            </a:r>
          </a:p>
        </p:txBody>
      </p:sp>
    </p:spTree>
    <p:extLst>
      <p:ext uri="{BB962C8B-B14F-4D97-AF65-F5344CB8AC3E}">
        <p14:creationId xmlns:p14="http://schemas.microsoft.com/office/powerpoint/2010/main" val="43768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Step2: Identify Actors</a:t>
            </a:r>
            <a:endParaRPr lang="en-US" dirty="0"/>
          </a:p>
        </p:txBody>
      </p:sp>
      <p:sp>
        <p:nvSpPr>
          <p:cNvPr id="7987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Actors are external to the system and interacts with the system.</a:t>
            </a:r>
          </a:p>
          <a:p>
            <a:pPr lvl="1"/>
            <a:r>
              <a:rPr lang="en-US" dirty="0" smtClean="0"/>
              <a:t>Actors may be other systems</a:t>
            </a:r>
          </a:p>
          <a:p>
            <a:pPr lvl="1"/>
            <a:r>
              <a:rPr lang="en-US" altLang="ja-JP" dirty="0" smtClean="0"/>
              <a:t>Actor may </a:t>
            </a:r>
            <a:r>
              <a:rPr lang="en-US" altLang="ja-JP" dirty="0"/>
              <a:t>an Individual</a:t>
            </a:r>
            <a:r>
              <a:rPr lang="en-US" altLang="ja-JP" dirty="0" smtClean="0"/>
              <a:t>, as an </a:t>
            </a:r>
            <a:r>
              <a:rPr lang="en-US" altLang="ja-JP" dirty="0"/>
              <a:t>actor is a </a:t>
            </a:r>
            <a:r>
              <a:rPr lang="en-US" altLang="ja-JP" dirty="0" smtClean="0"/>
              <a:t>role</a:t>
            </a:r>
            <a:r>
              <a:rPr lang="en-US" altLang="ja-JP" dirty="0"/>
              <a:t>. 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Buyer, seller</a:t>
            </a:r>
          </a:p>
          <a:p>
            <a:r>
              <a:rPr lang="en-US" dirty="0" smtClean="0"/>
              <a:t>Users:</a:t>
            </a:r>
          </a:p>
          <a:p>
            <a:pPr lvl="1"/>
            <a:r>
              <a:rPr lang="en-US" dirty="0" smtClean="0"/>
              <a:t>Direct users</a:t>
            </a:r>
          </a:p>
          <a:p>
            <a:pPr lvl="1"/>
            <a:r>
              <a:rPr lang="en-US" dirty="0" smtClean="0"/>
              <a:t>Users responsible to operate and maintain it</a:t>
            </a:r>
          </a:p>
          <a:p>
            <a:pPr lvl="1"/>
            <a:r>
              <a:rPr lang="en-US" dirty="0" smtClean="0"/>
              <a:t>External systems used by the system</a:t>
            </a:r>
          </a:p>
          <a:p>
            <a:pPr lvl="1"/>
            <a:r>
              <a:rPr lang="en-US" dirty="0" smtClean="0"/>
              <a:t>External systems that interact with the system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8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Actors</a:t>
            </a:r>
            <a:endParaRPr lang="en-US" dirty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Primary Actor</a:t>
            </a:r>
          </a:p>
          <a:p>
            <a:pPr lvl="1"/>
            <a:r>
              <a:rPr lang="en-US" dirty="0" smtClean="0"/>
              <a:t>Has goals to be fulfilled by system</a:t>
            </a:r>
          </a:p>
          <a:p>
            <a:pPr lvl="2"/>
            <a:r>
              <a:rPr lang="en-US" dirty="0" smtClean="0"/>
              <a:t>e.g. roles that people play: the cashier, customer.</a:t>
            </a:r>
          </a:p>
          <a:p>
            <a:r>
              <a:rPr lang="en-US" dirty="0" smtClean="0"/>
              <a:t>Supporting Actor</a:t>
            </a:r>
          </a:p>
          <a:p>
            <a:pPr lvl="1"/>
            <a:r>
              <a:rPr lang="en-US" dirty="0" smtClean="0"/>
              <a:t>Provides service to the system</a:t>
            </a:r>
          </a:p>
          <a:p>
            <a:pPr lvl="1"/>
            <a:r>
              <a:rPr lang="en-US" dirty="0" smtClean="0"/>
              <a:t>Often a computer system (or organization/person)</a:t>
            </a:r>
          </a:p>
          <a:p>
            <a:r>
              <a:rPr lang="en-US" dirty="0" smtClean="0"/>
              <a:t>Offstage Actor</a:t>
            </a:r>
          </a:p>
          <a:p>
            <a:pPr lvl="1"/>
            <a:r>
              <a:rPr lang="en-US" dirty="0" smtClean="0"/>
              <a:t>Interested in the behavior, but no contribution</a:t>
            </a:r>
          </a:p>
          <a:p>
            <a:pPr lvl="1"/>
            <a:r>
              <a:rPr lang="en-US" dirty="0" smtClean="0"/>
              <a:t>not primary or supporting</a:t>
            </a:r>
          </a:p>
          <a:p>
            <a:pPr lvl="2"/>
            <a:r>
              <a:rPr lang="en-US" dirty="0" err="1" smtClean="0"/>
              <a:t>e.g</a:t>
            </a:r>
            <a:r>
              <a:rPr lang="en-US" dirty="0" smtClean="0"/>
              <a:t>, a government tax agency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-3288828" y="14977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5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Why identify?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21306519"/>
              </p:ext>
            </p:extLst>
          </p:nvPr>
        </p:nvGraphicFramePr>
        <p:xfrm>
          <a:off x="457200" y="1219200"/>
          <a:ext cx="8229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58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Inception Phase in Unified Process</a:t>
            </a:r>
            <a:endParaRPr lang="en-US" dirty="0"/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Inception is to:</a:t>
            </a:r>
          </a:p>
          <a:p>
            <a:pPr lvl="1"/>
            <a:r>
              <a:rPr lang="en-US" b="1" dirty="0" smtClean="0"/>
              <a:t>Envision the product scope, create the vision, and develop a business case</a:t>
            </a:r>
            <a:r>
              <a:rPr lang="en-US" dirty="0" smtClean="0"/>
              <a:t>.</a:t>
            </a:r>
          </a:p>
          <a:p>
            <a:pPr lvl="2"/>
            <a:r>
              <a:rPr lang="en-US" i="1" dirty="0" smtClean="0"/>
              <a:t>Do the stakeholders have basic agreement on the vision of the project, and is it worth investing in serious investigation?</a:t>
            </a:r>
          </a:p>
          <a:p>
            <a:r>
              <a:rPr lang="en-US" dirty="0" smtClean="0"/>
              <a:t>Inception is a very brief phase (3-4 weeks)</a:t>
            </a:r>
          </a:p>
          <a:p>
            <a:r>
              <a:rPr lang="en-US" dirty="0"/>
              <a:t>The intent of inception is to establish some initial common </a:t>
            </a:r>
            <a:r>
              <a:rPr lang="en-US" dirty="0" smtClean="0"/>
              <a:t>vision:</a:t>
            </a:r>
            <a:endParaRPr lang="en-US" dirty="0"/>
          </a:p>
          <a:p>
            <a:pPr lvl="1"/>
            <a:r>
              <a:rPr lang="en-US" dirty="0"/>
              <a:t>for the objectives of the </a:t>
            </a:r>
            <a:r>
              <a:rPr lang="en-US" dirty="0" smtClean="0"/>
              <a:t>project </a:t>
            </a:r>
            <a:endParaRPr lang="en-US" dirty="0"/>
          </a:p>
          <a:p>
            <a:pPr lvl="1"/>
            <a:r>
              <a:rPr lang="en-US" dirty="0"/>
              <a:t>determine if it is </a:t>
            </a:r>
            <a:r>
              <a:rPr lang="en-US" dirty="0" smtClean="0"/>
              <a:t>feasible </a:t>
            </a:r>
            <a:r>
              <a:rPr lang="en-US" dirty="0"/>
              <a:t>and </a:t>
            </a:r>
          </a:p>
          <a:p>
            <a:pPr lvl="1"/>
            <a:r>
              <a:rPr lang="en-US" dirty="0"/>
              <a:t>decide if it is worth </a:t>
            </a:r>
            <a:r>
              <a:rPr lang="en-US" dirty="0" smtClean="0"/>
              <a:t>serious </a:t>
            </a:r>
            <a:r>
              <a:rPr lang="en-US" dirty="0"/>
              <a:t>investigation in </a:t>
            </a:r>
            <a:r>
              <a:rPr lang="en-US" dirty="0" smtClean="0"/>
              <a:t>elaboration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2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Step3</a:t>
            </a:r>
            <a:r>
              <a:rPr lang="en-US" dirty="0" smtClean="0"/>
              <a:t>: The Actor-Goal List</a:t>
            </a:r>
            <a:endParaRPr lang="en-US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Record the primary actors and their user goals in an actor-goal list. </a:t>
            </a:r>
          </a:p>
          <a:p>
            <a:pPr lvl="1"/>
            <a:r>
              <a:rPr lang="en-US" dirty="0"/>
              <a:t>Vision </a:t>
            </a:r>
            <a:r>
              <a:rPr lang="en-US" dirty="0" smtClean="0"/>
              <a:t>document has a section for this</a:t>
            </a:r>
          </a:p>
        </p:txBody>
      </p:sp>
    </p:spTree>
    <p:extLst>
      <p:ext uri="{BB962C8B-B14F-4D97-AF65-F5344CB8AC3E}">
        <p14:creationId xmlns:p14="http://schemas.microsoft.com/office/powerpoint/2010/main" val="74038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139048"/>
              </p:ext>
            </p:extLst>
          </p:nvPr>
        </p:nvGraphicFramePr>
        <p:xfrm>
          <a:off x="609600" y="457200"/>
          <a:ext cx="8153400" cy="577495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72595"/>
                <a:gridCol w="4780805"/>
              </a:tblGrid>
              <a:tr h="48922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Actor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84951" marR="84951" marT="45724" marB="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Goal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84951" marR="84951" marT="45724" marB="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17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Cashier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84951" marR="84951" marT="45724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w Cen MT" charset="0"/>
                        <a:buAutoNum type="arabicPeriod"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Process sales 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w Cen MT" charset="0"/>
                        <a:buAutoNum type="arabicPeriod"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Process rentals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w Cen MT" charset="0"/>
                        <a:buAutoNum type="arabicPeriod"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Handle returns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w Cen MT" charset="0"/>
                        <a:buAutoNum type="arabicPeriod"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Cash in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w Cen MT" charset="0"/>
                        <a:buAutoNum type="arabicPeriod"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Cash out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84951" marR="84951" marT="45724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558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Manager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84951" marR="84951" marT="45724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 Start up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 Shut down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84951" marR="84951" marT="45724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49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System Administrator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84951" marR="84951" marT="45724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w Cen MT" charset="0"/>
                        <a:buAutoNum type="arabicPeriod"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Add users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w Cen MT" charset="0"/>
                        <a:buAutoNum type="arabicPeriod"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Modify users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w Cen MT" charset="0"/>
                        <a:buAutoNum type="arabicPeriod"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Delete users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w Cen MT" charset="0"/>
                        <a:buAutoNum type="arabicPeriod"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Manage security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w Cen MT" charset="0"/>
                        <a:buAutoNum type="arabicPeriod"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Manage system tables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84951" marR="84951" marT="45724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4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Sales Activity System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84951" marR="84951" marT="45724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 Analyze sales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and performance 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data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84951" marR="84951" marT="45724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2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Primary Actor and User Goals depend on System Boundary</a:t>
            </a:r>
          </a:p>
          <a:p>
            <a:r>
              <a:rPr lang="en-US" dirty="0" smtClean="0"/>
              <a:t>Use case Initiator or System user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Questions to ask</a:t>
            </a:r>
          </a:p>
          <a:p>
            <a:pPr lvl="1"/>
            <a:r>
              <a:rPr lang="en-US" i="1" dirty="0" smtClean="0"/>
              <a:t>Why is the cashier, and not the customer, the primary actor in the use case Process Sale?</a:t>
            </a:r>
          </a:p>
          <a:p>
            <a:pPr lvl="1"/>
            <a:r>
              <a:rPr lang="en-US" i="1" dirty="0" smtClean="0"/>
              <a:t>Why is the </a:t>
            </a:r>
            <a:r>
              <a:rPr lang="en-US" altLang="ja-JP" i="1" dirty="0" smtClean="0"/>
              <a:t>customer not listed in the actor-goal list?</a:t>
            </a:r>
          </a:p>
          <a:p>
            <a:pPr marL="320040" lvl="1" indent="0">
              <a:buNone/>
            </a:pPr>
            <a:r>
              <a:rPr lang="en-US" dirty="0" smtClean="0"/>
              <a:t>The answer depends on the system boundary of the </a:t>
            </a:r>
            <a:r>
              <a:rPr lang="en-US" dirty="0" err="1" smtClean="0"/>
              <a:t>SuD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4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Text Box 11"/>
          <p:cNvSpPr txBox="1">
            <a:spLocks noChangeArrowheads="1"/>
          </p:cNvSpPr>
          <p:nvPr/>
        </p:nvSpPr>
        <p:spPr bwMode="auto">
          <a:xfrm>
            <a:off x="838200" y="6264275"/>
            <a:ext cx="7924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GB" sz="1600"/>
          </a:p>
        </p:txBody>
      </p:sp>
      <p:grpSp>
        <p:nvGrpSpPr>
          <p:cNvPr id="3" name="Group 2"/>
          <p:cNvGrpSpPr/>
          <p:nvPr/>
        </p:nvGrpSpPr>
        <p:grpSpPr>
          <a:xfrm>
            <a:off x="381000" y="685800"/>
            <a:ext cx="8229600" cy="5521325"/>
            <a:chOff x="609600" y="685800"/>
            <a:chExt cx="8229600" cy="5521325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6781800" y="1965325"/>
              <a:ext cx="1600200" cy="2241550"/>
              <a:chOff x="4272" y="1180"/>
              <a:chExt cx="1008" cy="1412"/>
            </a:xfrm>
          </p:grpSpPr>
          <p:sp>
            <p:nvSpPr>
              <p:cNvPr id="92203" name="Rectangle 3"/>
              <p:cNvSpPr>
                <a:spLocks noChangeArrowheads="1"/>
              </p:cNvSpPr>
              <p:nvPr/>
            </p:nvSpPr>
            <p:spPr bwMode="auto">
              <a:xfrm>
                <a:off x="4272" y="1680"/>
                <a:ext cx="912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1600"/>
              </a:p>
            </p:txBody>
          </p:sp>
          <p:grpSp>
            <p:nvGrpSpPr>
              <p:cNvPr id="92204" name="Group 4"/>
              <p:cNvGrpSpPr>
                <a:grpSpLocks/>
              </p:cNvGrpSpPr>
              <p:nvPr/>
            </p:nvGrpSpPr>
            <p:grpSpPr bwMode="auto">
              <a:xfrm>
                <a:off x="4272" y="1180"/>
                <a:ext cx="1008" cy="1060"/>
                <a:chOff x="4176" y="1180"/>
                <a:chExt cx="1008" cy="1060"/>
              </a:xfrm>
            </p:grpSpPr>
            <p:sp>
              <p:nvSpPr>
                <p:cNvPr id="9220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4368" y="1872"/>
                  <a:ext cx="720" cy="3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1600" dirty="0"/>
                    <a:t>POS System</a:t>
                  </a:r>
                </a:p>
              </p:txBody>
            </p:sp>
            <p:sp>
              <p:nvSpPr>
                <p:cNvPr id="9220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176" y="1180"/>
                  <a:ext cx="1008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1600" dirty="0" smtClean="0"/>
                    <a:t>Checkout</a:t>
                  </a:r>
                  <a:endParaRPr lang="en-US" sz="1600" dirty="0"/>
                </a:p>
              </p:txBody>
            </p:sp>
          </p:grp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648200" y="1020762"/>
              <a:ext cx="3886200" cy="3643313"/>
              <a:chOff x="2928" y="585"/>
              <a:chExt cx="2448" cy="2295"/>
            </a:xfrm>
          </p:grpSpPr>
          <p:sp>
            <p:nvSpPr>
              <p:cNvPr id="92201" name="Rectangle 9"/>
              <p:cNvSpPr>
                <a:spLocks noChangeArrowheads="1"/>
              </p:cNvSpPr>
              <p:nvPr/>
            </p:nvSpPr>
            <p:spPr bwMode="auto">
              <a:xfrm>
                <a:off x="3456" y="864"/>
                <a:ext cx="1920" cy="20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 sz="1600"/>
              </a:p>
            </p:txBody>
          </p:sp>
          <p:sp>
            <p:nvSpPr>
              <p:cNvPr id="92202" name="Text Box 10"/>
              <p:cNvSpPr txBox="1">
                <a:spLocks noChangeArrowheads="1"/>
              </p:cNvSpPr>
              <p:nvPr/>
            </p:nvSpPr>
            <p:spPr bwMode="auto">
              <a:xfrm>
                <a:off x="2928" y="585"/>
                <a:ext cx="192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 smtClean="0"/>
                  <a:t>Store Sales </a:t>
                </a:r>
                <a:r>
                  <a:rPr lang="en-US" sz="1600" dirty="0" err="1"/>
                  <a:t>Deptt</a:t>
                </a:r>
                <a:endParaRPr lang="en-US" sz="1600" dirty="0"/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609600" y="1082675"/>
              <a:ext cx="2590800" cy="4819650"/>
              <a:chOff x="432" y="480"/>
              <a:chExt cx="1632" cy="3036"/>
            </a:xfrm>
          </p:grpSpPr>
          <p:sp>
            <p:nvSpPr>
              <p:cNvPr id="92188" name="Text Box 13"/>
              <p:cNvSpPr txBox="1">
                <a:spLocks noChangeArrowheads="1"/>
              </p:cNvSpPr>
              <p:nvPr/>
            </p:nvSpPr>
            <p:spPr bwMode="auto">
              <a:xfrm>
                <a:off x="1296" y="2832"/>
                <a:ext cx="76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/>
                  <a:t>Customer</a:t>
                </a:r>
              </a:p>
            </p:txBody>
          </p:sp>
          <p:grpSp>
            <p:nvGrpSpPr>
              <p:cNvPr id="92189" name="Group 14"/>
              <p:cNvGrpSpPr>
                <a:grpSpLocks/>
              </p:cNvGrpSpPr>
              <p:nvPr/>
            </p:nvGrpSpPr>
            <p:grpSpPr bwMode="auto">
              <a:xfrm>
                <a:off x="432" y="480"/>
                <a:ext cx="1584" cy="3036"/>
                <a:chOff x="432" y="480"/>
                <a:chExt cx="1584" cy="3036"/>
              </a:xfrm>
            </p:grpSpPr>
            <p:grpSp>
              <p:nvGrpSpPr>
                <p:cNvPr id="92190" name="Group 15"/>
                <p:cNvGrpSpPr>
                  <a:grpSpLocks/>
                </p:cNvGrpSpPr>
                <p:nvPr/>
              </p:nvGrpSpPr>
              <p:grpSpPr bwMode="auto">
                <a:xfrm>
                  <a:off x="1488" y="480"/>
                  <a:ext cx="384" cy="672"/>
                  <a:chOff x="1104" y="672"/>
                  <a:chExt cx="960" cy="1536"/>
                </a:xfrm>
              </p:grpSpPr>
              <p:sp>
                <p:nvSpPr>
                  <p:cNvPr id="92199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672"/>
                    <a:ext cx="432" cy="432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sz="1600"/>
                  </a:p>
                </p:txBody>
              </p:sp>
              <p:sp>
                <p:nvSpPr>
                  <p:cNvPr id="74793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104"/>
                    <a:ext cx="960" cy="1104"/>
                  </a:xfrm>
                  <a:prstGeom prst="parallelogram">
                    <a:avLst>
                      <a:gd name="adj" fmla="val 25000"/>
                    </a:avLst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blurRad="63500" dist="107763" dir="2700000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GB" sz="1600">
                      <a:cs typeface="Arial" charset="0"/>
                    </a:endParaRPr>
                  </a:p>
                </p:txBody>
              </p:sp>
            </p:grpSp>
            <p:grpSp>
              <p:nvGrpSpPr>
                <p:cNvPr id="92191" name="Group 18"/>
                <p:cNvGrpSpPr>
                  <a:grpSpLocks/>
                </p:cNvGrpSpPr>
                <p:nvPr/>
              </p:nvGrpSpPr>
              <p:grpSpPr bwMode="auto">
                <a:xfrm>
                  <a:off x="1536" y="2016"/>
                  <a:ext cx="384" cy="672"/>
                  <a:chOff x="1104" y="672"/>
                  <a:chExt cx="960" cy="1536"/>
                </a:xfrm>
              </p:grpSpPr>
              <p:sp>
                <p:nvSpPr>
                  <p:cNvPr id="92197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672"/>
                    <a:ext cx="432" cy="432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sz="1600"/>
                  </a:p>
                </p:txBody>
              </p:sp>
              <p:sp>
                <p:nvSpPr>
                  <p:cNvPr id="74791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104"/>
                    <a:ext cx="960" cy="1104"/>
                  </a:xfrm>
                  <a:prstGeom prst="parallelogram">
                    <a:avLst>
                      <a:gd name="adj" fmla="val 25000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blurRad="63500" dist="107763" dir="2700000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GB" sz="1600">
                      <a:cs typeface="Arial" charset="0"/>
                    </a:endParaRPr>
                  </a:p>
                </p:txBody>
              </p:sp>
            </p:grpSp>
            <p:sp>
              <p:nvSpPr>
                <p:cNvPr id="9219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1248"/>
                  <a:ext cx="768" cy="3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1600"/>
                    <a:t>Sales Tax Agency</a:t>
                  </a:r>
                </a:p>
              </p:txBody>
            </p:sp>
            <p:sp>
              <p:nvSpPr>
                <p:cNvPr id="9219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2" y="1824"/>
                  <a:ext cx="960" cy="5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1600"/>
                    <a:t>Goal: Collect taxes on sales</a:t>
                  </a:r>
                </a:p>
              </p:txBody>
            </p:sp>
            <p:sp>
              <p:nvSpPr>
                <p:cNvPr id="9219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80" y="3148"/>
                  <a:ext cx="1008" cy="3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1600"/>
                    <a:t>Goal: Buy items</a:t>
                  </a:r>
                </a:p>
              </p:txBody>
            </p:sp>
            <p:sp>
              <p:nvSpPr>
                <p:cNvPr id="92195" name="Freeform 24"/>
                <p:cNvSpPr>
                  <a:spLocks/>
                </p:cNvSpPr>
                <p:nvPr/>
              </p:nvSpPr>
              <p:spPr bwMode="auto">
                <a:xfrm>
                  <a:off x="720" y="1440"/>
                  <a:ext cx="432" cy="384"/>
                </a:xfrm>
                <a:custGeom>
                  <a:avLst/>
                  <a:gdLst>
                    <a:gd name="T0" fmla="*/ 0 w 384"/>
                    <a:gd name="T1" fmla="*/ 1 h 528"/>
                    <a:gd name="T2" fmla="*/ 901 w 384"/>
                    <a:gd name="T3" fmla="*/ 1 h 528"/>
                    <a:gd name="T4" fmla="*/ 3600 w 384"/>
                    <a:gd name="T5" fmla="*/ 0 h 52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528"/>
                    <a:gd name="T11" fmla="*/ 384 w 384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528">
                      <a:moveTo>
                        <a:pt x="0" y="528"/>
                      </a:moveTo>
                      <a:cubicBezTo>
                        <a:pt x="16" y="428"/>
                        <a:pt x="32" y="328"/>
                        <a:pt x="96" y="240"/>
                      </a:cubicBezTo>
                      <a:cubicBezTo>
                        <a:pt x="160" y="152"/>
                        <a:pt x="272" y="76"/>
                        <a:pt x="384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196" name="Freeform 25"/>
                <p:cNvSpPr>
                  <a:spLocks/>
                </p:cNvSpPr>
                <p:nvPr/>
              </p:nvSpPr>
              <p:spPr bwMode="auto">
                <a:xfrm>
                  <a:off x="912" y="2928"/>
                  <a:ext cx="336" cy="240"/>
                </a:xfrm>
                <a:custGeom>
                  <a:avLst/>
                  <a:gdLst>
                    <a:gd name="T0" fmla="*/ 0 w 384"/>
                    <a:gd name="T1" fmla="*/ 0 h 528"/>
                    <a:gd name="T2" fmla="*/ 9 w 384"/>
                    <a:gd name="T3" fmla="*/ 0 h 528"/>
                    <a:gd name="T4" fmla="*/ 31 w 384"/>
                    <a:gd name="T5" fmla="*/ 0 h 52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528"/>
                    <a:gd name="T11" fmla="*/ 384 w 384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528">
                      <a:moveTo>
                        <a:pt x="0" y="528"/>
                      </a:moveTo>
                      <a:cubicBezTo>
                        <a:pt x="16" y="428"/>
                        <a:pt x="32" y="328"/>
                        <a:pt x="96" y="240"/>
                      </a:cubicBezTo>
                      <a:cubicBezTo>
                        <a:pt x="160" y="152"/>
                        <a:pt x="272" y="76"/>
                        <a:pt x="384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3429000" y="2911475"/>
              <a:ext cx="2438400" cy="3295650"/>
              <a:chOff x="2160" y="1728"/>
              <a:chExt cx="1536" cy="2076"/>
            </a:xfrm>
          </p:grpSpPr>
          <p:sp>
            <p:nvSpPr>
              <p:cNvPr id="92181" name="Text Box 27"/>
              <p:cNvSpPr txBox="1">
                <a:spLocks noChangeArrowheads="1"/>
              </p:cNvSpPr>
              <p:nvPr/>
            </p:nvSpPr>
            <p:spPr bwMode="auto">
              <a:xfrm>
                <a:off x="2256" y="2496"/>
                <a:ext cx="912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600"/>
                  <a:t>Sales Activity System</a:t>
                </a:r>
              </a:p>
            </p:txBody>
          </p:sp>
          <p:grpSp>
            <p:nvGrpSpPr>
              <p:cNvPr id="92182" name="Group 28"/>
              <p:cNvGrpSpPr>
                <a:grpSpLocks/>
              </p:cNvGrpSpPr>
              <p:nvPr/>
            </p:nvGrpSpPr>
            <p:grpSpPr bwMode="auto">
              <a:xfrm>
                <a:off x="2160" y="1728"/>
                <a:ext cx="1536" cy="2076"/>
                <a:chOff x="2160" y="1728"/>
                <a:chExt cx="1536" cy="2076"/>
              </a:xfrm>
            </p:grpSpPr>
            <p:grpSp>
              <p:nvGrpSpPr>
                <p:cNvPr id="92183" name="Group 29"/>
                <p:cNvGrpSpPr>
                  <a:grpSpLocks/>
                </p:cNvGrpSpPr>
                <p:nvPr/>
              </p:nvGrpSpPr>
              <p:grpSpPr bwMode="auto">
                <a:xfrm>
                  <a:off x="2544" y="1728"/>
                  <a:ext cx="384" cy="672"/>
                  <a:chOff x="1104" y="672"/>
                  <a:chExt cx="960" cy="1536"/>
                </a:xfrm>
              </p:grpSpPr>
              <p:sp>
                <p:nvSpPr>
                  <p:cNvPr id="92186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672"/>
                    <a:ext cx="432" cy="432"/>
                  </a:xfrm>
                  <a:prstGeom prst="ellipse">
                    <a:avLst/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sz="1600"/>
                  </a:p>
                </p:txBody>
              </p:sp>
              <p:sp>
                <p:nvSpPr>
                  <p:cNvPr id="74780" name="AutoShape 31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104"/>
                    <a:ext cx="960" cy="1104"/>
                  </a:xfrm>
                  <a:prstGeom prst="parallelogram">
                    <a:avLst>
                      <a:gd name="adj" fmla="val 25000"/>
                    </a:avLst>
                  </a:prstGeom>
                  <a:solidFill>
                    <a:srgbClr val="CC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blurRad="63500" dist="107763" dir="2700000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GB" sz="1600">
                      <a:cs typeface="Arial" charset="0"/>
                    </a:endParaRPr>
                  </a:p>
                </p:txBody>
              </p:sp>
            </p:grpSp>
            <p:sp>
              <p:nvSpPr>
                <p:cNvPr id="92184" name="Freeform 32"/>
                <p:cNvSpPr>
                  <a:spLocks/>
                </p:cNvSpPr>
                <p:nvPr/>
              </p:nvSpPr>
              <p:spPr bwMode="auto">
                <a:xfrm rot="17673205">
                  <a:off x="2437" y="2896"/>
                  <a:ext cx="313" cy="635"/>
                </a:xfrm>
                <a:custGeom>
                  <a:avLst/>
                  <a:gdLst>
                    <a:gd name="T0" fmla="*/ 0 w 384"/>
                    <a:gd name="T1" fmla="*/ 17588 h 528"/>
                    <a:gd name="T2" fmla="*/ 2 w 384"/>
                    <a:gd name="T3" fmla="*/ 8031 h 528"/>
                    <a:gd name="T4" fmla="*/ 8 w 384"/>
                    <a:gd name="T5" fmla="*/ 0 h 52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528"/>
                    <a:gd name="T11" fmla="*/ 384 w 384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528">
                      <a:moveTo>
                        <a:pt x="0" y="528"/>
                      </a:moveTo>
                      <a:cubicBezTo>
                        <a:pt x="16" y="428"/>
                        <a:pt x="32" y="328"/>
                        <a:pt x="96" y="240"/>
                      </a:cubicBezTo>
                      <a:cubicBezTo>
                        <a:pt x="160" y="152"/>
                        <a:pt x="272" y="76"/>
                        <a:pt x="384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18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160" y="3436"/>
                  <a:ext cx="1536" cy="3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1600"/>
                    <a:t>Goal: Analyze sales and performance data</a:t>
                  </a:r>
                </a:p>
              </p:txBody>
            </p:sp>
          </p:grpSp>
        </p:grpSp>
        <p:grpSp>
          <p:nvGrpSpPr>
            <p:cNvPr id="12" name="Group 34"/>
            <p:cNvGrpSpPr>
              <a:grpSpLocks/>
            </p:cNvGrpSpPr>
            <p:nvPr/>
          </p:nvGrpSpPr>
          <p:grpSpPr bwMode="auto">
            <a:xfrm>
              <a:off x="5562600" y="2759075"/>
              <a:ext cx="3276600" cy="3233737"/>
              <a:chOff x="3504" y="1680"/>
              <a:chExt cx="2064" cy="2037"/>
            </a:xfrm>
          </p:grpSpPr>
          <p:sp>
            <p:nvSpPr>
              <p:cNvPr id="92174" name="Freeform 35"/>
              <p:cNvSpPr>
                <a:spLocks/>
              </p:cNvSpPr>
              <p:nvPr/>
            </p:nvSpPr>
            <p:spPr bwMode="auto">
              <a:xfrm rot="-3926795">
                <a:off x="3809" y="2772"/>
                <a:ext cx="592" cy="728"/>
              </a:xfrm>
              <a:custGeom>
                <a:avLst/>
                <a:gdLst>
                  <a:gd name="T0" fmla="*/ 0 w 384"/>
                  <a:gd name="T1" fmla="*/ 236104 h 528"/>
                  <a:gd name="T2" fmla="*/ 357466 w 384"/>
                  <a:gd name="T3" fmla="*/ 107263 h 528"/>
                  <a:gd name="T4" fmla="*/ 1433937 w 384"/>
                  <a:gd name="T5" fmla="*/ 0 h 52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528"/>
                  <a:gd name="T11" fmla="*/ 384 w 384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528">
                    <a:moveTo>
                      <a:pt x="0" y="528"/>
                    </a:moveTo>
                    <a:cubicBezTo>
                      <a:pt x="16" y="428"/>
                      <a:pt x="32" y="328"/>
                      <a:pt x="96" y="240"/>
                    </a:cubicBezTo>
                    <a:cubicBezTo>
                      <a:pt x="160" y="152"/>
                      <a:pt x="272" y="76"/>
                      <a:pt x="384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2175" name="Group 36"/>
              <p:cNvGrpSpPr>
                <a:grpSpLocks/>
              </p:cNvGrpSpPr>
              <p:nvPr/>
            </p:nvGrpSpPr>
            <p:grpSpPr bwMode="auto">
              <a:xfrm>
                <a:off x="3504" y="1680"/>
                <a:ext cx="2064" cy="2037"/>
                <a:chOff x="3504" y="1680"/>
                <a:chExt cx="2064" cy="2037"/>
              </a:xfrm>
            </p:grpSpPr>
            <p:grpSp>
              <p:nvGrpSpPr>
                <p:cNvPr id="92176" name="Group 37"/>
                <p:cNvGrpSpPr>
                  <a:grpSpLocks/>
                </p:cNvGrpSpPr>
                <p:nvPr/>
              </p:nvGrpSpPr>
              <p:grpSpPr bwMode="auto">
                <a:xfrm>
                  <a:off x="3744" y="1680"/>
                  <a:ext cx="384" cy="672"/>
                  <a:chOff x="1104" y="672"/>
                  <a:chExt cx="960" cy="1536"/>
                </a:xfrm>
              </p:grpSpPr>
              <p:sp>
                <p:nvSpPr>
                  <p:cNvPr id="92179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672"/>
                    <a:ext cx="432" cy="4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sz="1600"/>
                  </a:p>
                </p:txBody>
              </p:sp>
              <p:sp>
                <p:nvSpPr>
                  <p:cNvPr id="74773" name="AutoShape 39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104"/>
                    <a:ext cx="960" cy="1104"/>
                  </a:xfrm>
                  <a:prstGeom prst="parallelogram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blurRad="63500" dist="107763" dir="2700000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GB" sz="1600">
                      <a:cs typeface="Arial" charset="0"/>
                    </a:endParaRPr>
                  </a:p>
                </p:txBody>
              </p:sp>
            </p:grpSp>
            <p:sp>
              <p:nvSpPr>
                <p:cNvPr id="92177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032" y="3504"/>
                  <a:ext cx="1536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1600" dirty="0"/>
                    <a:t>Goal: Process sales</a:t>
                  </a:r>
                </a:p>
              </p:txBody>
            </p:sp>
            <p:sp>
              <p:nvSpPr>
                <p:cNvPr id="9217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504" y="2448"/>
                  <a:ext cx="768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1600"/>
                    <a:t>Cashier</a:t>
                  </a:r>
                </a:p>
              </p:txBody>
            </p:sp>
          </p:grp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3041650" y="685800"/>
              <a:ext cx="5797550" cy="4892675"/>
              <a:chOff x="1916" y="374"/>
              <a:chExt cx="3652" cy="3082"/>
            </a:xfrm>
          </p:grpSpPr>
          <p:sp>
            <p:nvSpPr>
              <p:cNvPr id="92172" name="Rectangle 7"/>
              <p:cNvSpPr>
                <a:spLocks noChangeArrowheads="1"/>
              </p:cNvSpPr>
              <p:nvPr/>
            </p:nvSpPr>
            <p:spPr bwMode="auto">
              <a:xfrm>
                <a:off x="2064" y="576"/>
                <a:ext cx="3504" cy="28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 sz="1600"/>
              </a:p>
            </p:txBody>
          </p:sp>
          <p:sp>
            <p:nvSpPr>
              <p:cNvPr id="92173" name="Text Box 43"/>
              <p:cNvSpPr txBox="1">
                <a:spLocks noChangeArrowheads="1"/>
              </p:cNvSpPr>
              <p:nvPr/>
            </p:nvSpPr>
            <p:spPr bwMode="auto">
              <a:xfrm>
                <a:off x="1916" y="374"/>
                <a:ext cx="1905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bIns="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 smtClean="0"/>
                  <a:t>Punjab Cash and Carry Store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013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and Goals via Event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Another approach to aid in finding actors, goals, and use cases is to identify external events. </a:t>
            </a:r>
          </a:p>
          <a:p>
            <a:pPr lvl="1"/>
            <a:r>
              <a:rPr lang="en-US" dirty="0" smtClean="0"/>
              <a:t>Identify the external events that a system must respond to.</a:t>
            </a:r>
          </a:p>
          <a:p>
            <a:pPr lvl="1"/>
            <a:r>
              <a:rPr lang="en-US" dirty="0" smtClean="0"/>
              <a:t>Relate the events to actors and use cases.</a:t>
            </a:r>
          </a:p>
          <a:p>
            <a:endParaRPr lang="en-US" dirty="0"/>
          </a:p>
        </p:txBody>
      </p:sp>
      <p:graphicFrame>
        <p:nvGraphicFramePr>
          <p:cNvPr id="6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4856253"/>
              </p:ext>
            </p:extLst>
          </p:nvPr>
        </p:nvGraphicFramePr>
        <p:xfrm>
          <a:off x="533400" y="3733800"/>
          <a:ext cx="8229600" cy="2593975"/>
        </p:xfrm>
        <a:graphic>
          <a:graphicData uri="http://schemas.openxmlformats.org/drawingml/2006/table">
            <a:tbl>
              <a:tblPr firstRow="1"/>
              <a:tblGrid>
                <a:gridCol w="3135773"/>
                <a:gridCol w="2350627"/>
                <a:gridCol w="2743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External Event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4053" marR="94053" marT="45729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From Actor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4053" marR="94053" marT="45729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Goal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4053" marR="94053" marT="45729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Enter sale line item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4053" marR="94053" marT="45729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Cashier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4053" marR="94053" marT="45729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Process a sale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4053" marR="94053" marT="45729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Enter payment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4053" marR="94053" marT="45729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Cashier or Customer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4053" marR="94053" marT="45729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Process a sale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4053" marR="94053" marT="45729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……………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4053" marR="94053" marT="45729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4053" marR="94053" marT="45729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4053" marR="94053" marT="45729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91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Step4: Define Use Cases</a:t>
            </a:r>
            <a:endParaRPr lang="en-US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Tasks can be grouped at many levels of granularity from one or a few small steps to enterprise level activities </a:t>
            </a:r>
          </a:p>
          <a:p>
            <a:r>
              <a:rPr lang="en-US" smtClean="0"/>
              <a:t>For requirements analysis for a computer application, focus on use cases at the level of elementary business processes (EBPs). </a:t>
            </a:r>
          </a:p>
          <a:p>
            <a:pPr lvl="1"/>
            <a:r>
              <a:rPr lang="en-US" smtClean="0"/>
              <a:t>EBP is a term from the business process engineering field: </a:t>
            </a:r>
          </a:p>
          <a:p>
            <a:endParaRPr lang="en-US" smtClean="0"/>
          </a:p>
          <a:p>
            <a:r>
              <a:rPr lang="en-US" smtClean="0"/>
              <a:t>A task performed by one person in one place at one time, in response to a business event, which adds measurable business value and leaves the data in a consistent state. e.g., Approve Credit or Place Order.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-107104" y="68541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14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EBP-level use case usually is composed of several steps, not just one or two.</a:t>
            </a:r>
          </a:p>
          <a:p>
            <a:pPr lvl="1"/>
            <a:r>
              <a:rPr lang="en-GB" dirty="0" smtClean="0"/>
              <a:t>It is usually useful to create separate “sub” use cases representing subtasks within a base use case.</a:t>
            </a:r>
          </a:p>
          <a:p>
            <a:pPr lvl="2"/>
            <a:r>
              <a:rPr lang="en-GB" dirty="0" smtClean="0"/>
              <a:t>e.g. Paying by credit</a:t>
            </a:r>
            <a:endParaRPr lang="en-US" dirty="0" smtClean="0"/>
          </a:p>
          <a:p>
            <a:r>
              <a:rPr lang="en-US" dirty="0" smtClean="0"/>
              <a:t>Exception to this is to group CRUD (Create, Read, Update, Delete) operations into one use case.</a:t>
            </a:r>
          </a:p>
          <a:p>
            <a:pPr lvl="1"/>
            <a:r>
              <a:rPr lang="en-US" dirty="0" smtClean="0"/>
              <a:t>Manage Users</a:t>
            </a:r>
          </a:p>
          <a:p>
            <a:r>
              <a:rPr lang="en-US" dirty="0" smtClean="0"/>
              <a:t>All systems have a Start Up and Shut Down use case (perhaps trivial and low level).</a:t>
            </a:r>
          </a:p>
          <a:p>
            <a:pPr lvl="1"/>
            <a:r>
              <a:rPr lang="en-US" dirty="0" smtClean="0"/>
              <a:t>But sometimes, important.</a:t>
            </a:r>
          </a:p>
          <a:p>
            <a:pPr lvl="2"/>
            <a:r>
              <a:rPr lang="en-US" dirty="0" smtClean="0"/>
              <a:t>an avionics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Which of these is a valid use case?</a:t>
            </a:r>
          </a:p>
          <a:p>
            <a:pPr lvl="2"/>
            <a:r>
              <a:rPr lang="en-US" dirty="0" smtClean="0"/>
              <a:t>Negotiate a Supplier Contract</a:t>
            </a:r>
          </a:p>
          <a:p>
            <a:pPr lvl="2"/>
            <a:r>
              <a:rPr lang="en-US" dirty="0" smtClean="0"/>
              <a:t>Handle Returns</a:t>
            </a:r>
          </a:p>
          <a:p>
            <a:pPr lvl="2"/>
            <a:r>
              <a:rPr lang="en-US" dirty="0" smtClean="0"/>
              <a:t>Log In</a:t>
            </a:r>
          </a:p>
          <a:p>
            <a:pPr lvl="1"/>
            <a:r>
              <a:rPr lang="en-US" dirty="0" smtClean="0"/>
              <a:t>All of these are use cases at different levels, depending on the system boundary, actors, and goals.</a:t>
            </a:r>
          </a:p>
          <a:p>
            <a:r>
              <a:rPr lang="en-US" dirty="0"/>
              <a:t>A common use case mistake is defining many use cases at too low a level; that is, as a single step, </a:t>
            </a:r>
            <a:r>
              <a:rPr lang="en-US" dirty="0" smtClean="0"/>
              <a:t>sub-function</a:t>
            </a:r>
            <a:r>
              <a:rPr lang="en-US" dirty="0"/>
              <a:t>, or subtask within an EBP</a:t>
            </a:r>
            <a:r>
              <a:rPr lang="en-US" dirty="0" smtClean="0"/>
              <a:t>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Use cases can exist that fail the EBP test; many potentially exist at a lower level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8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must read Chapter 5,6, 7, 8  Applying </a:t>
            </a:r>
            <a:r>
              <a:rPr lang="en-US" dirty="0" err="1"/>
              <a:t>UML</a:t>
            </a:r>
            <a:r>
              <a:rPr lang="en-US" dirty="0"/>
              <a:t> Pattern and Design, Craig </a:t>
            </a:r>
            <a:r>
              <a:rPr lang="en-US" dirty="0" err="1" smtClean="0"/>
              <a:t>Larman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u="sng" dirty="0" smtClean="0"/>
              <a:t>artifacts</a:t>
            </a:r>
            <a:r>
              <a:rPr lang="en-US" dirty="0" smtClean="0"/>
              <a:t> </a:t>
            </a:r>
            <a:r>
              <a:rPr lang="en-US" dirty="0"/>
              <a:t>that start in Inception</a:t>
            </a:r>
          </a:p>
        </p:txBody>
      </p:sp>
      <p:graphicFrame>
        <p:nvGraphicFramePr>
          <p:cNvPr id="5" name="Group 6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289962"/>
              </p:ext>
            </p:extLst>
          </p:nvPr>
        </p:nvGraphicFramePr>
        <p:xfrm>
          <a:off x="381000" y="2133600"/>
          <a:ext cx="8229600" cy="384840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662609"/>
                <a:gridCol w="5566991"/>
              </a:tblGrid>
              <a:tr h="3721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/>
                          <a:ea typeface="ＭＳ Ｐゴシック" charset="0"/>
                          <a:cs typeface="Perpetua"/>
                        </a:rPr>
                        <a:t>Artifact</a:t>
                      </a:r>
                    </a:p>
                  </a:txBody>
                  <a:tcPr marT="45721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/>
                          <a:ea typeface="ＭＳ Ｐゴシック" charset="0"/>
                          <a:cs typeface="Perpetua"/>
                        </a:rPr>
                        <a:t>Comment</a:t>
                      </a:r>
                    </a:p>
                  </a:txBody>
                  <a:tcPr marT="45721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12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/>
                          <a:ea typeface="ＭＳ Ｐゴシック" charset="0"/>
                          <a:cs typeface="Perpetua"/>
                        </a:rPr>
                        <a:t>Vision and Business Case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/>
                        <a:ea typeface="ＭＳ Ｐゴシック" charset="0"/>
                        <a:cs typeface="Perpetua"/>
                      </a:endParaRPr>
                    </a:p>
                  </a:txBody>
                  <a:tcPr marT="45721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/>
                          <a:ea typeface="ＭＳ Ｐゴシック" charset="0"/>
                          <a:cs typeface="Perpetua"/>
                        </a:rPr>
                        <a:t>Describes the high-level goals and constraints, the business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/>
                          <a:ea typeface="ＭＳ Ｐゴシック" charset="0"/>
                          <a:cs typeface="Perpetua"/>
                        </a:rPr>
                        <a:t>case, and provides an executive summary.</a:t>
                      </a:r>
                    </a:p>
                  </a:txBody>
                  <a:tcPr marT="45721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3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/>
                          <a:ea typeface="ＭＳ Ｐゴシック" charset="0"/>
                          <a:cs typeface="Perpetua"/>
                        </a:rPr>
                        <a:t>Use-Case Model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/>
                        <a:ea typeface="ＭＳ Ｐゴシック" charset="0"/>
                        <a:cs typeface="Perpetua"/>
                      </a:endParaRPr>
                    </a:p>
                  </a:txBody>
                  <a:tcPr marT="45721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/>
                          <a:ea typeface="ＭＳ Ｐゴシック" charset="0"/>
                          <a:cs typeface="Perpetua"/>
                        </a:rPr>
                        <a:t>Describes the functional requirements, and related non-functional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/>
                          <a:ea typeface="ＭＳ Ｐゴシック" charset="0"/>
                          <a:cs typeface="Perpetua"/>
                        </a:rPr>
                        <a:t>requirements.</a:t>
                      </a:r>
                    </a:p>
                  </a:txBody>
                  <a:tcPr marT="45721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/>
                          <a:ea typeface="ＭＳ Ｐゴシック" charset="0"/>
                          <a:cs typeface="Perpetua"/>
                        </a:rPr>
                        <a:t>Supplementary Specification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/>
                        <a:ea typeface="ＭＳ Ｐゴシック" charset="0"/>
                        <a:cs typeface="Perpetua"/>
                      </a:endParaRPr>
                    </a:p>
                  </a:txBody>
                  <a:tcPr marT="45721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/>
                          <a:ea typeface="ＭＳ Ｐゴシック" charset="0"/>
                          <a:cs typeface="Perpetua"/>
                        </a:rPr>
                        <a:t>Describes other requirements.</a:t>
                      </a:r>
                    </a:p>
                  </a:txBody>
                  <a:tcPr marT="45721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3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/>
                          <a:ea typeface="ＭＳ Ｐゴシック" charset="0"/>
                          <a:cs typeface="Perpetua"/>
                        </a:rPr>
                        <a:t>Glossary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/>
                        <a:ea typeface="ＭＳ Ｐゴシック" charset="0"/>
                        <a:cs typeface="Perpetua"/>
                      </a:endParaRPr>
                    </a:p>
                  </a:txBody>
                  <a:tcPr marT="45721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/>
                          <a:ea typeface="ＭＳ Ｐゴシック" charset="0"/>
                          <a:cs typeface="Perpetua"/>
                        </a:rPr>
                        <a:t>Key domain terminology.</a:t>
                      </a:r>
                    </a:p>
                  </a:txBody>
                  <a:tcPr marT="45721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/>
                          <a:ea typeface="ＭＳ Ｐゴシック" charset="0"/>
                          <a:cs typeface="Perpetua"/>
                        </a:rPr>
                        <a:t>Risk List &amp; Risk Management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/>
                          <a:ea typeface="ＭＳ Ｐゴシック" charset="0"/>
                          <a:cs typeface="Perpetua"/>
                        </a:rPr>
                        <a:t>Plan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/>
                        <a:ea typeface="ＭＳ Ｐゴシック" charset="0"/>
                        <a:cs typeface="Perpetua"/>
                      </a:endParaRPr>
                    </a:p>
                  </a:txBody>
                  <a:tcPr marT="45721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/>
                          <a:ea typeface="ＭＳ Ｐゴシック" charset="0"/>
                          <a:cs typeface="Perpetua"/>
                        </a:rPr>
                        <a:t>Describes the business, technical, resource, schedule risks, and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/>
                          <a:ea typeface="ＭＳ Ｐゴシック" charset="0"/>
                          <a:cs typeface="Perpetua"/>
                        </a:rPr>
                        <a:t>ideas for their mitigation or response.</a:t>
                      </a:r>
                    </a:p>
                  </a:txBody>
                  <a:tcPr marT="45721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/>
                          <a:ea typeface="ＭＳ Ｐゴシック" charset="0"/>
                          <a:cs typeface="Perpetua"/>
                        </a:rPr>
                        <a:t>Prototypes and proof-of-concepts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/>
                        <a:ea typeface="ＭＳ Ｐゴシック" charset="0"/>
                        <a:cs typeface="Perpetua"/>
                      </a:endParaRPr>
                    </a:p>
                  </a:txBody>
                  <a:tcPr marT="45721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/>
                          <a:ea typeface="ＭＳ Ｐゴシック" charset="0"/>
                          <a:cs typeface="Perpetua"/>
                        </a:rPr>
                        <a:t>To clarify the vision, and validate technical ideas.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/>
                        <a:ea typeface="ＭＳ Ｐゴシック" charset="0"/>
                        <a:cs typeface="Perpetua"/>
                      </a:endParaRPr>
                    </a:p>
                  </a:txBody>
                  <a:tcPr marT="45721" marB="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42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are the capabilities &amp; conditions that the system (project or product) must provide and meet.</a:t>
            </a:r>
          </a:p>
          <a:p>
            <a:r>
              <a:rPr lang="en-US" dirty="0" smtClean="0"/>
              <a:t>Requirement issues are the leading cause of project failure.  </a:t>
            </a:r>
          </a:p>
          <a:p>
            <a:pPr lvl="1"/>
            <a:r>
              <a:rPr lang="en-US" dirty="0" smtClean="0"/>
              <a:t>Even if you do a perfect job of building the wrong thing, its no good!</a:t>
            </a:r>
          </a:p>
          <a:p>
            <a:r>
              <a:rPr lang="en-US" i="1" dirty="0" smtClean="0"/>
              <a:t>Unified process realizes that change is constant, so plans for change instead of setting an impossible goal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4275" name="TextBox 1"/>
          <p:cNvSpPr txBox="1">
            <a:spLocks noChangeArrowheads="1"/>
          </p:cNvSpPr>
          <p:nvPr/>
        </p:nvSpPr>
        <p:spPr bwMode="auto">
          <a:xfrm>
            <a:off x="8745538" y="6224588"/>
            <a:ext cx="185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2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key activities and resulting artefacts are :</a:t>
            </a:r>
          </a:p>
          <a:p>
            <a:pPr lvl="1"/>
            <a:r>
              <a:rPr lang="en-GB" dirty="0" smtClean="0"/>
              <a:t>List candidate requirements</a:t>
            </a:r>
          </a:p>
          <a:p>
            <a:pPr lvl="2"/>
            <a:r>
              <a:rPr lang="en-GB" dirty="0" smtClean="0"/>
              <a:t>Artefact: </a:t>
            </a:r>
            <a:r>
              <a:rPr lang="en-GB" b="1" dirty="0" smtClean="0"/>
              <a:t>Feature list</a:t>
            </a:r>
          </a:p>
          <a:p>
            <a:pPr lvl="1"/>
            <a:r>
              <a:rPr lang="en-GB" dirty="0" smtClean="0"/>
              <a:t>Understand system context</a:t>
            </a:r>
          </a:p>
          <a:p>
            <a:pPr lvl="2"/>
            <a:r>
              <a:rPr lang="en-GB" dirty="0" smtClean="0"/>
              <a:t>Artefact: Business or domain model</a:t>
            </a:r>
          </a:p>
          <a:p>
            <a:pPr lvl="1"/>
            <a:r>
              <a:rPr lang="en-GB" dirty="0" smtClean="0"/>
              <a:t>Capture functional requirements</a:t>
            </a:r>
          </a:p>
          <a:p>
            <a:pPr lvl="2"/>
            <a:r>
              <a:rPr lang="en-GB" dirty="0" smtClean="0"/>
              <a:t>Artefact: Use-case model</a:t>
            </a:r>
          </a:p>
          <a:p>
            <a:pPr lvl="1"/>
            <a:r>
              <a:rPr lang="en-GB" dirty="0" smtClean="0"/>
              <a:t>Capture non-functional requirements</a:t>
            </a:r>
          </a:p>
          <a:p>
            <a:pPr lvl="2"/>
            <a:r>
              <a:rPr lang="en-GB" dirty="0" smtClean="0"/>
              <a:t>Artefact: Supplementary requirements or individual use cases (if specific)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81000" y="3657600"/>
            <a:ext cx="7467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3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Requirements</a:t>
            </a:r>
            <a:endParaRPr lang="en-US"/>
          </a:p>
        </p:txBody>
      </p:sp>
      <p:sp>
        <p:nvSpPr>
          <p:cNvPr id="64514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the UP, requirements are categorized according to the FURPS+ model</a:t>
            </a:r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74866988"/>
              </p:ext>
            </p:extLst>
          </p:nvPr>
        </p:nvGraphicFramePr>
        <p:xfrm>
          <a:off x="457200" y="2357430"/>
          <a:ext cx="8153400" cy="4119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966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Supplementary Requirements</a:t>
            </a:r>
            <a:endParaRPr lang="en-US"/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smtClean="0"/>
              <a:t>The </a:t>
            </a:r>
            <a:r>
              <a:rPr lang="ja-JP" altLang="en-US" smtClean="0"/>
              <a:t>“</a:t>
            </a:r>
            <a:r>
              <a:rPr lang="en-US" altLang="ja-JP" smtClean="0"/>
              <a:t>+</a:t>
            </a:r>
            <a:r>
              <a:rPr lang="ja-JP" altLang="en-US" smtClean="0"/>
              <a:t>”</a:t>
            </a:r>
            <a:r>
              <a:rPr lang="en-US" altLang="ja-JP" smtClean="0"/>
              <a:t> in FURPS+ indicates supplementary and sub-factors, such as:</a:t>
            </a:r>
          </a:p>
          <a:p>
            <a:endParaRPr lang="en-US" smtClean="0"/>
          </a:p>
          <a:p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89652545"/>
              </p:ext>
            </p:extLst>
          </p:nvPr>
        </p:nvGraphicFramePr>
        <p:xfrm>
          <a:off x="685800" y="2336800"/>
          <a:ext cx="7543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655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Identifying &amp; Writing </a:t>
            </a:r>
            <a:r>
              <a:rPr lang="en-US" dirty="0" err="1" smtClean="0"/>
              <a:t>Usecase</a:t>
            </a:r>
            <a:r>
              <a:rPr lang="en-US" dirty="0" smtClean="0"/>
              <a:t>!!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use case is a written description of how users will perform tasks on the proposed software.  </a:t>
            </a:r>
          </a:p>
          <a:p>
            <a:pPr lvl="1"/>
            <a:r>
              <a:rPr lang="en-US" dirty="0" smtClean="0"/>
              <a:t>from a user’s point of view, a system’s behavior as it responds to a request. </a:t>
            </a:r>
          </a:p>
          <a:p>
            <a:r>
              <a:rPr lang="en-US" dirty="0" smtClean="0"/>
              <a:t>Each use case is represented as a sequence of simple steps, beginning with a user's goal and ending when that goal is fulfilled.</a:t>
            </a:r>
          </a:p>
          <a:p>
            <a:r>
              <a:rPr lang="en-US" i="1" dirty="0" smtClean="0"/>
              <a:t>A use case is a series of related interactions between a user and a system that enables the user to achieve a goal.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6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1745B72C-2F93-E840-B516-5B00BA33049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81A1A98-4093-B143-A800-3C306B256EC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1D4B6CA-D11A-0349-971E-FC7B1314C29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6267</TotalTime>
  <Words>1691</Words>
  <Application>Microsoft Office PowerPoint</Application>
  <PresentationFormat>On-screen Show (4:3)</PresentationFormat>
  <Paragraphs>233</Paragraphs>
  <Slides>28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Equity</vt:lpstr>
      <vt:lpstr>Photo Editor Photo</vt:lpstr>
      <vt:lpstr>Software Requirements &amp; Use cases</vt:lpstr>
      <vt:lpstr>Inception Phase in Unified Process</vt:lpstr>
      <vt:lpstr>PowerPoint Presentation</vt:lpstr>
      <vt:lpstr>Requirements</vt:lpstr>
      <vt:lpstr>PowerPoint Presentation</vt:lpstr>
      <vt:lpstr>Types of Requirements</vt:lpstr>
      <vt:lpstr>Supplementary Requirements</vt:lpstr>
      <vt:lpstr>Usecase</vt:lpstr>
      <vt:lpstr>Use case</vt:lpstr>
      <vt:lpstr>Benefits of Use Cases</vt:lpstr>
      <vt:lpstr>PowerPoint Presentation</vt:lpstr>
      <vt:lpstr>PowerPoint Presentation</vt:lpstr>
      <vt:lpstr>An Example</vt:lpstr>
      <vt:lpstr>Identifying &amp;writing Usecases</vt:lpstr>
      <vt:lpstr>Identifying Use Cases</vt:lpstr>
      <vt:lpstr>Step1: Choosing the System Boundary</vt:lpstr>
      <vt:lpstr>Step2: Identify Actors</vt:lpstr>
      <vt:lpstr>Types of Actors</vt:lpstr>
      <vt:lpstr>Why identify?</vt:lpstr>
      <vt:lpstr>Step3: The Actor-Goal List</vt:lpstr>
      <vt:lpstr>PowerPoint Presentation</vt:lpstr>
      <vt:lpstr>PowerPoint Presentation</vt:lpstr>
      <vt:lpstr>PowerPoint Presentation</vt:lpstr>
      <vt:lpstr>Actors and Goals via Event Analysis</vt:lpstr>
      <vt:lpstr>Step4: Define Use Cases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 Engineering</dc:title>
  <dc:creator>Muhammad Waseem</dc:creator>
  <cp:lastModifiedBy>Windows User</cp:lastModifiedBy>
  <cp:revision>303</cp:revision>
  <dcterms:created xsi:type="dcterms:W3CDTF">2006-08-16T00:00:00Z</dcterms:created>
  <dcterms:modified xsi:type="dcterms:W3CDTF">2021-03-04T11:55:52Z</dcterms:modified>
</cp:coreProperties>
</file>