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7" r:id="rId1"/>
  </p:sldMasterIdLst>
  <p:notesMasterIdLst>
    <p:notesMasterId r:id="rId28"/>
  </p:notesMasterIdLst>
  <p:handoutMasterIdLst>
    <p:handoutMasterId r:id="rId29"/>
  </p:handoutMasterIdLst>
  <p:sldIdLst>
    <p:sldId id="256" r:id="rId2"/>
    <p:sldId id="314" r:id="rId3"/>
    <p:sldId id="315" r:id="rId4"/>
    <p:sldId id="317" r:id="rId5"/>
    <p:sldId id="316"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297" r:id="rId27"/>
  </p:sldIdLst>
  <p:sldSz cx="12192000" cy="6858000"/>
  <p:notesSz cx="9283700" cy="6997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595" autoAdjust="0"/>
  </p:normalViewPr>
  <p:slideViewPr>
    <p:cSldViewPr>
      <p:cViewPr varScale="1">
        <p:scale>
          <a:sx n="64" d="100"/>
          <a:sy n="64" d="100"/>
        </p:scale>
        <p:origin x="90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3F5D111-E9E5-4488-BDA1-0768153619C3}"/>
              </a:ext>
            </a:extLst>
          </p:cNvPr>
          <p:cNvSpPr>
            <a:spLocks noGrp="1" noChangeArrowheads="1"/>
          </p:cNvSpPr>
          <p:nvPr>
            <p:ph type="hdr" sz="quarter"/>
          </p:nvPr>
        </p:nvSpPr>
        <p:spPr bwMode="auto">
          <a:xfrm>
            <a:off x="0" y="0"/>
            <a:ext cx="4022725" cy="3492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Arial" pitchFamily="34" charset="0"/>
              </a:defRPr>
            </a:lvl1pPr>
          </a:lstStyle>
          <a:p>
            <a:pPr>
              <a:defRPr/>
            </a:pPr>
            <a:endParaRPr lang="en-US"/>
          </a:p>
        </p:txBody>
      </p:sp>
      <p:sp>
        <p:nvSpPr>
          <p:cNvPr id="76803" name="Rectangle 3">
            <a:extLst>
              <a:ext uri="{FF2B5EF4-FFF2-40B4-BE49-F238E27FC236}">
                <a16:creationId xmlns:a16="http://schemas.microsoft.com/office/drawing/2014/main" id="{81ECDDB8-950B-4BDA-A95E-9F895982BD43}"/>
              </a:ext>
            </a:extLst>
          </p:cNvPr>
          <p:cNvSpPr>
            <a:spLocks noGrp="1" noChangeArrowheads="1"/>
          </p:cNvSpPr>
          <p:nvPr>
            <p:ph type="dt" sz="quarter" idx="1"/>
          </p:nvPr>
        </p:nvSpPr>
        <p:spPr bwMode="auto">
          <a:xfrm>
            <a:off x="5259388" y="0"/>
            <a:ext cx="4022725" cy="3492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Arial" pitchFamily="34" charset="0"/>
              </a:defRPr>
            </a:lvl1pPr>
          </a:lstStyle>
          <a:p>
            <a:pPr>
              <a:defRPr/>
            </a:pPr>
            <a:endParaRPr lang="en-US"/>
          </a:p>
        </p:txBody>
      </p:sp>
      <p:sp>
        <p:nvSpPr>
          <p:cNvPr id="76804" name="Rectangle 4">
            <a:extLst>
              <a:ext uri="{FF2B5EF4-FFF2-40B4-BE49-F238E27FC236}">
                <a16:creationId xmlns:a16="http://schemas.microsoft.com/office/drawing/2014/main" id="{EC9BD1B8-25CF-42EB-AE2E-F38E9BF357AC}"/>
              </a:ext>
            </a:extLst>
          </p:cNvPr>
          <p:cNvSpPr>
            <a:spLocks noGrp="1" noChangeArrowheads="1"/>
          </p:cNvSpPr>
          <p:nvPr>
            <p:ph type="ftr" sz="quarter" idx="2"/>
          </p:nvPr>
        </p:nvSpPr>
        <p:spPr bwMode="auto">
          <a:xfrm>
            <a:off x="0" y="6646863"/>
            <a:ext cx="4022725" cy="3492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Arial" pitchFamily="34" charset="0"/>
              </a:defRPr>
            </a:lvl1pPr>
          </a:lstStyle>
          <a:p>
            <a:pPr>
              <a:defRPr/>
            </a:pPr>
            <a:endParaRPr lang="en-US"/>
          </a:p>
        </p:txBody>
      </p:sp>
      <p:sp>
        <p:nvSpPr>
          <p:cNvPr id="76805" name="Rectangle 5">
            <a:extLst>
              <a:ext uri="{FF2B5EF4-FFF2-40B4-BE49-F238E27FC236}">
                <a16:creationId xmlns:a16="http://schemas.microsoft.com/office/drawing/2014/main" id="{A1DFD80F-4449-4E44-80DD-294942E2470C}"/>
              </a:ext>
            </a:extLst>
          </p:cNvPr>
          <p:cNvSpPr>
            <a:spLocks noGrp="1" noChangeArrowheads="1"/>
          </p:cNvSpPr>
          <p:nvPr>
            <p:ph type="sldNum" sz="quarter" idx="3"/>
          </p:nvPr>
        </p:nvSpPr>
        <p:spPr bwMode="auto">
          <a:xfrm>
            <a:off x="5259388" y="6646863"/>
            <a:ext cx="4022725" cy="3492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smtClean="0"/>
            </a:lvl1pPr>
          </a:lstStyle>
          <a:p>
            <a:pPr>
              <a:defRPr/>
            </a:pPr>
            <a:fld id="{37D6280A-0BF4-4BE0-BB8F-C20757631BB5}"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C74A51F7-328B-4B42-B678-10AB0814328F}"/>
              </a:ext>
            </a:extLst>
          </p:cNvPr>
          <p:cNvSpPr>
            <a:spLocks noGrp="1" noChangeArrowheads="1"/>
          </p:cNvSpPr>
          <p:nvPr>
            <p:ph type="hdr" sz="quarter"/>
          </p:nvPr>
        </p:nvSpPr>
        <p:spPr bwMode="auto">
          <a:xfrm>
            <a:off x="0" y="0"/>
            <a:ext cx="4022725" cy="3492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Arial" pitchFamily="34" charset="0"/>
              </a:defRPr>
            </a:lvl1pPr>
          </a:lstStyle>
          <a:p>
            <a:pPr>
              <a:defRPr/>
            </a:pPr>
            <a:endParaRPr lang="en-US"/>
          </a:p>
        </p:txBody>
      </p:sp>
      <p:sp>
        <p:nvSpPr>
          <p:cNvPr id="117763" name="Rectangle 3">
            <a:extLst>
              <a:ext uri="{FF2B5EF4-FFF2-40B4-BE49-F238E27FC236}">
                <a16:creationId xmlns:a16="http://schemas.microsoft.com/office/drawing/2014/main" id="{6891740F-90B1-4AF7-82A1-866F25092A10}"/>
              </a:ext>
            </a:extLst>
          </p:cNvPr>
          <p:cNvSpPr>
            <a:spLocks noGrp="1" noChangeArrowheads="1"/>
          </p:cNvSpPr>
          <p:nvPr>
            <p:ph type="dt" idx="1"/>
          </p:nvPr>
        </p:nvSpPr>
        <p:spPr bwMode="auto">
          <a:xfrm>
            <a:off x="5259388" y="0"/>
            <a:ext cx="4022725" cy="3492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Arial" pitchFamily="34" charset="0"/>
              </a:defRPr>
            </a:lvl1pPr>
          </a:lstStyle>
          <a:p>
            <a:pPr>
              <a:defRPr/>
            </a:pPr>
            <a:endParaRPr lang="en-US"/>
          </a:p>
        </p:txBody>
      </p:sp>
      <p:sp>
        <p:nvSpPr>
          <p:cNvPr id="3076" name="Rectangle 4">
            <a:extLst>
              <a:ext uri="{FF2B5EF4-FFF2-40B4-BE49-F238E27FC236}">
                <a16:creationId xmlns:a16="http://schemas.microsoft.com/office/drawing/2014/main" id="{3A14B8DC-5CE1-46BB-9800-AB3DAB1ABAC6}"/>
              </a:ext>
            </a:extLst>
          </p:cNvPr>
          <p:cNvSpPr>
            <a:spLocks noGrp="1" noRot="1" noChangeAspect="1" noChangeArrowheads="1" noTextEdit="1"/>
          </p:cNvSpPr>
          <p:nvPr>
            <p:ph type="sldImg" idx="2"/>
          </p:nvPr>
        </p:nvSpPr>
        <p:spPr bwMode="auto">
          <a:xfrm>
            <a:off x="2309813" y="525463"/>
            <a:ext cx="4664075" cy="2624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5" name="Rectangle 5">
            <a:extLst>
              <a:ext uri="{FF2B5EF4-FFF2-40B4-BE49-F238E27FC236}">
                <a16:creationId xmlns:a16="http://schemas.microsoft.com/office/drawing/2014/main" id="{C34B3A4E-AE88-499E-89BA-8501FE1109B8}"/>
              </a:ext>
            </a:extLst>
          </p:cNvPr>
          <p:cNvSpPr>
            <a:spLocks noGrp="1" noChangeArrowheads="1"/>
          </p:cNvSpPr>
          <p:nvPr>
            <p:ph type="body" sz="quarter" idx="3"/>
          </p:nvPr>
        </p:nvSpPr>
        <p:spPr bwMode="auto">
          <a:xfrm>
            <a:off x="928688" y="3324225"/>
            <a:ext cx="7426325" cy="31480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7766" name="Rectangle 6">
            <a:extLst>
              <a:ext uri="{FF2B5EF4-FFF2-40B4-BE49-F238E27FC236}">
                <a16:creationId xmlns:a16="http://schemas.microsoft.com/office/drawing/2014/main" id="{0E54C090-0918-4131-AD79-5A5FA0D85D93}"/>
              </a:ext>
            </a:extLst>
          </p:cNvPr>
          <p:cNvSpPr>
            <a:spLocks noGrp="1" noChangeArrowheads="1"/>
          </p:cNvSpPr>
          <p:nvPr>
            <p:ph type="ftr" sz="quarter" idx="4"/>
          </p:nvPr>
        </p:nvSpPr>
        <p:spPr bwMode="auto">
          <a:xfrm>
            <a:off x="0" y="6646863"/>
            <a:ext cx="4022725" cy="3492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Arial" pitchFamily="34" charset="0"/>
              </a:defRPr>
            </a:lvl1pPr>
          </a:lstStyle>
          <a:p>
            <a:pPr>
              <a:defRPr/>
            </a:pPr>
            <a:endParaRPr lang="en-US"/>
          </a:p>
        </p:txBody>
      </p:sp>
      <p:sp>
        <p:nvSpPr>
          <p:cNvPr id="117767" name="Rectangle 7">
            <a:extLst>
              <a:ext uri="{FF2B5EF4-FFF2-40B4-BE49-F238E27FC236}">
                <a16:creationId xmlns:a16="http://schemas.microsoft.com/office/drawing/2014/main" id="{B804F231-C0FD-4F4E-860D-99505B73F0DF}"/>
              </a:ext>
            </a:extLst>
          </p:cNvPr>
          <p:cNvSpPr>
            <a:spLocks noGrp="1" noChangeArrowheads="1"/>
          </p:cNvSpPr>
          <p:nvPr>
            <p:ph type="sldNum" sz="quarter" idx="5"/>
          </p:nvPr>
        </p:nvSpPr>
        <p:spPr bwMode="auto">
          <a:xfrm>
            <a:off x="5259388" y="6646863"/>
            <a:ext cx="4022725" cy="3492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smtClean="0"/>
            </a:lvl1pPr>
          </a:lstStyle>
          <a:p>
            <a:pPr>
              <a:defRPr/>
            </a:pPr>
            <a:fld id="{0AAEC558-C804-44C1-86A0-6D9106951760}"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C9AB9E6-1A23-472A-AC47-908D6ED13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47B332-A4CD-4C45-93CE-738D85C9B914}" type="slidenum">
              <a:rPr lang="en-US" altLang="en-PK"/>
              <a:pPr>
                <a:spcBef>
                  <a:spcPct val="0"/>
                </a:spcBef>
              </a:pPr>
              <a:t>1</a:t>
            </a:fld>
            <a:endParaRPr lang="en-US" altLang="en-PK"/>
          </a:p>
        </p:txBody>
      </p:sp>
      <p:sp>
        <p:nvSpPr>
          <p:cNvPr id="6147" name="Rectangle 2">
            <a:extLst>
              <a:ext uri="{FF2B5EF4-FFF2-40B4-BE49-F238E27FC236}">
                <a16:creationId xmlns:a16="http://schemas.microsoft.com/office/drawing/2014/main" id="{30D4E0FD-C297-415D-A951-98EEDAF51671}"/>
              </a:ext>
            </a:extLst>
          </p:cNvPr>
          <p:cNvSpPr>
            <a:spLocks noGrp="1" noRot="1" noChangeAspect="1" noChangeArrowheads="1" noTextEdit="1"/>
          </p:cNvSpPr>
          <p:nvPr>
            <p:ph type="sldImg"/>
          </p:nvPr>
        </p:nvSpPr>
        <p:spPr>
          <a:xfrm>
            <a:off x="2309813" y="525463"/>
            <a:ext cx="4664075" cy="2624137"/>
          </a:xfrm>
          <a:ln/>
        </p:spPr>
      </p:sp>
      <p:sp>
        <p:nvSpPr>
          <p:cNvPr id="6148" name="Rectangle 3">
            <a:extLst>
              <a:ext uri="{FF2B5EF4-FFF2-40B4-BE49-F238E27FC236}">
                <a16:creationId xmlns:a16="http://schemas.microsoft.com/office/drawing/2014/main" id="{0162BBBD-DDAA-4772-9CA2-A403D7E052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206B16F-881B-4477-B582-601C190981AD}"/>
              </a:ext>
            </a:extLst>
          </p:cNvPr>
          <p:cNvSpPr>
            <a:spLocks noGrp="1" noRot="1" noChangeAspect="1" noChangeArrowheads="1" noTextEdit="1"/>
          </p:cNvSpPr>
          <p:nvPr>
            <p:ph type="sldImg"/>
          </p:nvPr>
        </p:nvSpPr>
        <p:spPr>
          <a:xfrm>
            <a:off x="2309813" y="525463"/>
            <a:ext cx="4664075" cy="2624137"/>
          </a:xfrm>
          <a:ln/>
        </p:spPr>
      </p:sp>
      <p:sp>
        <p:nvSpPr>
          <p:cNvPr id="24579" name="Rectangle 3">
            <a:extLst>
              <a:ext uri="{FF2B5EF4-FFF2-40B4-BE49-F238E27FC236}">
                <a16:creationId xmlns:a16="http://schemas.microsoft.com/office/drawing/2014/main" id="{A1F952B6-CA81-4C94-B80F-401D295F40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7AE9496-24ED-4AE4-894F-21FCF24BB668}"/>
              </a:ext>
            </a:extLst>
          </p:cNvPr>
          <p:cNvSpPr>
            <a:spLocks noGrp="1" noRot="1" noChangeAspect="1" noChangeArrowheads="1" noTextEdit="1"/>
          </p:cNvSpPr>
          <p:nvPr>
            <p:ph type="sldImg"/>
          </p:nvPr>
        </p:nvSpPr>
        <p:spPr>
          <a:xfrm>
            <a:off x="2309813" y="525463"/>
            <a:ext cx="4664075" cy="2624137"/>
          </a:xfrm>
          <a:ln/>
        </p:spPr>
      </p:sp>
      <p:sp>
        <p:nvSpPr>
          <p:cNvPr id="26627" name="Rectangle 3">
            <a:extLst>
              <a:ext uri="{FF2B5EF4-FFF2-40B4-BE49-F238E27FC236}">
                <a16:creationId xmlns:a16="http://schemas.microsoft.com/office/drawing/2014/main" id="{18E0C0A0-C558-4BBD-BBA1-076152099B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230C81-C44F-4909-83BD-1053211E68B8}"/>
              </a:ext>
            </a:extLst>
          </p:cNvPr>
          <p:cNvSpPr>
            <a:spLocks noGrp="1" noRot="1" noChangeAspect="1" noChangeArrowheads="1" noTextEdit="1"/>
          </p:cNvSpPr>
          <p:nvPr>
            <p:ph type="sldImg"/>
          </p:nvPr>
        </p:nvSpPr>
        <p:spPr>
          <a:xfrm>
            <a:off x="2309813" y="525463"/>
            <a:ext cx="4664075" cy="2624137"/>
          </a:xfrm>
          <a:ln/>
        </p:spPr>
      </p:sp>
      <p:sp>
        <p:nvSpPr>
          <p:cNvPr id="28675" name="Rectangle 3">
            <a:extLst>
              <a:ext uri="{FF2B5EF4-FFF2-40B4-BE49-F238E27FC236}">
                <a16:creationId xmlns:a16="http://schemas.microsoft.com/office/drawing/2014/main" id="{BD226802-4F8A-42A0-B2B1-3264E8C612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67D19A2-5F41-4D8E-9CB5-438EAF874A5A}"/>
              </a:ext>
            </a:extLst>
          </p:cNvPr>
          <p:cNvSpPr>
            <a:spLocks noGrp="1" noRot="1" noChangeAspect="1" noChangeArrowheads="1" noTextEdit="1"/>
          </p:cNvSpPr>
          <p:nvPr>
            <p:ph type="sldImg"/>
          </p:nvPr>
        </p:nvSpPr>
        <p:spPr>
          <a:xfrm>
            <a:off x="2309813" y="525463"/>
            <a:ext cx="4664075" cy="2624137"/>
          </a:xfrm>
          <a:ln/>
        </p:spPr>
      </p:sp>
      <p:sp>
        <p:nvSpPr>
          <p:cNvPr id="30723" name="Rectangle 3">
            <a:extLst>
              <a:ext uri="{FF2B5EF4-FFF2-40B4-BE49-F238E27FC236}">
                <a16:creationId xmlns:a16="http://schemas.microsoft.com/office/drawing/2014/main" id="{36389B29-3674-4881-9CDF-14C74A1A85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24F007C-CF02-46D4-A96F-214472EF9C20}"/>
              </a:ext>
            </a:extLst>
          </p:cNvPr>
          <p:cNvSpPr>
            <a:spLocks noGrp="1" noRot="1" noChangeAspect="1" noChangeArrowheads="1" noTextEdit="1"/>
          </p:cNvSpPr>
          <p:nvPr>
            <p:ph type="sldImg"/>
          </p:nvPr>
        </p:nvSpPr>
        <p:spPr>
          <a:xfrm>
            <a:off x="2309813" y="525463"/>
            <a:ext cx="4664075" cy="2624137"/>
          </a:xfrm>
          <a:ln/>
        </p:spPr>
      </p:sp>
      <p:sp>
        <p:nvSpPr>
          <p:cNvPr id="32771" name="Rectangle 3">
            <a:extLst>
              <a:ext uri="{FF2B5EF4-FFF2-40B4-BE49-F238E27FC236}">
                <a16:creationId xmlns:a16="http://schemas.microsoft.com/office/drawing/2014/main" id="{3B733293-30BC-4FB3-8605-3B44BF6E88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BA89DD2-CD3D-42D8-9411-F42C075A99C6}"/>
              </a:ext>
            </a:extLst>
          </p:cNvPr>
          <p:cNvSpPr>
            <a:spLocks noGrp="1" noRot="1" noChangeAspect="1" noChangeArrowheads="1" noTextEdit="1"/>
          </p:cNvSpPr>
          <p:nvPr>
            <p:ph type="sldImg"/>
          </p:nvPr>
        </p:nvSpPr>
        <p:spPr>
          <a:xfrm>
            <a:off x="2309813" y="525463"/>
            <a:ext cx="4664075" cy="2624137"/>
          </a:xfrm>
          <a:ln/>
        </p:spPr>
      </p:sp>
      <p:sp>
        <p:nvSpPr>
          <p:cNvPr id="34819" name="Rectangle 3">
            <a:extLst>
              <a:ext uri="{FF2B5EF4-FFF2-40B4-BE49-F238E27FC236}">
                <a16:creationId xmlns:a16="http://schemas.microsoft.com/office/drawing/2014/main" id="{843E4079-130D-4D8F-9E34-BEE3D7FDA5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84D033F-A8B9-4BE4-A85F-E6155EDF3022}"/>
              </a:ext>
            </a:extLst>
          </p:cNvPr>
          <p:cNvSpPr>
            <a:spLocks noGrp="1" noRot="1" noChangeAspect="1" noChangeArrowheads="1" noTextEdit="1"/>
          </p:cNvSpPr>
          <p:nvPr>
            <p:ph type="sldImg"/>
          </p:nvPr>
        </p:nvSpPr>
        <p:spPr>
          <a:xfrm>
            <a:off x="2309813" y="525463"/>
            <a:ext cx="4664075" cy="2624137"/>
          </a:xfrm>
          <a:ln/>
        </p:spPr>
      </p:sp>
      <p:sp>
        <p:nvSpPr>
          <p:cNvPr id="36867" name="Rectangle 3">
            <a:extLst>
              <a:ext uri="{FF2B5EF4-FFF2-40B4-BE49-F238E27FC236}">
                <a16:creationId xmlns:a16="http://schemas.microsoft.com/office/drawing/2014/main" id="{96DCEF16-F3D4-405C-961D-90FF45AD2C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41F5A8F-FCC0-4BB4-949B-D30088CA8CB5}"/>
              </a:ext>
            </a:extLst>
          </p:cNvPr>
          <p:cNvSpPr>
            <a:spLocks noGrp="1" noRot="1" noChangeAspect="1" noChangeArrowheads="1" noTextEdit="1"/>
          </p:cNvSpPr>
          <p:nvPr>
            <p:ph type="sldImg"/>
          </p:nvPr>
        </p:nvSpPr>
        <p:spPr>
          <a:xfrm>
            <a:off x="2309813" y="525463"/>
            <a:ext cx="4664075" cy="2624137"/>
          </a:xfrm>
          <a:ln/>
        </p:spPr>
      </p:sp>
      <p:sp>
        <p:nvSpPr>
          <p:cNvPr id="38915" name="Rectangle 3">
            <a:extLst>
              <a:ext uri="{FF2B5EF4-FFF2-40B4-BE49-F238E27FC236}">
                <a16:creationId xmlns:a16="http://schemas.microsoft.com/office/drawing/2014/main" id="{B371FEFE-795F-4042-894F-001A21B192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85E6262-914A-421A-A86E-9A89475A0AE5}"/>
              </a:ext>
            </a:extLst>
          </p:cNvPr>
          <p:cNvSpPr>
            <a:spLocks noGrp="1" noRot="1" noChangeAspect="1" noChangeArrowheads="1" noTextEdit="1"/>
          </p:cNvSpPr>
          <p:nvPr>
            <p:ph type="sldImg"/>
          </p:nvPr>
        </p:nvSpPr>
        <p:spPr>
          <a:xfrm>
            <a:off x="2309813" y="525463"/>
            <a:ext cx="4664075" cy="2624137"/>
          </a:xfrm>
          <a:ln/>
        </p:spPr>
      </p:sp>
      <p:sp>
        <p:nvSpPr>
          <p:cNvPr id="40963" name="Rectangle 3">
            <a:extLst>
              <a:ext uri="{FF2B5EF4-FFF2-40B4-BE49-F238E27FC236}">
                <a16:creationId xmlns:a16="http://schemas.microsoft.com/office/drawing/2014/main" id="{3DD13023-EB59-4956-A953-5D4D4FADD4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9AD579A-B6D3-4227-8BE4-F94FCF271E3E}"/>
              </a:ext>
            </a:extLst>
          </p:cNvPr>
          <p:cNvSpPr>
            <a:spLocks noGrp="1" noRot="1" noChangeAspect="1" noChangeArrowheads="1" noTextEdit="1"/>
          </p:cNvSpPr>
          <p:nvPr>
            <p:ph type="sldImg"/>
          </p:nvPr>
        </p:nvSpPr>
        <p:spPr>
          <a:xfrm>
            <a:off x="2309813" y="525463"/>
            <a:ext cx="4664075" cy="2624137"/>
          </a:xfrm>
          <a:ln/>
        </p:spPr>
      </p:sp>
      <p:sp>
        <p:nvSpPr>
          <p:cNvPr id="43011" name="Rectangle 3">
            <a:extLst>
              <a:ext uri="{FF2B5EF4-FFF2-40B4-BE49-F238E27FC236}">
                <a16:creationId xmlns:a16="http://schemas.microsoft.com/office/drawing/2014/main" id="{0DFB8AE3-1B90-4972-8E0C-C0A03C6935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5A01002-F2DF-4D0F-B9BC-F3EBD216B2D2}"/>
              </a:ext>
            </a:extLst>
          </p:cNvPr>
          <p:cNvSpPr>
            <a:spLocks noGrp="1" noRot="1" noChangeAspect="1" noChangeArrowheads="1" noTextEdit="1"/>
          </p:cNvSpPr>
          <p:nvPr>
            <p:ph type="sldImg"/>
          </p:nvPr>
        </p:nvSpPr>
        <p:spPr>
          <a:xfrm>
            <a:off x="2309813" y="525463"/>
            <a:ext cx="4664075" cy="2624137"/>
          </a:xfrm>
          <a:ln/>
        </p:spPr>
      </p:sp>
      <p:sp>
        <p:nvSpPr>
          <p:cNvPr id="8195" name="Rectangle 3">
            <a:extLst>
              <a:ext uri="{FF2B5EF4-FFF2-40B4-BE49-F238E27FC236}">
                <a16:creationId xmlns:a16="http://schemas.microsoft.com/office/drawing/2014/main" id="{C173A477-DFB2-4659-A2DF-2783823E6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3CE1314-5C82-4583-B420-C0A25809441C}"/>
              </a:ext>
            </a:extLst>
          </p:cNvPr>
          <p:cNvSpPr>
            <a:spLocks noGrp="1" noRot="1" noChangeAspect="1" noChangeArrowheads="1" noTextEdit="1"/>
          </p:cNvSpPr>
          <p:nvPr>
            <p:ph type="sldImg"/>
          </p:nvPr>
        </p:nvSpPr>
        <p:spPr>
          <a:xfrm>
            <a:off x="2309813" y="525463"/>
            <a:ext cx="4664075" cy="2624137"/>
          </a:xfrm>
          <a:ln/>
        </p:spPr>
      </p:sp>
      <p:sp>
        <p:nvSpPr>
          <p:cNvPr id="45059" name="Rectangle 3">
            <a:extLst>
              <a:ext uri="{FF2B5EF4-FFF2-40B4-BE49-F238E27FC236}">
                <a16:creationId xmlns:a16="http://schemas.microsoft.com/office/drawing/2014/main" id="{C1C0100C-B766-4C1C-A725-4AC2D80CF0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D8D408A-A531-4DD0-B618-A7D8643CABF2}"/>
              </a:ext>
            </a:extLst>
          </p:cNvPr>
          <p:cNvSpPr>
            <a:spLocks noGrp="1" noRot="1" noChangeAspect="1" noChangeArrowheads="1" noTextEdit="1"/>
          </p:cNvSpPr>
          <p:nvPr>
            <p:ph type="sldImg"/>
          </p:nvPr>
        </p:nvSpPr>
        <p:spPr>
          <a:xfrm>
            <a:off x="2309813" y="525463"/>
            <a:ext cx="4664075" cy="2624137"/>
          </a:xfrm>
          <a:ln/>
        </p:spPr>
      </p:sp>
      <p:sp>
        <p:nvSpPr>
          <p:cNvPr id="47107" name="Rectangle 3">
            <a:extLst>
              <a:ext uri="{FF2B5EF4-FFF2-40B4-BE49-F238E27FC236}">
                <a16:creationId xmlns:a16="http://schemas.microsoft.com/office/drawing/2014/main" id="{F5C5B5A0-EA49-4268-ADEF-DB8490C18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F5536AD-4E9D-4C70-8454-E682F16A9AB5}"/>
              </a:ext>
            </a:extLst>
          </p:cNvPr>
          <p:cNvSpPr>
            <a:spLocks noGrp="1" noRot="1" noChangeAspect="1" noChangeArrowheads="1" noTextEdit="1"/>
          </p:cNvSpPr>
          <p:nvPr>
            <p:ph type="sldImg"/>
          </p:nvPr>
        </p:nvSpPr>
        <p:spPr>
          <a:xfrm>
            <a:off x="2309813" y="525463"/>
            <a:ext cx="4664075" cy="2624137"/>
          </a:xfrm>
          <a:ln/>
        </p:spPr>
      </p:sp>
      <p:sp>
        <p:nvSpPr>
          <p:cNvPr id="49155" name="Rectangle 3">
            <a:extLst>
              <a:ext uri="{FF2B5EF4-FFF2-40B4-BE49-F238E27FC236}">
                <a16:creationId xmlns:a16="http://schemas.microsoft.com/office/drawing/2014/main" id="{A9664B96-4692-4570-A3F2-BAD0893FCC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8FDA6B1-822F-4939-A29D-44D23039A25F}"/>
              </a:ext>
            </a:extLst>
          </p:cNvPr>
          <p:cNvSpPr>
            <a:spLocks noGrp="1" noRot="1" noChangeAspect="1" noChangeArrowheads="1" noTextEdit="1"/>
          </p:cNvSpPr>
          <p:nvPr>
            <p:ph type="sldImg"/>
          </p:nvPr>
        </p:nvSpPr>
        <p:spPr>
          <a:xfrm>
            <a:off x="2309813" y="525463"/>
            <a:ext cx="4664075" cy="2624137"/>
          </a:xfrm>
          <a:ln/>
        </p:spPr>
      </p:sp>
      <p:sp>
        <p:nvSpPr>
          <p:cNvPr id="51203" name="Rectangle 3">
            <a:extLst>
              <a:ext uri="{FF2B5EF4-FFF2-40B4-BE49-F238E27FC236}">
                <a16:creationId xmlns:a16="http://schemas.microsoft.com/office/drawing/2014/main" id="{A0CFC46B-CCDB-4502-9635-85AB07078B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D80F95F-23A9-4EE6-B689-D3B42CF68249}"/>
              </a:ext>
            </a:extLst>
          </p:cNvPr>
          <p:cNvSpPr>
            <a:spLocks noGrp="1" noRot="1" noChangeAspect="1" noChangeArrowheads="1" noTextEdit="1"/>
          </p:cNvSpPr>
          <p:nvPr>
            <p:ph type="sldImg"/>
          </p:nvPr>
        </p:nvSpPr>
        <p:spPr>
          <a:xfrm>
            <a:off x="2309813" y="525463"/>
            <a:ext cx="4664075" cy="2624137"/>
          </a:xfrm>
          <a:ln/>
        </p:spPr>
      </p:sp>
      <p:sp>
        <p:nvSpPr>
          <p:cNvPr id="53251" name="Rectangle 3">
            <a:extLst>
              <a:ext uri="{FF2B5EF4-FFF2-40B4-BE49-F238E27FC236}">
                <a16:creationId xmlns:a16="http://schemas.microsoft.com/office/drawing/2014/main" id="{BD9E4452-E7D4-42CD-B1ED-5140F38F1D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591C3C9-51F9-45C2-94A5-991533ADE0F5}"/>
              </a:ext>
            </a:extLst>
          </p:cNvPr>
          <p:cNvSpPr>
            <a:spLocks noGrp="1" noRot="1" noChangeAspect="1" noChangeArrowheads="1" noTextEdit="1"/>
          </p:cNvSpPr>
          <p:nvPr>
            <p:ph type="sldImg"/>
          </p:nvPr>
        </p:nvSpPr>
        <p:spPr>
          <a:xfrm>
            <a:off x="2309813" y="525463"/>
            <a:ext cx="4664075" cy="2624137"/>
          </a:xfrm>
          <a:ln/>
        </p:spPr>
      </p:sp>
      <p:sp>
        <p:nvSpPr>
          <p:cNvPr id="55299" name="Rectangle 3">
            <a:extLst>
              <a:ext uri="{FF2B5EF4-FFF2-40B4-BE49-F238E27FC236}">
                <a16:creationId xmlns:a16="http://schemas.microsoft.com/office/drawing/2014/main" id="{2D0EA103-A48E-4BEA-B6A5-E745435BBC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C4CDDA5-33A4-4C0B-801C-6B605F50B1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767253-0BE2-4CA2-95C5-60487C44B4E6}" type="slidenum">
              <a:rPr lang="en-US" altLang="en-PK"/>
              <a:pPr>
                <a:spcBef>
                  <a:spcPct val="0"/>
                </a:spcBef>
              </a:pPr>
              <a:t>26</a:t>
            </a:fld>
            <a:endParaRPr lang="en-US" altLang="en-PK"/>
          </a:p>
        </p:txBody>
      </p:sp>
      <p:sp>
        <p:nvSpPr>
          <p:cNvPr id="57347" name="Rectangle 2">
            <a:extLst>
              <a:ext uri="{FF2B5EF4-FFF2-40B4-BE49-F238E27FC236}">
                <a16:creationId xmlns:a16="http://schemas.microsoft.com/office/drawing/2014/main" id="{5F06DAED-50AB-4CA5-9764-D45E13FF2678}"/>
              </a:ext>
            </a:extLst>
          </p:cNvPr>
          <p:cNvSpPr>
            <a:spLocks noGrp="1" noRot="1" noChangeAspect="1" noChangeArrowheads="1" noTextEdit="1"/>
          </p:cNvSpPr>
          <p:nvPr>
            <p:ph type="sldImg"/>
          </p:nvPr>
        </p:nvSpPr>
        <p:spPr>
          <a:xfrm>
            <a:off x="2309813" y="525463"/>
            <a:ext cx="4664075" cy="2624137"/>
          </a:xfrm>
          <a:ln/>
        </p:spPr>
      </p:sp>
      <p:sp>
        <p:nvSpPr>
          <p:cNvPr id="57348" name="Rectangle 3">
            <a:extLst>
              <a:ext uri="{FF2B5EF4-FFF2-40B4-BE49-F238E27FC236}">
                <a16:creationId xmlns:a16="http://schemas.microsoft.com/office/drawing/2014/main" id="{A2B33ACF-E61D-4FFB-9EF5-8D87C7D877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B353F24-863F-4325-A001-46E8D83C956F}"/>
              </a:ext>
            </a:extLst>
          </p:cNvPr>
          <p:cNvSpPr>
            <a:spLocks noGrp="1" noRot="1" noChangeAspect="1" noChangeArrowheads="1" noTextEdit="1"/>
          </p:cNvSpPr>
          <p:nvPr>
            <p:ph type="sldImg"/>
          </p:nvPr>
        </p:nvSpPr>
        <p:spPr>
          <a:xfrm>
            <a:off x="2309813" y="525463"/>
            <a:ext cx="4664075" cy="2624137"/>
          </a:xfrm>
          <a:ln/>
        </p:spPr>
      </p:sp>
      <p:sp>
        <p:nvSpPr>
          <p:cNvPr id="10243" name="Rectangle 3">
            <a:extLst>
              <a:ext uri="{FF2B5EF4-FFF2-40B4-BE49-F238E27FC236}">
                <a16:creationId xmlns:a16="http://schemas.microsoft.com/office/drawing/2014/main" id="{57E46E23-76DA-4458-AA95-C1D9C75C37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6F9F22B-778D-4A7C-8BA9-ED15EBF32599}"/>
              </a:ext>
            </a:extLst>
          </p:cNvPr>
          <p:cNvSpPr>
            <a:spLocks noGrp="1" noRot="1" noChangeAspect="1" noChangeArrowheads="1" noTextEdit="1"/>
          </p:cNvSpPr>
          <p:nvPr>
            <p:ph type="sldImg"/>
          </p:nvPr>
        </p:nvSpPr>
        <p:spPr>
          <a:xfrm>
            <a:off x="2309813" y="525463"/>
            <a:ext cx="4664075" cy="2624137"/>
          </a:xfrm>
          <a:ln/>
        </p:spPr>
      </p:sp>
      <p:sp>
        <p:nvSpPr>
          <p:cNvPr id="12291" name="Rectangle 3">
            <a:extLst>
              <a:ext uri="{FF2B5EF4-FFF2-40B4-BE49-F238E27FC236}">
                <a16:creationId xmlns:a16="http://schemas.microsoft.com/office/drawing/2014/main" id="{AAF62EBC-E4DB-472A-831A-37BBCF3A83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29FD4E0-8569-4C3E-A84E-53F58B6CCEA3}"/>
              </a:ext>
            </a:extLst>
          </p:cNvPr>
          <p:cNvSpPr>
            <a:spLocks noGrp="1" noRot="1" noChangeAspect="1" noChangeArrowheads="1" noTextEdit="1"/>
          </p:cNvSpPr>
          <p:nvPr>
            <p:ph type="sldImg"/>
          </p:nvPr>
        </p:nvSpPr>
        <p:spPr>
          <a:xfrm>
            <a:off x="2309813" y="525463"/>
            <a:ext cx="4664075" cy="2624137"/>
          </a:xfrm>
          <a:ln/>
        </p:spPr>
      </p:sp>
      <p:sp>
        <p:nvSpPr>
          <p:cNvPr id="14339" name="Rectangle 3">
            <a:extLst>
              <a:ext uri="{FF2B5EF4-FFF2-40B4-BE49-F238E27FC236}">
                <a16:creationId xmlns:a16="http://schemas.microsoft.com/office/drawing/2014/main" id="{A6B4C2F3-D91C-4C76-9D30-734EA97F8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308E7B4-6CB3-458E-A5C2-6867F51DF3AC}"/>
              </a:ext>
            </a:extLst>
          </p:cNvPr>
          <p:cNvSpPr>
            <a:spLocks noGrp="1" noRot="1" noChangeAspect="1" noChangeArrowheads="1" noTextEdit="1"/>
          </p:cNvSpPr>
          <p:nvPr>
            <p:ph type="sldImg"/>
          </p:nvPr>
        </p:nvSpPr>
        <p:spPr>
          <a:xfrm>
            <a:off x="2309813" y="525463"/>
            <a:ext cx="4664075" cy="2624137"/>
          </a:xfrm>
          <a:ln/>
        </p:spPr>
      </p:sp>
      <p:sp>
        <p:nvSpPr>
          <p:cNvPr id="16387" name="Rectangle 3">
            <a:extLst>
              <a:ext uri="{FF2B5EF4-FFF2-40B4-BE49-F238E27FC236}">
                <a16:creationId xmlns:a16="http://schemas.microsoft.com/office/drawing/2014/main" id="{637090C0-09BE-4836-AB33-9890F591CB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014E76B-9DE7-498D-8AAE-F9EA6B174729}"/>
              </a:ext>
            </a:extLst>
          </p:cNvPr>
          <p:cNvSpPr>
            <a:spLocks noGrp="1" noRot="1" noChangeAspect="1" noChangeArrowheads="1" noTextEdit="1"/>
          </p:cNvSpPr>
          <p:nvPr>
            <p:ph type="sldImg"/>
          </p:nvPr>
        </p:nvSpPr>
        <p:spPr>
          <a:xfrm>
            <a:off x="2309813" y="525463"/>
            <a:ext cx="4664075" cy="2624137"/>
          </a:xfrm>
          <a:ln/>
        </p:spPr>
      </p:sp>
      <p:sp>
        <p:nvSpPr>
          <p:cNvPr id="18435" name="Rectangle 3">
            <a:extLst>
              <a:ext uri="{FF2B5EF4-FFF2-40B4-BE49-F238E27FC236}">
                <a16:creationId xmlns:a16="http://schemas.microsoft.com/office/drawing/2014/main" id="{456DCE49-9EB9-468E-9D04-9D036D536E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9C66690-49AB-4870-BE2F-71D7C5C8927A}"/>
              </a:ext>
            </a:extLst>
          </p:cNvPr>
          <p:cNvSpPr>
            <a:spLocks noGrp="1" noRot="1" noChangeAspect="1" noChangeArrowheads="1" noTextEdit="1"/>
          </p:cNvSpPr>
          <p:nvPr>
            <p:ph type="sldImg"/>
          </p:nvPr>
        </p:nvSpPr>
        <p:spPr>
          <a:xfrm>
            <a:off x="2309813" y="525463"/>
            <a:ext cx="4664075" cy="2624137"/>
          </a:xfrm>
          <a:ln/>
        </p:spPr>
      </p:sp>
      <p:sp>
        <p:nvSpPr>
          <p:cNvPr id="20483" name="Rectangle 3">
            <a:extLst>
              <a:ext uri="{FF2B5EF4-FFF2-40B4-BE49-F238E27FC236}">
                <a16:creationId xmlns:a16="http://schemas.microsoft.com/office/drawing/2014/main" id="{15CBF720-0C1A-4E88-8C28-77A774A29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3D41BF-D65F-41CE-BCD3-69B1E9CE49BD}"/>
              </a:ext>
            </a:extLst>
          </p:cNvPr>
          <p:cNvSpPr>
            <a:spLocks noGrp="1" noRot="1" noChangeAspect="1" noChangeArrowheads="1" noTextEdit="1"/>
          </p:cNvSpPr>
          <p:nvPr>
            <p:ph type="sldImg"/>
          </p:nvPr>
        </p:nvSpPr>
        <p:spPr>
          <a:xfrm>
            <a:off x="2309813" y="525463"/>
            <a:ext cx="4664075" cy="2624137"/>
          </a:xfrm>
          <a:ln/>
        </p:spPr>
      </p:sp>
      <p:sp>
        <p:nvSpPr>
          <p:cNvPr id="22531" name="Rectangle 3">
            <a:extLst>
              <a:ext uri="{FF2B5EF4-FFF2-40B4-BE49-F238E27FC236}">
                <a16:creationId xmlns:a16="http://schemas.microsoft.com/office/drawing/2014/main" id="{D63E6A12-2498-40F9-BAC7-DF2699C92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C0FA0CBF-1DA4-4675-94E3-44533AFD4CD4}"/>
              </a:ext>
            </a:extLst>
          </p:cNvPr>
          <p:cNvSpPr>
            <a:spLocks noChangeArrowheads="1"/>
          </p:cNvSpPr>
          <p:nvPr/>
        </p:nvSpPr>
        <p:spPr bwMode="auto">
          <a:xfrm>
            <a:off x="812800" y="1219200"/>
            <a:ext cx="105664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PK"/>
          </a:p>
        </p:txBody>
      </p:sp>
      <p:sp>
        <p:nvSpPr>
          <p:cNvPr id="5" name="Line 8">
            <a:extLst>
              <a:ext uri="{FF2B5EF4-FFF2-40B4-BE49-F238E27FC236}">
                <a16:creationId xmlns:a16="http://schemas.microsoft.com/office/drawing/2014/main" id="{A535CEE1-5888-447E-901D-F2DA6B718116}"/>
              </a:ext>
            </a:extLst>
          </p:cNvPr>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1630210"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63021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a:extLst>
              <a:ext uri="{FF2B5EF4-FFF2-40B4-BE49-F238E27FC236}">
                <a16:creationId xmlns:a16="http://schemas.microsoft.com/office/drawing/2014/main" id="{B303F3F6-79FE-4253-A73C-25F47FADFC29}"/>
              </a:ext>
            </a:extLst>
          </p:cNvPr>
          <p:cNvSpPr>
            <a:spLocks noGrp="1" noChangeArrowheads="1"/>
          </p:cNvSpPr>
          <p:nvPr>
            <p:ph type="dt" sz="half" idx="10"/>
          </p:nvPr>
        </p:nvSpPr>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FCD0FA7A-FC56-4C63-9069-B6AD4C6B8790}"/>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87CB59E3-C5E6-43A7-8C94-84900E3816F1}"/>
              </a:ext>
            </a:extLst>
          </p:cNvPr>
          <p:cNvSpPr>
            <a:spLocks noGrp="1" noChangeArrowheads="1"/>
          </p:cNvSpPr>
          <p:nvPr>
            <p:ph type="sldNum" sz="quarter" idx="12"/>
          </p:nvPr>
        </p:nvSpPr>
        <p:spPr/>
        <p:txBody>
          <a:bodyPr/>
          <a:lstStyle>
            <a:lvl1pPr>
              <a:defRPr smtClean="0"/>
            </a:lvl1pPr>
          </a:lstStyle>
          <a:p>
            <a:pPr>
              <a:defRPr/>
            </a:pPr>
            <a:fld id="{2606436C-8883-4346-8024-4DA1B40719B1}" type="slidenum">
              <a:rPr lang="en-US" altLang="en-US"/>
              <a:pPr>
                <a:defRPr/>
              </a:pPr>
              <a:t>‹#›</a:t>
            </a:fld>
            <a:endParaRPr lang="en-US" altLang="en-US"/>
          </a:p>
        </p:txBody>
      </p:sp>
    </p:spTree>
    <p:extLst>
      <p:ext uri="{BB962C8B-B14F-4D97-AF65-F5344CB8AC3E}">
        <p14:creationId xmlns:p14="http://schemas.microsoft.com/office/powerpoint/2010/main" val="3694324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0589B64-E07E-46A6-A4E5-AAB7D38E61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261D211-C2BB-4E28-A2DD-7829387B0A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723ADF8-74E3-4CFE-9EA7-8AD5B4794371}"/>
              </a:ext>
            </a:extLst>
          </p:cNvPr>
          <p:cNvSpPr>
            <a:spLocks noGrp="1" noChangeArrowheads="1"/>
          </p:cNvSpPr>
          <p:nvPr>
            <p:ph type="sldNum" sz="quarter" idx="12"/>
          </p:nvPr>
        </p:nvSpPr>
        <p:spPr>
          <a:ln/>
        </p:spPr>
        <p:txBody>
          <a:bodyPr/>
          <a:lstStyle>
            <a:lvl1pPr>
              <a:defRPr/>
            </a:lvl1pPr>
          </a:lstStyle>
          <a:p>
            <a:pPr>
              <a:defRPr/>
            </a:pPr>
            <a:fld id="{4A5810BE-88B9-4D0B-B683-DC40A6A3D9B3}" type="slidenum">
              <a:rPr lang="en-US" altLang="en-US"/>
              <a:pPr>
                <a:defRPr/>
              </a:pPr>
              <a:t>‹#›</a:t>
            </a:fld>
            <a:endParaRPr lang="en-US" altLang="en-US"/>
          </a:p>
        </p:txBody>
      </p:sp>
    </p:spTree>
    <p:extLst>
      <p:ext uri="{BB962C8B-B14F-4D97-AF65-F5344CB8AC3E}">
        <p14:creationId xmlns:p14="http://schemas.microsoft.com/office/powerpoint/2010/main" val="9206805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C8CE2A4-6772-469A-A974-9B534AB481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6162EFE-C74A-4383-8873-D31673438F8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3E069BF-CDE1-477E-AEAB-6957255CCB35}"/>
              </a:ext>
            </a:extLst>
          </p:cNvPr>
          <p:cNvSpPr>
            <a:spLocks noGrp="1" noChangeArrowheads="1"/>
          </p:cNvSpPr>
          <p:nvPr>
            <p:ph type="sldNum" sz="quarter" idx="12"/>
          </p:nvPr>
        </p:nvSpPr>
        <p:spPr>
          <a:ln/>
        </p:spPr>
        <p:txBody>
          <a:bodyPr/>
          <a:lstStyle>
            <a:lvl1pPr>
              <a:defRPr/>
            </a:lvl1pPr>
          </a:lstStyle>
          <a:p>
            <a:pPr>
              <a:defRPr/>
            </a:pPr>
            <a:fld id="{21EA5C94-23DE-46C1-84D9-0E0BEE70C661}" type="slidenum">
              <a:rPr lang="en-US" altLang="en-US"/>
              <a:pPr>
                <a:defRPr/>
              </a:pPr>
              <a:t>‹#›</a:t>
            </a:fld>
            <a:endParaRPr lang="en-US" altLang="en-US"/>
          </a:p>
        </p:txBody>
      </p:sp>
    </p:spTree>
    <p:extLst>
      <p:ext uri="{BB962C8B-B14F-4D97-AF65-F5344CB8AC3E}">
        <p14:creationId xmlns:p14="http://schemas.microsoft.com/office/powerpoint/2010/main" val="13831334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3732A0-69CC-49F5-B640-3C6D5CAF7A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FB6FD21-6233-4430-881A-1BC3FF340A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21C224B-90B6-409E-B4F6-102DB4E69E21}"/>
              </a:ext>
            </a:extLst>
          </p:cNvPr>
          <p:cNvSpPr>
            <a:spLocks noGrp="1" noChangeArrowheads="1"/>
          </p:cNvSpPr>
          <p:nvPr>
            <p:ph type="sldNum" sz="quarter" idx="12"/>
          </p:nvPr>
        </p:nvSpPr>
        <p:spPr>
          <a:ln/>
        </p:spPr>
        <p:txBody>
          <a:bodyPr/>
          <a:lstStyle>
            <a:lvl1pPr>
              <a:defRPr/>
            </a:lvl1pPr>
          </a:lstStyle>
          <a:p>
            <a:pPr>
              <a:defRPr/>
            </a:pPr>
            <a:fld id="{6141230D-8078-48E4-A197-A3EF0CD3B58E}" type="slidenum">
              <a:rPr lang="en-US" altLang="en-US"/>
              <a:pPr>
                <a:defRPr/>
              </a:pPr>
              <a:t>‹#›</a:t>
            </a:fld>
            <a:endParaRPr lang="en-US" altLang="en-US"/>
          </a:p>
        </p:txBody>
      </p:sp>
    </p:spTree>
    <p:extLst>
      <p:ext uri="{BB962C8B-B14F-4D97-AF65-F5344CB8AC3E}">
        <p14:creationId xmlns:p14="http://schemas.microsoft.com/office/powerpoint/2010/main" val="30834852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A70A6FE-2984-49D4-BA25-116C9C49ED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EC972DA-1C4B-43E0-BE08-8AF6618333D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B5DB4D7-DBB1-4602-A75B-5D2E734B90D0}"/>
              </a:ext>
            </a:extLst>
          </p:cNvPr>
          <p:cNvSpPr>
            <a:spLocks noGrp="1" noChangeArrowheads="1"/>
          </p:cNvSpPr>
          <p:nvPr>
            <p:ph type="sldNum" sz="quarter" idx="12"/>
          </p:nvPr>
        </p:nvSpPr>
        <p:spPr>
          <a:ln/>
        </p:spPr>
        <p:txBody>
          <a:bodyPr/>
          <a:lstStyle>
            <a:lvl1pPr>
              <a:defRPr/>
            </a:lvl1pPr>
          </a:lstStyle>
          <a:p>
            <a:pPr>
              <a:defRPr/>
            </a:pPr>
            <a:fld id="{772C80A7-AA88-4BB9-B9C8-E4720FC15482}" type="slidenum">
              <a:rPr lang="en-US" altLang="en-US"/>
              <a:pPr>
                <a:defRPr/>
              </a:pPr>
              <a:t>‹#›</a:t>
            </a:fld>
            <a:endParaRPr lang="en-US" altLang="en-US"/>
          </a:p>
        </p:txBody>
      </p:sp>
    </p:spTree>
    <p:extLst>
      <p:ext uri="{BB962C8B-B14F-4D97-AF65-F5344CB8AC3E}">
        <p14:creationId xmlns:p14="http://schemas.microsoft.com/office/powerpoint/2010/main" val="20347564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1893445-0230-47F4-8329-01417581DB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637B2C1-1562-4158-A2E8-606441EDEC2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252209A-AFA3-4CB9-9F61-06C77D427796}"/>
              </a:ext>
            </a:extLst>
          </p:cNvPr>
          <p:cNvSpPr>
            <a:spLocks noGrp="1" noChangeArrowheads="1"/>
          </p:cNvSpPr>
          <p:nvPr>
            <p:ph type="sldNum" sz="quarter" idx="12"/>
          </p:nvPr>
        </p:nvSpPr>
        <p:spPr>
          <a:ln/>
        </p:spPr>
        <p:txBody>
          <a:bodyPr/>
          <a:lstStyle>
            <a:lvl1pPr>
              <a:defRPr/>
            </a:lvl1pPr>
          </a:lstStyle>
          <a:p>
            <a:pPr>
              <a:defRPr/>
            </a:pPr>
            <a:fld id="{1F6BA6CE-E602-43A8-A113-589965670D76}" type="slidenum">
              <a:rPr lang="en-US" altLang="en-US"/>
              <a:pPr>
                <a:defRPr/>
              </a:pPr>
              <a:t>‹#›</a:t>
            </a:fld>
            <a:endParaRPr lang="en-US" altLang="en-US"/>
          </a:p>
        </p:txBody>
      </p:sp>
    </p:spTree>
    <p:extLst>
      <p:ext uri="{BB962C8B-B14F-4D97-AF65-F5344CB8AC3E}">
        <p14:creationId xmlns:p14="http://schemas.microsoft.com/office/powerpoint/2010/main" val="814481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23C8035-C651-439D-9D53-397ECFA7D9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4446EAED-BA45-4F36-B303-8D2306D9E9D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D666F3E-D69F-45A6-9B77-5641C9854F14}"/>
              </a:ext>
            </a:extLst>
          </p:cNvPr>
          <p:cNvSpPr>
            <a:spLocks noGrp="1" noChangeArrowheads="1"/>
          </p:cNvSpPr>
          <p:nvPr>
            <p:ph type="sldNum" sz="quarter" idx="12"/>
          </p:nvPr>
        </p:nvSpPr>
        <p:spPr>
          <a:ln/>
        </p:spPr>
        <p:txBody>
          <a:bodyPr/>
          <a:lstStyle>
            <a:lvl1pPr>
              <a:defRPr/>
            </a:lvl1pPr>
          </a:lstStyle>
          <a:p>
            <a:pPr>
              <a:defRPr/>
            </a:pPr>
            <a:fld id="{3272061A-BE5E-499B-8591-5405268ED2A2}" type="slidenum">
              <a:rPr lang="en-US" altLang="en-US"/>
              <a:pPr>
                <a:defRPr/>
              </a:pPr>
              <a:t>‹#›</a:t>
            </a:fld>
            <a:endParaRPr lang="en-US" altLang="en-US"/>
          </a:p>
        </p:txBody>
      </p:sp>
    </p:spTree>
    <p:extLst>
      <p:ext uri="{BB962C8B-B14F-4D97-AF65-F5344CB8AC3E}">
        <p14:creationId xmlns:p14="http://schemas.microsoft.com/office/powerpoint/2010/main" val="415510415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5E4B1B5-9890-4A72-B798-1D31B1E4DF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F1EB687-25D0-4ED5-B166-47ED245D89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1A8C49D-E924-484B-B2FD-A2DAF7C347AC}"/>
              </a:ext>
            </a:extLst>
          </p:cNvPr>
          <p:cNvSpPr>
            <a:spLocks noGrp="1" noChangeArrowheads="1"/>
          </p:cNvSpPr>
          <p:nvPr>
            <p:ph type="sldNum" sz="quarter" idx="12"/>
          </p:nvPr>
        </p:nvSpPr>
        <p:spPr>
          <a:ln/>
        </p:spPr>
        <p:txBody>
          <a:bodyPr/>
          <a:lstStyle>
            <a:lvl1pPr>
              <a:defRPr/>
            </a:lvl1pPr>
          </a:lstStyle>
          <a:p>
            <a:pPr>
              <a:defRPr/>
            </a:pPr>
            <a:fld id="{FD9FF9F4-E3F1-485A-8428-01190D2A7E59}" type="slidenum">
              <a:rPr lang="en-US" altLang="en-US"/>
              <a:pPr>
                <a:defRPr/>
              </a:pPr>
              <a:t>‹#›</a:t>
            </a:fld>
            <a:endParaRPr lang="en-US" altLang="en-US"/>
          </a:p>
        </p:txBody>
      </p:sp>
    </p:spTree>
    <p:extLst>
      <p:ext uri="{BB962C8B-B14F-4D97-AF65-F5344CB8AC3E}">
        <p14:creationId xmlns:p14="http://schemas.microsoft.com/office/powerpoint/2010/main" val="163800164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DAF07A-92B4-4774-A8C1-D6C3D09062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9510B37-79BB-48D4-BF50-906FBFF68B2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FC4714B-56D5-45A3-8E7F-B6514D5E56AD}"/>
              </a:ext>
            </a:extLst>
          </p:cNvPr>
          <p:cNvSpPr>
            <a:spLocks noGrp="1" noChangeArrowheads="1"/>
          </p:cNvSpPr>
          <p:nvPr>
            <p:ph type="sldNum" sz="quarter" idx="12"/>
          </p:nvPr>
        </p:nvSpPr>
        <p:spPr>
          <a:ln/>
        </p:spPr>
        <p:txBody>
          <a:bodyPr/>
          <a:lstStyle>
            <a:lvl1pPr>
              <a:defRPr/>
            </a:lvl1pPr>
          </a:lstStyle>
          <a:p>
            <a:pPr>
              <a:defRPr/>
            </a:pPr>
            <a:fld id="{B01BBFE0-2044-46DC-BA3B-9F2331EB065C}" type="slidenum">
              <a:rPr lang="en-US" altLang="en-US"/>
              <a:pPr>
                <a:defRPr/>
              </a:pPr>
              <a:t>‹#›</a:t>
            </a:fld>
            <a:endParaRPr lang="en-US" altLang="en-US"/>
          </a:p>
        </p:txBody>
      </p:sp>
    </p:spTree>
    <p:extLst>
      <p:ext uri="{BB962C8B-B14F-4D97-AF65-F5344CB8AC3E}">
        <p14:creationId xmlns:p14="http://schemas.microsoft.com/office/powerpoint/2010/main" val="8562633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E001E88-772B-4AC5-BF4E-7A8EACF4AF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DCA239E-932B-4582-86F6-E8BD000D86F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8878FF-D1E7-4FF0-B8A4-D198C2F18ECF}"/>
              </a:ext>
            </a:extLst>
          </p:cNvPr>
          <p:cNvSpPr>
            <a:spLocks noGrp="1" noChangeArrowheads="1"/>
          </p:cNvSpPr>
          <p:nvPr>
            <p:ph type="sldNum" sz="quarter" idx="12"/>
          </p:nvPr>
        </p:nvSpPr>
        <p:spPr>
          <a:ln/>
        </p:spPr>
        <p:txBody>
          <a:bodyPr/>
          <a:lstStyle>
            <a:lvl1pPr>
              <a:defRPr/>
            </a:lvl1pPr>
          </a:lstStyle>
          <a:p>
            <a:pPr>
              <a:defRPr/>
            </a:pPr>
            <a:fld id="{60FFC620-0A8C-4F4C-82F9-24DC9E7069F3}" type="slidenum">
              <a:rPr lang="en-US" altLang="en-US"/>
              <a:pPr>
                <a:defRPr/>
              </a:pPr>
              <a:t>‹#›</a:t>
            </a:fld>
            <a:endParaRPr lang="en-US" altLang="en-US"/>
          </a:p>
        </p:txBody>
      </p:sp>
    </p:spTree>
    <p:extLst>
      <p:ext uri="{BB962C8B-B14F-4D97-AF65-F5344CB8AC3E}">
        <p14:creationId xmlns:p14="http://schemas.microsoft.com/office/powerpoint/2010/main" val="184733179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724015A-BE48-480C-8713-D913AE5FDE3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C12CBD3-AC17-4D8D-A1E5-977B35E34D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A06626-2358-40B0-A86C-6AD3474B51BA}"/>
              </a:ext>
            </a:extLst>
          </p:cNvPr>
          <p:cNvSpPr>
            <a:spLocks noGrp="1" noChangeArrowheads="1"/>
          </p:cNvSpPr>
          <p:nvPr>
            <p:ph type="sldNum" sz="quarter" idx="12"/>
          </p:nvPr>
        </p:nvSpPr>
        <p:spPr>
          <a:ln/>
        </p:spPr>
        <p:txBody>
          <a:bodyPr/>
          <a:lstStyle>
            <a:lvl1pPr>
              <a:defRPr/>
            </a:lvl1pPr>
          </a:lstStyle>
          <a:p>
            <a:pPr>
              <a:defRPr/>
            </a:pPr>
            <a:fld id="{5D4718A0-24A4-4478-B7DE-99C59F7D3FF0}" type="slidenum">
              <a:rPr lang="en-US" altLang="en-US"/>
              <a:pPr>
                <a:defRPr/>
              </a:pPr>
              <a:t>‹#›</a:t>
            </a:fld>
            <a:endParaRPr lang="en-US" altLang="en-US"/>
          </a:p>
        </p:txBody>
      </p:sp>
    </p:spTree>
    <p:extLst>
      <p:ext uri="{BB962C8B-B14F-4D97-AF65-F5344CB8AC3E}">
        <p14:creationId xmlns:p14="http://schemas.microsoft.com/office/powerpoint/2010/main" val="29546221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04A6C9-7968-4C7F-8067-690800D99662}"/>
              </a:ext>
            </a:extLst>
          </p:cNvPr>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594F28-D3C8-4294-B9CD-255094C56D4B}"/>
              </a:ext>
            </a:extLst>
          </p:cNvPr>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29188" name="Rectangle 4">
            <a:extLst>
              <a:ext uri="{FF2B5EF4-FFF2-40B4-BE49-F238E27FC236}">
                <a16:creationId xmlns:a16="http://schemas.microsoft.com/office/drawing/2014/main" id="{DFF168ED-5321-4C76-B6F1-1ADCD6F5F1E7}"/>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1629189" name="Rectangle 5">
            <a:extLst>
              <a:ext uri="{FF2B5EF4-FFF2-40B4-BE49-F238E27FC236}">
                <a16:creationId xmlns:a16="http://schemas.microsoft.com/office/drawing/2014/main" id="{7F537230-038E-4B20-AA81-8FD3B5FF578C}"/>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1629190" name="Rectangle 6">
            <a:extLst>
              <a:ext uri="{FF2B5EF4-FFF2-40B4-BE49-F238E27FC236}">
                <a16:creationId xmlns:a16="http://schemas.microsoft.com/office/drawing/2014/main" id="{BA20DBBB-1C71-4ECD-A6F0-4A197364E4E2}"/>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1FF28D43-CE22-4F8B-AA68-34FA08DC70B9}" type="slidenum">
              <a:rPr lang="en-US" altLang="en-US"/>
              <a:pPr>
                <a:defRPr/>
              </a:pPr>
              <a:t>‹#›</a:t>
            </a:fld>
            <a:endParaRPr lang="en-US" altLang="en-US"/>
          </a:p>
        </p:txBody>
      </p:sp>
      <p:sp>
        <p:nvSpPr>
          <p:cNvPr id="1031" name="Freeform 7">
            <a:extLst>
              <a:ext uri="{FF2B5EF4-FFF2-40B4-BE49-F238E27FC236}">
                <a16:creationId xmlns:a16="http://schemas.microsoft.com/office/drawing/2014/main" id="{ABF0087E-5FA0-45FB-9191-74B6C4ECE401}"/>
              </a:ext>
            </a:extLst>
          </p:cNvPr>
          <p:cNvSpPr>
            <a:spLocks noChangeArrowheads="1"/>
          </p:cNvSpPr>
          <p:nvPr/>
        </p:nvSpPr>
        <p:spPr bwMode="auto">
          <a:xfrm>
            <a:off x="508000" y="228600"/>
            <a:ext cx="109728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PK"/>
          </a:p>
        </p:txBody>
      </p:sp>
      <p:sp>
        <p:nvSpPr>
          <p:cNvPr id="1032" name="Line 8">
            <a:extLst>
              <a:ext uri="{FF2B5EF4-FFF2-40B4-BE49-F238E27FC236}">
                <a16:creationId xmlns:a16="http://schemas.microsoft.com/office/drawing/2014/main" id="{4D711FE7-C768-40AD-A948-5C6E7503A5C2}"/>
              </a:ext>
            </a:extLst>
          </p:cNvPr>
          <p:cNvSpPr>
            <a:spLocks noChangeShapeType="1"/>
          </p:cNvSpPr>
          <p:nvPr/>
        </p:nvSpPr>
        <p:spPr bwMode="auto">
          <a:xfrm>
            <a:off x="609600" y="67056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PK"/>
          </a:p>
        </p:txBody>
      </p:sp>
    </p:spTree>
  </p:cSld>
  <p:clrMap bg1="lt1" tx1="dk1" bg2="lt2" tx2="dk2" accent1="accent1" accent2="accent2" accent3="accent3" accent4="accent4" accent5="accent5" accent6="accent6" hlink="hlink" folHlink="folHlink"/>
  <p:sldLayoutIdLst>
    <p:sldLayoutId id="2147483946"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k:@MSITStore:C:\Documents%20and%20Settings\usman\Desktop\Applying%20UML%20and%20Patterns%20-%20An%20Introduction%20to%20Object-Oriented%20Analysis%20and%20Design%20and%20Iterative%20Development,%203rd%20edition%20(Addison%20Wesley%20Professional%202004).chm::/0131489062/29981535.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a:extLst>
              <a:ext uri="{FF2B5EF4-FFF2-40B4-BE49-F238E27FC236}">
                <a16:creationId xmlns:a16="http://schemas.microsoft.com/office/drawing/2014/main" id="{1953B9EB-8B11-4CF0-B1F4-B12BEDF89F8A}"/>
              </a:ext>
            </a:extLst>
          </p:cNvPr>
          <p:cNvSpPr>
            <a:spLocks noGrp="1" noChangeArrowheads="1"/>
          </p:cNvSpPr>
          <p:nvPr>
            <p:ph type="ctrTitle"/>
          </p:nvPr>
        </p:nvSpPr>
        <p:spPr>
          <a:xfrm>
            <a:off x="914400" y="1463676"/>
            <a:ext cx="9525000" cy="1736725"/>
          </a:xfrm>
        </p:spPr>
        <p:txBody>
          <a:bodyPr/>
          <a:lstStyle/>
          <a:p>
            <a:pPr eaLnBrk="1" hangingPunct="1"/>
            <a:r>
              <a:rPr lang="en-US" altLang="en-PK" sz="5400" b="1" dirty="0"/>
              <a:t>Software Design &amp; Architecture</a:t>
            </a:r>
          </a:p>
        </p:txBody>
      </p:sp>
      <p:sp>
        <p:nvSpPr>
          <p:cNvPr id="5123" name="Rectangle 11">
            <a:extLst>
              <a:ext uri="{FF2B5EF4-FFF2-40B4-BE49-F238E27FC236}">
                <a16:creationId xmlns:a16="http://schemas.microsoft.com/office/drawing/2014/main" id="{F0C243CA-3975-4E01-9467-89E21989F826}"/>
              </a:ext>
            </a:extLst>
          </p:cNvPr>
          <p:cNvSpPr>
            <a:spLocks noGrp="1" noChangeArrowheads="1"/>
          </p:cNvSpPr>
          <p:nvPr>
            <p:ph type="subTitle" idx="1"/>
          </p:nvPr>
        </p:nvSpPr>
        <p:spPr/>
        <p:txBody>
          <a:bodyPr/>
          <a:lstStyle/>
          <a:p>
            <a:pPr eaLnBrk="1" hangingPunct="1"/>
            <a:r>
              <a:rPr lang="en-US" altLang="en-PK" dirty="0"/>
              <a:t>Lecture </a:t>
            </a:r>
            <a:r>
              <a:rPr lang="en-US" altLang="en-PK"/>
              <a:t># 10</a:t>
            </a:r>
            <a:endParaRPr lang="en-US" altLang="en-PK" dirty="0"/>
          </a:p>
          <a:p>
            <a:pPr eaLnBrk="1" hangingPunct="1"/>
            <a:r>
              <a:rPr lang="en-US" altLang="en-PK" dirty="0"/>
              <a:t>UML Class Diagrams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FA1F69ED-83B0-47E5-B593-626201E28CDE}"/>
              </a:ext>
            </a:extLst>
          </p:cNvPr>
          <p:cNvSpPr>
            <a:spLocks noGrp="1" noChangeArrowheads="1"/>
          </p:cNvSpPr>
          <p:nvPr>
            <p:ph type="title"/>
          </p:nvPr>
        </p:nvSpPr>
        <p:spPr>
          <a:xfrm>
            <a:off x="533400" y="228600"/>
            <a:ext cx="9372600" cy="914400"/>
          </a:xfrm>
        </p:spPr>
        <p:txBody>
          <a:bodyPr/>
          <a:lstStyle/>
          <a:p>
            <a:r>
              <a:rPr lang="en-US" altLang="en-PK" sz="4400" b="1" dirty="0"/>
              <a:t>Note Symbols </a:t>
            </a:r>
          </a:p>
        </p:txBody>
      </p:sp>
      <p:sp>
        <p:nvSpPr>
          <p:cNvPr id="23555" name="Rectangle 9">
            <a:extLst>
              <a:ext uri="{FF2B5EF4-FFF2-40B4-BE49-F238E27FC236}">
                <a16:creationId xmlns:a16="http://schemas.microsoft.com/office/drawing/2014/main" id="{E257E197-4F4F-4D71-A4DC-3D2FC5A88637}"/>
              </a:ext>
            </a:extLst>
          </p:cNvPr>
          <p:cNvSpPr>
            <a:spLocks noGrp="1" noChangeArrowheads="1"/>
          </p:cNvSpPr>
          <p:nvPr>
            <p:ph type="body" idx="1"/>
          </p:nvPr>
        </p:nvSpPr>
        <p:spPr>
          <a:xfrm>
            <a:off x="533400" y="1232629"/>
            <a:ext cx="10896600" cy="4114800"/>
          </a:xfrm>
        </p:spPr>
        <p:txBody>
          <a:bodyPr/>
          <a:lstStyle/>
          <a:p>
            <a:r>
              <a:rPr lang="en-US" altLang="en-PK" sz="2800" dirty="0"/>
              <a:t>A note symbol may represent several things, such as:</a:t>
            </a:r>
          </a:p>
          <a:p>
            <a:pPr lvl="1"/>
            <a:r>
              <a:rPr lang="en-US" altLang="en-PK" sz="2400" dirty="0"/>
              <a:t>a UML note or comment, which by definition have no semantic impact</a:t>
            </a:r>
          </a:p>
          <a:p>
            <a:pPr lvl="1"/>
            <a:r>
              <a:rPr lang="en-US" altLang="en-PK" sz="2400" dirty="0"/>
              <a:t>a UML </a:t>
            </a:r>
            <a:r>
              <a:rPr lang="en-US" altLang="en-PK" sz="2400" b="1" dirty="0"/>
              <a:t>constraint</a:t>
            </a:r>
            <a:r>
              <a:rPr lang="en-US" altLang="en-PK" sz="2400" dirty="0"/>
              <a:t>, in which case it must be encased in braces '{…}' </a:t>
            </a:r>
          </a:p>
          <a:p>
            <a:pPr lvl="1"/>
            <a:r>
              <a:rPr lang="en-US" altLang="en-PK" sz="2400" dirty="0"/>
              <a:t>a </a:t>
            </a:r>
            <a:r>
              <a:rPr lang="en-US" altLang="en-PK" sz="2400" b="1" dirty="0"/>
              <a:t>method</a:t>
            </a:r>
            <a:r>
              <a:rPr lang="en-US" altLang="en-PK" sz="2400" dirty="0"/>
              <a:t> body</a:t>
            </a:r>
          </a:p>
        </p:txBody>
      </p:sp>
      <p:graphicFrame>
        <p:nvGraphicFramePr>
          <p:cNvPr id="23556" name="Object 2">
            <a:extLst>
              <a:ext uri="{FF2B5EF4-FFF2-40B4-BE49-F238E27FC236}">
                <a16:creationId xmlns:a16="http://schemas.microsoft.com/office/drawing/2014/main" id="{F0AF7339-5E7D-4751-B7BB-9E9F3BE95922}"/>
              </a:ext>
            </a:extLst>
          </p:cNvPr>
          <p:cNvGraphicFramePr>
            <a:graphicFrameLocks noGrp="1" noChangeAspect="1"/>
          </p:cNvGraphicFramePr>
          <p:nvPr>
            <p:ph idx="4294967295"/>
          </p:nvPr>
        </p:nvGraphicFramePr>
        <p:xfrm>
          <a:off x="2057401" y="3962400"/>
          <a:ext cx="8266113" cy="2209800"/>
        </p:xfrm>
        <a:graphic>
          <a:graphicData uri="http://schemas.openxmlformats.org/presentationml/2006/ole">
            <mc:AlternateContent xmlns:mc="http://schemas.openxmlformats.org/markup-compatibility/2006">
              <mc:Choice xmlns:v="urn:schemas-microsoft-com:vml" Requires="v">
                <p:oleObj spid="_x0000_s23570" name="Visio" r:id="rId4" imgW="5945287" imgH="1277686" progId="Visio.Drawing.11">
                  <p:embed/>
                </p:oleObj>
              </mc:Choice>
              <mc:Fallback>
                <p:oleObj name="Visio" r:id="rId4" imgW="5945287" imgH="1277686"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3962400"/>
                        <a:ext cx="826611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4">
            <a:extLst>
              <a:ext uri="{FF2B5EF4-FFF2-40B4-BE49-F238E27FC236}">
                <a16:creationId xmlns:a16="http://schemas.microsoft.com/office/drawing/2014/main" id="{0188A26F-99AC-4691-836E-2D62E31D84D1}"/>
              </a:ext>
            </a:extLst>
          </p:cNvPr>
          <p:cNvSpPr txBox="1">
            <a:spLocks noChangeArrowheads="1"/>
          </p:cNvSpPr>
          <p:nvPr/>
        </p:nvSpPr>
        <p:spPr bwMode="auto">
          <a:xfrm>
            <a:off x="3429000" y="6229350"/>
            <a:ext cx="494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UML note symbol showing a method body</a:t>
            </a:r>
          </a:p>
        </p:txBody>
      </p:sp>
      <p:sp>
        <p:nvSpPr>
          <p:cNvPr id="2" name="Slide Number Placeholder 1">
            <a:extLst>
              <a:ext uri="{FF2B5EF4-FFF2-40B4-BE49-F238E27FC236}">
                <a16:creationId xmlns:a16="http://schemas.microsoft.com/office/drawing/2014/main" id="{826CDA58-3C85-4871-BCFE-B25E6204A2C6}"/>
              </a:ext>
            </a:extLst>
          </p:cNvPr>
          <p:cNvSpPr>
            <a:spLocks noGrp="1"/>
          </p:cNvSpPr>
          <p:nvPr>
            <p:ph type="sldNum" sz="quarter" idx="12"/>
          </p:nvPr>
        </p:nvSpPr>
        <p:spPr/>
        <p:txBody>
          <a:bodyPr/>
          <a:lstStyle/>
          <a:p>
            <a:pPr>
              <a:defRPr/>
            </a:pPr>
            <a:fld id="{6141230D-8078-48E4-A197-A3EF0CD3B58E}"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0CA7157E-430D-4147-90F6-0BD86C3A95C4}"/>
              </a:ext>
            </a:extLst>
          </p:cNvPr>
          <p:cNvSpPr>
            <a:spLocks noGrp="1" noChangeArrowheads="1"/>
          </p:cNvSpPr>
          <p:nvPr>
            <p:ph type="title"/>
          </p:nvPr>
        </p:nvSpPr>
        <p:spPr>
          <a:xfrm>
            <a:off x="533400" y="228600"/>
            <a:ext cx="9601200" cy="762000"/>
          </a:xfrm>
        </p:spPr>
        <p:txBody>
          <a:bodyPr/>
          <a:lstStyle/>
          <a:p>
            <a:r>
              <a:rPr lang="en-US" altLang="en-PK" sz="4400" b="1" dirty="0"/>
              <a:t>Operations and Methods</a:t>
            </a:r>
          </a:p>
        </p:txBody>
      </p:sp>
      <p:sp>
        <p:nvSpPr>
          <p:cNvPr id="25603" name="Rectangle 7">
            <a:extLst>
              <a:ext uri="{FF2B5EF4-FFF2-40B4-BE49-F238E27FC236}">
                <a16:creationId xmlns:a16="http://schemas.microsoft.com/office/drawing/2014/main" id="{5B9D9134-0B94-499F-8711-7CC02B433F56}"/>
              </a:ext>
            </a:extLst>
          </p:cNvPr>
          <p:cNvSpPr>
            <a:spLocks noGrp="1" noChangeArrowheads="1"/>
          </p:cNvSpPr>
          <p:nvPr>
            <p:ph type="body" idx="1"/>
          </p:nvPr>
        </p:nvSpPr>
        <p:spPr>
          <a:xfrm>
            <a:off x="515911" y="1219200"/>
            <a:ext cx="10896600" cy="5334000"/>
          </a:xfrm>
        </p:spPr>
        <p:txBody>
          <a:bodyPr>
            <a:normAutofit/>
          </a:bodyPr>
          <a:lstStyle/>
          <a:p>
            <a:pPr>
              <a:lnSpc>
                <a:spcPct val="90000"/>
              </a:lnSpc>
            </a:pPr>
            <a:r>
              <a:rPr lang="en-US" altLang="en-PK" sz="2800" dirty="0"/>
              <a:t>Operations</a:t>
            </a:r>
          </a:p>
          <a:p>
            <a:pPr lvl="1">
              <a:lnSpc>
                <a:spcPct val="90000"/>
              </a:lnSpc>
            </a:pPr>
            <a:r>
              <a:rPr lang="en-US" altLang="en-PK" sz="2400" dirty="0"/>
              <a:t>One of the compartments of the UML class box shows the signatures of operations for many examples). At the time of this writing, the full, official format of the operation syntax is:</a:t>
            </a:r>
          </a:p>
          <a:p>
            <a:pPr lvl="2">
              <a:lnSpc>
                <a:spcPct val="90000"/>
              </a:lnSpc>
            </a:pPr>
            <a:r>
              <a:rPr lang="en-US" altLang="en-PK" sz="2000" b="1" dirty="0"/>
              <a:t>visibility name (parameter-list) {property-string}</a:t>
            </a:r>
          </a:p>
          <a:p>
            <a:pPr lvl="2">
              <a:lnSpc>
                <a:spcPct val="90000"/>
              </a:lnSpc>
            </a:pPr>
            <a:endParaRPr lang="en-US" altLang="en-PK" sz="2000" b="1" dirty="0"/>
          </a:p>
          <a:p>
            <a:pPr lvl="1">
              <a:lnSpc>
                <a:spcPct val="90000"/>
              </a:lnSpc>
            </a:pPr>
            <a:r>
              <a:rPr lang="en-US" altLang="en-PK" sz="2400" dirty="0"/>
              <a:t>Preferred</a:t>
            </a:r>
          </a:p>
          <a:p>
            <a:pPr lvl="2">
              <a:lnSpc>
                <a:spcPct val="90000"/>
              </a:lnSpc>
            </a:pPr>
            <a:r>
              <a:rPr lang="en-US" altLang="en-PK" sz="2000" b="1" dirty="0"/>
              <a:t>visibility name (parameter-list) : return-type {property-string}</a:t>
            </a:r>
          </a:p>
          <a:p>
            <a:pPr lvl="2">
              <a:lnSpc>
                <a:spcPct val="90000"/>
              </a:lnSpc>
            </a:pPr>
            <a:endParaRPr lang="en-US" altLang="en-PK" sz="2000" b="1" dirty="0"/>
          </a:p>
          <a:p>
            <a:pPr lvl="1">
              <a:lnSpc>
                <a:spcPct val="90000"/>
              </a:lnSpc>
            </a:pPr>
            <a:r>
              <a:rPr lang="en-US" altLang="en-PK" sz="2400" dirty="0"/>
              <a:t>UML allows the operation signature to be written in any language, such as Java, assuming the reader or tool is notified. For example, both expressions are possible:</a:t>
            </a:r>
          </a:p>
          <a:p>
            <a:pPr lvl="2">
              <a:lnSpc>
                <a:spcPct val="90000"/>
              </a:lnSpc>
            </a:pPr>
            <a:r>
              <a:rPr lang="en-US" altLang="en-PK" sz="2000" b="1" dirty="0"/>
              <a:t>+ </a:t>
            </a:r>
            <a:r>
              <a:rPr lang="en-US" altLang="en-PK" sz="2000" b="1" dirty="0" err="1"/>
              <a:t>getPlayer</a:t>
            </a:r>
            <a:r>
              <a:rPr lang="en-US" altLang="en-PK" sz="2000" b="1" dirty="0"/>
              <a:t>( name : String ) : Player {exception </a:t>
            </a:r>
            <a:r>
              <a:rPr lang="en-US" altLang="en-PK" sz="2000" b="1" dirty="0" err="1"/>
              <a:t>IOException</a:t>
            </a:r>
            <a:r>
              <a:rPr lang="en-US" altLang="en-PK" sz="2000" b="1" dirty="0"/>
              <a:t>}</a:t>
            </a:r>
          </a:p>
          <a:p>
            <a:pPr lvl="2">
              <a:lnSpc>
                <a:spcPct val="90000"/>
              </a:lnSpc>
            </a:pPr>
            <a:r>
              <a:rPr lang="en-US" altLang="en-PK" sz="2000" b="1" dirty="0"/>
              <a:t> public Player </a:t>
            </a:r>
            <a:r>
              <a:rPr lang="en-US" altLang="en-PK" sz="2000" b="1" dirty="0" err="1"/>
              <a:t>getPlayer</a:t>
            </a:r>
            <a:r>
              <a:rPr lang="en-US" altLang="en-PK" sz="2000" b="1" dirty="0"/>
              <a:t>( String name ) throws </a:t>
            </a:r>
            <a:r>
              <a:rPr lang="en-US" altLang="en-PK" sz="2000" b="1" dirty="0" err="1"/>
              <a:t>IOException</a:t>
            </a:r>
            <a:r>
              <a:rPr lang="en-US" altLang="en-PK" sz="2000" b="1" dirty="0"/>
              <a:t> </a:t>
            </a:r>
          </a:p>
        </p:txBody>
      </p:sp>
      <p:sp>
        <p:nvSpPr>
          <p:cNvPr id="2" name="Slide Number Placeholder 1">
            <a:extLst>
              <a:ext uri="{FF2B5EF4-FFF2-40B4-BE49-F238E27FC236}">
                <a16:creationId xmlns:a16="http://schemas.microsoft.com/office/drawing/2014/main" id="{17FF20C5-295C-4B24-AE15-354CCC21E0D7}"/>
              </a:ext>
            </a:extLst>
          </p:cNvPr>
          <p:cNvSpPr>
            <a:spLocks noGrp="1"/>
          </p:cNvSpPr>
          <p:nvPr>
            <p:ph type="sldNum" sz="quarter" idx="12"/>
          </p:nvPr>
        </p:nvSpPr>
        <p:spPr/>
        <p:txBody>
          <a:bodyPr/>
          <a:lstStyle/>
          <a:p>
            <a:pPr>
              <a:defRPr/>
            </a:pPr>
            <a:fld id="{6141230D-8078-48E4-A197-A3EF0CD3B58E}"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953B77E8-C637-4CC3-B47A-4306B78BF8B3}"/>
              </a:ext>
            </a:extLst>
          </p:cNvPr>
          <p:cNvSpPr>
            <a:spLocks noGrp="1" noChangeArrowheads="1"/>
          </p:cNvSpPr>
          <p:nvPr>
            <p:ph type="title"/>
          </p:nvPr>
        </p:nvSpPr>
        <p:spPr/>
        <p:txBody>
          <a:bodyPr/>
          <a:lstStyle/>
          <a:p>
            <a:r>
              <a:rPr lang="en-US" altLang="en-PK" sz="4400" b="1" dirty="0"/>
              <a:t>Keywords</a:t>
            </a:r>
          </a:p>
        </p:txBody>
      </p:sp>
      <p:sp>
        <p:nvSpPr>
          <p:cNvPr id="27651" name="Rectangle 7">
            <a:extLst>
              <a:ext uri="{FF2B5EF4-FFF2-40B4-BE49-F238E27FC236}">
                <a16:creationId xmlns:a16="http://schemas.microsoft.com/office/drawing/2014/main" id="{C346E25F-87D0-44B3-9F56-81C33C209025}"/>
              </a:ext>
            </a:extLst>
          </p:cNvPr>
          <p:cNvSpPr>
            <a:spLocks noGrp="1" noChangeArrowheads="1"/>
          </p:cNvSpPr>
          <p:nvPr>
            <p:ph type="body" idx="1"/>
          </p:nvPr>
        </p:nvSpPr>
        <p:spPr>
          <a:xfrm>
            <a:off x="609600" y="1143001"/>
            <a:ext cx="10972800" cy="5105399"/>
          </a:xfrm>
        </p:spPr>
        <p:txBody>
          <a:bodyPr>
            <a:normAutofit/>
          </a:bodyPr>
          <a:lstStyle/>
          <a:p>
            <a:pPr>
              <a:lnSpc>
                <a:spcPct val="120000"/>
              </a:lnSpc>
            </a:pPr>
            <a:r>
              <a:rPr lang="en-US" altLang="en-PK" sz="2800" dirty="0"/>
              <a:t>UML keyword is a textual adornment to categorize a model element.</a:t>
            </a:r>
          </a:p>
          <a:p>
            <a:pPr lvl="1">
              <a:lnSpc>
                <a:spcPct val="120000"/>
              </a:lnSpc>
            </a:pPr>
            <a:r>
              <a:rPr lang="en-US" altLang="en-PK" sz="2800" dirty="0"/>
              <a:t>the keyword to categorize that a classifier box is an interface is «interface».</a:t>
            </a:r>
          </a:p>
          <a:p>
            <a:pPr lvl="1">
              <a:lnSpc>
                <a:spcPct val="120000"/>
              </a:lnSpc>
            </a:pPr>
            <a:r>
              <a:rPr lang="en-US" altLang="en-PK" sz="2800" dirty="0"/>
              <a:t>Most keywords are shown in guillemet (« ») but some are shown in curly braces, such as {abstract}, which is a constraint containing the abstract keyword.</a:t>
            </a:r>
          </a:p>
          <a:p>
            <a:pPr>
              <a:lnSpc>
                <a:spcPct val="120000"/>
              </a:lnSpc>
            </a:pPr>
            <a:r>
              <a:rPr lang="en-US" altLang="en-PK" sz="2800" dirty="0"/>
              <a:t>Stereotypes</a:t>
            </a:r>
          </a:p>
          <a:p>
            <a:pPr lvl="1">
              <a:lnSpc>
                <a:spcPct val="120000"/>
              </a:lnSpc>
            </a:pPr>
            <a:r>
              <a:rPr lang="en-US" altLang="en-PK" sz="2800" dirty="0"/>
              <a:t>Extension mechanism in UML</a:t>
            </a:r>
          </a:p>
        </p:txBody>
      </p:sp>
      <p:sp>
        <p:nvSpPr>
          <p:cNvPr id="2" name="Slide Number Placeholder 1">
            <a:extLst>
              <a:ext uri="{FF2B5EF4-FFF2-40B4-BE49-F238E27FC236}">
                <a16:creationId xmlns:a16="http://schemas.microsoft.com/office/drawing/2014/main" id="{53250997-CD89-494D-84E6-E38FE27B66AB}"/>
              </a:ext>
            </a:extLst>
          </p:cNvPr>
          <p:cNvSpPr>
            <a:spLocks noGrp="1"/>
          </p:cNvSpPr>
          <p:nvPr>
            <p:ph type="sldNum" sz="quarter" idx="12"/>
          </p:nvPr>
        </p:nvSpPr>
        <p:spPr/>
        <p:txBody>
          <a:bodyPr/>
          <a:lstStyle/>
          <a:p>
            <a:pPr>
              <a:defRPr/>
            </a:pPr>
            <a:fld id="{6141230D-8078-48E4-A197-A3EF0CD3B58E}"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BB8794BA-61BB-4B31-AF4A-2F10E8A86372}"/>
              </a:ext>
            </a:extLst>
          </p:cNvPr>
          <p:cNvSpPr>
            <a:spLocks noGrp="1" noChangeArrowheads="1"/>
          </p:cNvSpPr>
          <p:nvPr>
            <p:ph type="title"/>
          </p:nvPr>
        </p:nvSpPr>
        <p:spPr/>
        <p:txBody>
          <a:bodyPr/>
          <a:lstStyle/>
          <a:p>
            <a:r>
              <a:rPr lang="en-US" altLang="en-PK" sz="4400" b="1"/>
              <a:t>Class Diagrams</a:t>
            </a:r>
          </a:p>
        </p:txBody>
      </p:sp>
      <p:sp>
        <p:nvSpPr>
          <p:cNvPr id="29699" name="Rectangle 6">
            <a:extLst>
              <a:ext uri="{FF2B5EF4-FFF2-40B4-BE49-F238E27FC236}">
                <a16:creationId xmlns:a16="http://schemas.microsoft.com/office/drawing/2014/main" id="{87853963-D171-4442-BC40-0EF8DC9B71D4}"/>
              </a:ext>
            </a:extLst>
          </p:cNvPr>
          <p:cNvSpPr>
            <a:spLocks noGrp="1" noChangeArrowheads="1"/>
          </p:cNvSpPr>
          <p:nvPr>
            <p:ph type="body" idx="1"/>
          </p:nvPr>
        </p:nvSpPr>
        <p:spPr>
          <a:xfrm>
            <a:off x="609600" y="1295401"/>
            <a:ext cx="10820400" cy="4530725"/>
          </a:xfrm>
        </p:spPr>
        <p:txBody>
          <a:bodyPr/>
          <a:lstStyle/>
          <a:p>
            <a:r>
              <a:rPr lang="en-US" altLang="en-PK" sz="2800" dirty="0"/>
              <a:t>More UML notation</a:t>
            </a:r>
          </a:p>
          <a:p>
            <a:pPr lvl="1"/>
            <a:r>
              <a:rPr lang="en-US" altLang="en-PK" dirty="0"/>
              <a:t>Generalization </a:t>
            </a:r>
          </a:p>
          <a:p>
            <a:pPr lvl="2"/>
            <a:r>
              <a:rPr lang="en-US" altLang="en-PK" sz="2400" dirty="0"/>
              <a:t>Same as inheritance when in design mode</a:t>
            </a:r>
          </a:p>
          <a:p>
            <a:pPr lvl="2"/>
            <a:r>
              <a:rPr lang="en-US" altLang="en-PK" sz="2400" dirty="0"/>
              <a:t>Solid line with open arrow</a:t>
            </a:r>
          </a:p>
          <a:p>
            <a:pPr lvl="2"/>
            <a:endParaRPr lang="en-US" altLang="en-PK" dirty="0"/>
          </a:p>
          <a:p>
            <a:pPr lvl="2"/>
            <a:endParaRPr lang="en-US" altLang="en-PK" dirty="0"/>
          </a:p>
          <a:p>
            <a:pPr lvl="1"/>
            <a:endParaRPr lang="en-US" altLang="en-PK" dirty="0"/>
          </a:p>
          <a:p>
            <a:pPr lvl="1"/>
            <a:r>
              <a:rPr lang="en-US" altLang="en-PK" dirty="0"/>
              <a:t>To indicate </a:t>
            </a:r>
            <a:r>
              <a:rPr lang="en-US" altLang="en-PK" i="1" dirty="0"/>
              <a:t>abstract</a:t>
            </a:r>
            <a:r>
              <a:rPr lang="en-US" altLang="en-PK" dirty="0"/>
              <a:t>, use italics </a:t>
            </a:r>
          </a:p>
          <a:p>
            <a:pPr lvl="1"/>
            <a:r>
              <a:rPr lang="en-US" altLang="en-PK" dirty="0"/>
              <a:t>For final classes or operations, use {leaf}</a:t>
            </a:r>
          </a:p>
        </p:txBody>
      </p:sp>
      <p:graphicFrame>
        <p:nvGraphicFramePr>
          <p:cNvPr id="29700" name="Object 2">
            <a:extLst>
              <a:ext uri="{FF2B5EF4-FFF2-40B4-BE49-F238E27FC236}">
                <a16:creationId xmlns:a16="http://schemas.microsoft.com/office/drawing/2014/main" id="{F34B57D4-C2AE-43FA-ABE5-AF0B473006AD}"/>
              </a:ext>
            </a:extLst>
          </p:cNvPr>
          <p:cNvGraphicFramePr>
            <a:graphicFrameLocks noGrp="1" noChangeAspect="1"/>
          </p:cNvGraphicFramePr>
          <p:nvPr>
            <p:ph sz="half" idx="4294967295"/>
          </p:nvPr>
        </p:nvGraphicFramePr>
        <p:xfrm>
          <a:off x="3581401" y="3389314"/>
          <a:ext cx="4437063" cy="877887"/>
        </p:xfrm>
        <a:graphic>
          <a:graphicData uri="http://schemas.openxmlformats.org/presentationml/2006/ole">
            <mc:AlternateContent xmlns:mc="http://schemas.openxmlformats.org/markup-compatibility/2006">
              <mc:Choice xmlns:v="urn:schemas-microsoft-com:vml" Requires="v">
                <p:oleObj spid="_x0000_s29713" name="Visio" r:id="rId4" imgW="2552351" imgH="540617" progId="Visio.Drawing.11">
                  <p:embed/>
                </p:oleObj>
              </mc:Choice>
              <mc:Fallback>
                <p:oleObj name="Visio" r:id="rId4" imgW="2552351" imgH="540617"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1" y="3389314"/>
                        <a:ext cx="4437063"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268005AF-ED95-4C4D-B4DF-CF7E9F974BEA}"/>
              </a:ext>
            </a:extLst>
          </p:cNvPr>
          <p:cNvSpPr>
            <a:spLocks noGrp="1"/>
          </p:cNvSpPr>
          <p:nvPr>
            <p:ph type="sldNum" sz="quarter" idx="12"/>
          </p:nvPr>
        </p:nvSpPr>
        <p:spPr/>
        <p:txBody>
          <a:bodyPr/>
          <a:lstStyle/>
          <a:p>
            <a:pPr>
              <a:defRPr/>
            </a:pPr>
            <a:fld id="{6141230D-8078-48E4-A197-A3EF0CD3B58E}"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8FC6742-5F26-410F-B55B-6B34983146C1}"/>
              </a:ext>
            </a:extLst>
          </p:cNvPr>
          <p:cNvSpPr>
            <a:spLocks noGrp="1" noChangeArrowheads="1"/>
          </p:cNvSpPr>
          <p:nvPr>
            <p:ph type="title"/>
          </p:nvPr>
        </p:nvSpPr>
        <p:spPr/>
        <p:txBody>
          <a:bodyPr/>
          <a:lstStyle/>
          <a:p>
            <a:r>
              <a:rPr lang="en-US" altLang="en-PK" sz="4400" b="1" dirty="0"/>
              <a:t>Class Diagrams</a:t>
            </a:r>
          </a:p>
        </p:txBody>
      </p:sp>
      <p:sp>
        <p:nvSpPr>
          <p:cNvPr id="31747" name="Rectangle 5">
            <a:extLst>
              <a:ext uri="{FF2B5EF4-FFF2-40B4-BE49-F238E27FC236}">
                <a16:creationId xmlns:a16="http://schemas.microsoft.com/office/drawing/2014/main" id="{06830054-C9E3-4A4D-BAF5-BA1627365FDC}"/>
              </a:ext>
            </a:extLst>
          </p:cNvPr>
          <p:cNvSpPr>
            <a:spLocks noGrp="1" noChangeArrowheads="1"/>
          </p:cNvSpPr>
          <p:nvPr>
            <p:ph type="body" idx="1"/>
          </p:nvPr>
        </p:nvSpPr>
        <p:spPr>
          <a:xfrm>
            <a:off x="609600" y="1184276"/>
            <a:ext cx="10972800" cy="5395910"/>
          </a:xfrm>
        </p:spPr>
        <p:txBody>
          <a:bodyPr>
            <a:normAutofit/>
          </a:bodyPr>
          <a:lstStyle/>
          <a:p>
            <a:r>
              <a:rPr lang="en-US" altLang="en-PK" sz="2600" dirty="0"/>
              <a:t>There are many kinds of dependency; here are some common types in terms of objects and class diagrams:</a:t>
            </a:r>
          </a:p>
          <a:p>
            <a:pPr lvl="1"/>
            <a:r>
              <a:rPr lang="en-US" altLang="en-PK" sz="2400" dirty="0"/>
              <a:t>having an attribute of the supplier type</a:t>
            </a:r>
          </a:p>
          <a:p>
            <a:pPr lvl="1"/>
            <a:r>
              <a:rPr lang="en-US" altLang="en-PK" sz="2400" dirty="0"/>
              <a:t>sending a message to a supplier; the visibility to the supplier could be:</a:t>
            </a:r>
          </a:p>
          <a:p>
            <a:pPr lvl="2"/>
            <a:r>
              <a:rPr lang="en-US" altLang="en-PK" sz="2000" dirty="0"/>
              <a:t>an attribute, a parameter variable, a local variable, a global variable, or class visibility (invoking static or class methods)</a:t>
            </a:r>
          </a:p>
          <a:p>
            <a:pPr lvl="1"/>
            <a:r>
              <a:rPr lang="en-US" altLang="en-PK" sz="2400" dirty="0"/>
              <a:t>receiving a parameter of the supplier type</a:t>
            </a:r>
          </a:p>
          <a:p>
            <a:pPr lvl="1"/>
            <a:r>
              <a:rPr lang="en-US" altLang="en-PK" sz="2400" dirty="0"/>
              <a:t>the supplier is a superclass or interface</a:t>
            </a:r>
          </a:p>
          <a:p>
            <a:pPr lvl="1"/>
            <a:endParaRPr lang="en-US" altLang="en-PK" sz="2400" dirty="0"/>
          </a:p>
          <a:p>
            <a:r>
              <a:rPr lang="en-US" altLang="en-PK" sz="2600" dirty="0"/>
              <a:t>All of these could be shown with a dependency line in the UML, but some of these types already have special lines that suggest the dependency.</a:t>
            </a:r>
          </a:p>
        </p:txBody>
      </p:sp>
      <p:sp>
        <p:nvSpPr>
          <p:cNvPr id="2" name="Slide Number Placeholder 1">
            <a:extLst>
              <a:ext uri="{FF2B5EF4-FFF2-40B4-BE49-F238E27FC236}">
                <a16:creationId xmlns:a16="http://schemas.microsoft.com/office/drawing/2014/main" id="{542C7810-8796-470C-BDFA-1028C062DF1D}"/>
              </a:ext>
            </a:extLst>
          </p:cNvPr>
          <p:cNvSpPr>
            <a:spLocks noGrp="1"/>
          </p:cNvSpPr>
          <p:nvPr>
            <p:ph type="sldNum" sz="quarter" idx="12"/>
          </p:nvPr>
        </p:nvSpPr>
        <p:spPr/>
        <p:txBody>
          <a:bodyPr/>
          <a:lstStyle/>
          <a:p>
            <a:pPr>
              <a:defRPr/>
            </a:pPr>
            <a:fld id="{6141230D-8078-48E4-A197-A3EF0CD3B58E}"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3364F89-30BF-4616-916D-D301B49CF9DD}"/>
              </a:ext>
            </a:extLst>
          </p:cNvPr>
          <p:cNvSpPr>
            <a:spLocks noGrp="1" noChangeArrowheads="1"/>
          </p:cNvSpPr>
          <p:nvPr>
            <p:ph type="title"/>
          </p:nvPr>
        </p:nvSpPr>
        <p:spPr/>
        <p:txBody>
          <a:bodyPr/>
          <a:lstStyle/>
          <a:p>
            <a:r>
              <a:rPr lang="en-US" altLang="en-PK" sz="4400" b="1" dirty="0"/>
              <a:t>Showing Dependency </a:t>
            </a:r>
          </a:p>
        </p:txBody>
      </p:sp>
      <p:graphicFrame>
        <p:nvGraphicFramePr>
          <p:cNvPr id="33795" name="Object 2">
            <a:extLst>
              <a:ext uri="{FF2B5EF4-FFF2-40B4-BE49-F238E27FC236}">
                <a16:creationId xmlns:a16="http://schemas.microsoft.com/office/drawing/2014/main" id="{A9E6F7DF-19F3-4271-A25E-EA33C2C4510D}"/>
              </a:ext>
            </a:extLst>
          </p:cNvPr>
          <p:cNvGraphicFramePr>
            <a:graphicFrameLocks noGrp="1" noChangeAspect="1"/>
          </p:cNvGraphicFramePr>
          <p:nvPr>
            <p:ph idx="1"/>
          </p:nvPr>
        </p:nvGraphicFramePr>
        <p:xfrm>
          <a:off x="1744664" y="1600200"/>
          <a:ext cx="8770937" cy="3367088"/>
        </p:xfrm>
        <a:graphic>
          <a:graphicData uri="http://schemas.openxmlformats.org/presentationml/2006/ole">
            <mc:AlternateContent xmlns:mc="http://schemas.openxmlformats.org/markup-compatibility/2006">
              <mc:Choice xmlns:v="urn:schemas-microsoft-com:vml" Requires="v">
                <p:oleObj spid="_x0000_s33809" name="Visio" r:id="rId4" imgW="4618114" imgH="2396785" progId="Visio.Drawing.11">
                  <p:embed/>
                </p:oleObj>
              </mc:Choice>
              <mc:Fallback>
                <p:oleObj name="Visio" r:id="rId4" imgW="4618114" imgH="2396785"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664" y="1600200"/>
                        <a:ext cx="8770937"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4">
            <a:extLst>
              <a:ext uri="{FF2B5EF4-FFF2-40B4-BE49-F238E27FC236}">
                <a16:creationId xmlns:a16="http://schemas.microsoft.com/office/drawing/2014/main" id="{380AB3A3-60A2-49FF-A79C-CDD3EEC7410D}"/>
              </a:ext>
            </a:extLst>
          </p:cNvPr>
          <p:cNvSpPr txBox="1">
            <a:spLocks noChangeArrowheads="1"/>
          </p:cNvSpPr>
          <p:nvPr/>
        </p:nvSpPr>
        <p:spPr bwMode="auto">
          <a:xfrm>
            <a:off x="1981200" y="5410201"/>
            <a:ext cx="670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If ProductDescription’s public interface changes, then Sale may need to be modified</a:t>
            </a:r>
          </a:p>
        </p:txBody>
      </p:sp>
      <p:sp>
        <p:nvSpPr>
          <p:cNvPr id="2" name="Slide Number Placeholder 1">
            <a:extLst>
              <a:ext uri="{FF2B5EF4-FFF2-40B4-BE49-F238E27FC236}">
                <a16:creationId xmlns:a16="http://schemas.microsoft.com/office/drawing/2014/main" id="{FAD67872-8489-44F2-B28A-F425320E1287}"/>
              </a:ext>
            </a:extLst>
          </p:cNvPr>
          <p:cNvSpPr>
            <a:spLocks noGrp="1"/>
          </p:cNvSpPr>
          <p:nvPr>
            <p:ph type="sldNum" sz="quarter" idx="12"/>
          </p:nvPr>
        </p:nvSpPr>
        <p:spPr/>
        <p:txBody>
          <a:bodyPr/>
          <a:lstStyle/>
          <a:p>
            <a:pPr>
              <a:defRPr/>
            </a:pPr>
            <a:fld id="{6141230D-8078-48E4-A197-A3EF0CD3B58E}"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664045C-B4E6-4FD7-9020-F86A44539203}"/>
              </a:ext>
            </a:extLst>
          </p:cNvPr>
          <p:cNvSpPr>
            <a:spLocks noGrp="1" noChangeArrowheads="1"/>
          </p:cNvSpPr>
          <p:nvPr>
            <p:ph type="title"/>
          </p:nvPr>
        </p:nvSpPr>
        <p:spPr/>
        <p:txBody>
          <a:bodyPr/>
          <a:lstStyle/>
          <a:p>
            <a:r>
              <a:rPr lang="en-US" altLang="en-PK" sz="4400" b="1" dirty="0"/>
              <a:t>Showing Dependency</a:t>
            </a:r>
          </a:p>
        </p:txBody>
      </p:sp>
      <p:graphicFrame>
        <p:nvGraphicFramePr>
          <p:cNvPr id="35843" name="Object 2">
            <a:extLst>
              <a:ext uri="{FF2B5EF4-FFF2-40B4-BE49-F238E27FC236}">
                <a16:creationId xmlns:a16="http://schemas.microsoft.com/office/drawing/2014/main" id="{6FB2B518-964A-426B-9757-ACAC7CB241D7}"/>
              </a:ext>
            </a:extLst>
          </p:cNvPr>
          <p:cNvGraphicFramePr>
            <a:graphicFrameLocks noGrp="1" noChangeAspect="1"/>
          </p:cNvGraphicFramePr>
          <p:nvPr>
            <p:ph idx="1"/>
          </p:nvPr>
        </p:nvGraphicFramePr>
        <p:xfrm>
          <a:off x="2133600" y="1905000"/>
          <a:ext cx="8153400" cy="3384550"/>
        </p:xfrm>
        <a:graphic>
          <a:graphicData uri="http://schemas.openxmlformats.org/presentationml/2006/ole">
            <mc:AlternateContent xmlns:mc="http://schemas.openxmlformats.org/markup-compatibility/2006">
              <mc:Choice xmlns:v="urn:schemas-microsoft-com:vml" Requires="v">
                <p:oleObj spid="_x0000_s35857" name="Visio" r:id="rId4" imgW="4141231" imgH="2054869" progId="Visio.Drawing.11">
                  <p:embed/>
                </p:oleObj>
              </mc:Choice>
              <mc:Fallback>
                <p:oleObj name="Visio" r:id="rId4" imgW="4141231" imgH="2054869"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05000"/>
                        <a:ext cx="81534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B622BBE5-A1FB-4FF2-B64B-6470DEFB84AE}"/>
              </a:ext>
            </a:extLst>
          </p:cNvPr>
          <p:cNvSpPr txBox="1">
            <a:spLocks noChangeArrowheads="1"/>
          </p:cNvSpPr>
          <p:nvPr/>
        </p:nvSpPr>
        <p:spPr bwMode="auto">
          <a:xfrm>
            <a:off x="3657601" y="5410200"/>
            <a:ext cx="5014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Dependency due to calling a static method</a:t>
            </a:r>
          </a:p>
        </p:txBody>
      </p:sp>
      <p:sp>
        <p:nvSpPr>
          <p:cNvPr id="2" name="Slide Number Placeholder 1">
            <a:extLst>
              <a:ext uri="{FF2B5EF4-FFF2-40B4-BE49-F238E27FC236}">
                <a16:creationId xmlns:a16="http://schemas.microsoft.com/office/drawing/2014/main" id="{0536A465-EA08-434A-9892-2DC357A963BE}"/>
              </a:ext>
            </a:extLst>
          </p:cNvPr>
          <p:cNvSpPr>
            <a:spLocks noGrp="1"/>
          </p:cNvSpPr>
          <p:nvPr>
            <p:ph type="sldNum" sz="quarter" idx="12"/>
          </p:nvPr>
        </p:nvSpPr>
        <p:spPr/>
        <p:txBody>
          <a:bodyPr/>
          <a:lstStyle/>
          <a:p>
            <a:pPr>
              <a:defRPr/>
            </a:pPr>
            <a:fld id="{6141230D-8078-48E4-A197-A3EF0CD3B58E}"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984813F-4960-477E-A065-431A7BFA015F}"/>
              </a:ext>
            </a:extLst>
          </p:cNvPr>
          <p:cNvSpPr>
            <a:spLocks noGrp="1" noChangeArrowheads="1"/>
          </p:cNvSpPr>
          <p:nvPr>
            <p:ph type="title"/>
          </p:nvPr>
        </p:nvSpPr>
        <p:spPr/>
        <p:txBody>
          <a:bodyPr/>
          <a:lstStyle/>
          <a:p>
            <a:r>
              <a:rPr lang="en-US" altLang="en-PK" sz="4000" b="1" dirty="0"/>
              <a:t>Optional Dependency Labels in UML</a:t>
            </a:r>
            <a:r>
              <a:rPr lang="en-US" altLang="en-PK" sz="5400" b="1" dirty="0"/>
              <a:t> </a:t>
            </a:r>
          </a:p>
        </p:txBody>
      </p:sp>
      <p:graphicFrame>
        <p:nvGraphicFramePr>
          <p:cNvPr id="37891" name="Object 2">
            <a:extLst>
              <a:ext uri="{FF2B5EF4-FFF2-40B4-BE49-F238E27FC236}">
                <a16:creationId xmlns:a16="http://schemas.microsoft.com/office/drawing/2014/main" id="{3CC16D9A-A0EF-48C2-953E-CCA15503F245}"/>
              </a:ext>
            </a:extLst>
          </p:cNvPr>
          <p:cNvGraphicFramePr>
            <a:graphicFrameLocks noGrp="1" noChangeAspect="1"/>
          </p:cNvGraphicFramePr>
          <p:nvPr>
            <p:ph idx="1"/>
          </p:nvPr>
        </p:nvGraphicFramePr>
        <p:xfrm>
          <a:off x="1693864" y="2590800"/>
          <a:ext cx="8804275" cy="1893888"/>
        </p:xfrm>
        <a:graphic>
          <a:graphicData uri="http://schemas.openxmlformats.org/presentationml/2006/ole">
            <mc:AlternateContent xmlns:mc="http://schemas.openxmlformats.org/markup-compatibility/2006">
              <mc:Choice xmlns:v="urn:schemas-microsoft-com:vml" Requires="v">
                <p:oleObj spid="_x0000_s37905" name="Visio" r:id="rId4" imgW="6482905" imgH="1144968" progId="Visio.Drawing.11">
                  <p:embed/>
                </p:oleObj>
              </mc:Choice>
              <mc:Fallback>
                <p:oleObj name="Visio" r:id="rId4" imgW="6482905" imgH="1144968"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4" y="2590800"/>
                        <a:ext cx="8804275"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Text Box 4">
            <a:extLst>
              <a:ext uri="{FF2B5EF4-FFF2-40B4-BE49-F238E27FC236}">
                <a16:creationId xmlns:a16="http://schemas.microsoft.com/office/drawing/2014/main" id="{2890D80C-F1A9-4FE7-BF7C-DA093B8521FF}"/>
              </a:ext>
            </a:extLst>
          </p:cNvPr>
          <p:cNvSpPr txBox="1">
            <a:spLocks noChangeArrowheads="1"/>
          </p:cNvSpPr>
          <p:nvPr/>
        </p:nvSpPr>
        <p:spPr bwMode="auto">
          <a:xfrm>
            <a:off x="2514601" y="4876800"/>
            <a:ext cx="7362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Using keywords or stereotypes to indicates type of dependency</a:t>
            </a:r>
          </a:p>
        </p:txBody>
      </p:sp>
      <p:sp>
        <p:nvSpPr>
          <p:cNvPr id="2" name="Slide Number Placeholder 1">
            <a:extLst>
              <a:ext uri="{FF2B5EF4-FFF2-40B4-BE49-F238E27FC236}">
                <a16:creationId xmlns:a16="http://schemas.microsoft.com/office/drawing/2014/main" id="{8877649B-DEE4-4DCE-8F4D-0EC320627BED}"/>
              </a:ext>
            </a:extLst>
          </p:cNvPr>
          <p:cNvSpPr>
            <a:spLocks noGrp="1"/>
          </p:cNvSpPr>
          <p:nvPr>
            <p:ph type="sldNum" sz="quarter" idx="12"/>
          </p:nvPr>
        </p:nvSpPr>
        <p:spPr/>
        <p:txBody>
          <a:bodyPr/>
          <a:lstStyle/>
          <a:p>
            <a:pPr>
              <a:defRPr/>
            </a:pPr>
            <a:fld id="{6141230D-8078-48E4-A197-A3EF0CD3B58E}"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38BF6B2-3866-495B-9A77-087386B2D87B}"/>
              </a:ext>
            </a:extLst>
          </p:cNvPr>
          <p:cNvSpPr>
            <a:spLocks noGrp="1" noChangeArrowheads="1"/>
          </p:cNvSpPr>
          <p:nvPr>
            <p:ph type="title"/>
          </p:nvPr>
        </p:nvSpPr>
        <p:spPr>
          <a:xfrm>
            <a:off x="609600" y="228600"/>
            <a:ext cx="9296400" cy="762000"/>
          </a:xfrm>
        </p:spPr>
        <p:txBody>
          <a:bodyPr/>
          <a:lstStyle/>
          <a:p>
            <a:r>
              <a:rPr lang="en-US" altLang="en-PK" sz="4400" b="1" dirty="0"/>
              <a:t>Interface</a:t>
            </a:r>
          </a:p>
        </p:txBody>
      </p:sp>
      <p:graphicFrame>
        <p:nvGraphicFramePr>
          <p:cNvPr id="39939" name="Object 2">
            <a:extLst>
              <a:ext uri="{FF2B5EF4-FFF2-40B4-BE49-F238E27FC236}">
                <a16:creationId xmlns:a16="http://schemas.microsoft.com/office/drawing/2014/main" id="{9CFA4C40-8F76-4469-ABBE-74937961CE64}"/>
              </a:ext>
            </a:extLst>
          </p:cNvPr>
          <p:cNvGraphicFramePr>
            <a:graphicFrameLocks noGrp="1" noChangeAspect="1"/>
          </p:cNvGraphicFramePr>
          <p:nvPr>
            <p:ph idx="1"/>
          </p:nvPr>
        </p:nvGraphicFramePr>
        <p:xfrm>
          <a:off x="1758950" y="836614"/>
          <a:ext cx="8832850" cy="9069387"/>
        </p:xfrm>
        <a:graphic>
          <a:graphicData uri="http://schemas.openxmlformats.org/presentationml/2006/ole">
            <mc:AlternateContent xmlns:mc="http://schemas.openxmlformats.org/markup-compatibility/2006">
              <mc:Choice xmlns:v="urn:schemas-microsoft-com:vml" Requires="v">
                <p:oleObj spid="_x0000_s39953" name="Visio" r:id="rId4" imgW="6861937" imgH="7549142" progId="Visio.Drawing.11">
                  <p:embed/>
                </p:oleObj>
              </mc:Choice>
              <mc:Fallback>
                <p:oleObj name="Visio" r:id="rId4" imgW="6861937" imgH="7549142"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836614"/>
                        <a:ext cx="8832850" cy="90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Text Box 4">
            <a:extLst>
              <a:ext uri="{FF2B5EF4-FFF2-40B4-BE49-F238E27FC236}">
                <a16:creationId xmlns:a16="http://schemas.microsoft.com/office/drawing/2014/main" id="{B62D8FBA-CA13-44E8-80B2-805773833B0D}"/>
              </a:ext>
            </a:extLst>
          </p:cNvPr>
          <p:cNvSpPr txBox="1">
            <a:spLocks noChangeArrowheads="1"/>
          </p:cNvSpPr>
          <p:nvPr/>
        </p:nvSpPr>
        <p:spPr bwMode="auto">
          <a:xfrm>
            <a:off x="6705600" y="3733800"/>
            <a:ext cx="3778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600" b="1"/>
              <a:t>Ball &amp; Socket notation new to UML 2!</a:t>
            </a:r>
          </a:p>
        </p:txBody>
      </p:sp>
      <p:sp>
        <p:nvSpPr>
          <p:cNvPr id="2" name="Slide Number Placeholder 1">
            <a:extLst>
              <a:ext uri="{FF2B5EF4-FFF2-40B4-BE49-F238E27FC236}">
                <a16:creationId xmlns:a16="http://schemas.microsoft.com/office/drawing/2014/main" id="{BF7ED044-CAB5-429C-BD9B-7F632C837D7C}"/>
              </a:ext>
            </a:extLst>
          </p:cNvPr>
          <p:cNvSpPr>
            <a:spLocks noGrp="1"/>
          </p:cNvSpPr>
          <p:nvPr>
            <p:ph type="sldNum" sz="quarter" idx="12"/>
          </p:nvPr>
        </p:nvSpPr>
        <p:spPr/>
        <p:txBody>
          <a:bodyPr/>
          <a:lstStyle/>
          <a:p>
            <a:pPr>
              <a:defRPr/>
            </a:pPr>
            <a:fld id="{6141230D-8078-48E4-A197-A3EF0CD3B58E}"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id="{51CEC6EF-AFD5-4FE4-A1F2-70AF51219ED3}"/>
              </a:ext>
            </a:extLst>
          </p:cNvPr>
          <p:cNvSpPr>
            <a:spLocks noGrp="1" noChangeArrowheads="1"/>
          </p:cNvSpPr>
          <p:nvPr>
            <p:ph type="title"/>
          </p:nvPr>
        </p:nvSpPr>
        <p:spPr>
          <a:xfrm>
            <a:off x="533400" y="228600"/>
            <a:ext cx="9372600" cy="1143000"/>
          </a:xfrm>
        </p:spPr>
        <p:txBody>
          <a:bodyPr/>
          <a:lstStyle/>
          <a:p>
            <a:r>
              <a:rPr lang="en-US" altLang="en-PK" sz="4400" b="1" dirty="0"/>
              <a:t>Composition Over Aggregation </a:t>
            </a:r>
          </a:p>
        </p:txBody>
      </p:sp>
      <p:sp>
        <p:nvSpPr>
          <p:cNvPr id="41987" name="Rectangle 12">
            <a:extLst>
              <a:ext uri="{FF2B5EF4-FFF2-40B4-BE49-F238E27FC236}">
                <a16:creationId xmlns:a16="http://schemas.microsoft.com/office/drawing/2014/main" id="{1A464192-E1B9-4AC4-A544-7984206313D0}"/>
              </a:ext>
            </a:extLst>
          </p:cNvPr>
          <p:cNvSpPr>
            <a:spLocks noGrp="1" noChangeArrowheads="1"/>
          </p:cNvSpPr>
          <p:nvPr>
            <p:ph type="body" idx="1"/>
          </p:nvPr>
        </p:nvSpPr>
        <p:spPr>
          <a:xfrm>
            <a:off x="762000" y="3962400"/>
            <a:ext cx="10744200" cy="2667000"/>
          </a:xfrm>
        </p:spPr>
        <p:txBody>
          <a:bodyPr>
            <a:normAutofit/>
          </a:bodyPr>
          <a:lstStyle/>
          <a:p>
            <a:r>
              <a:rPr lang="en-US" altLang="en-PK" sz="3200" dirty="0"/>
              <a:t> </a:t>
            </a:r>
            <a:r>
              <a:rPr lang="en-US" altLang="en-PK" sz="2400" dirty="0"/>
              <a:t>Aggregation is not a distinctive term (same as regular association)</a:t>
            </a:r>
          </a:p>
          <a:p>
            <a:r>
              <a:rPr lang="en-US" altLang="en-PK" sz="2400" b="1" dirty="0"/>
              <a:t> Aggregation</a:t>
            </a:r>
            <a:r>
              <a:rPr lang="en-US" altLang="en-PK" sz="2400" dirty="0"/>
              <a:t> is a vague kind of association in the UML that loosely suggests whole-part relationships </a:t>
            </a:r>
          </a:p>
          <a:p>
            <a:r>
              <a:rPr lang="en-US" altLang="en-PK" sz="2400" dirty="0"/>
              <a:t> Use composition when appropriate</a:t>
            </a:r>
          </a:p>
          <a:p>
            <a:r>
              <a:rPr lang="en-US" altLang="en-PK" sz="2400" dirty="0"/>
              <a:t> Composition is the ‘strong’ form of aggregation</a:t>
            </a:r>
          </a:p>
        </p:txBody>
      </p:sp>
      <p:graphicFrame>
        <p:nvGraphicFramePr>
          <p:cNvPr id="41988" name="Object 2">
            <a:extLst>
              <a:ext uri="{FF2B5EF4-FFF2-40B4-BE49-F238E27FC236}">
                <a16:creationId xmlns:a16="http://schemas.microsoft.com/office/drawing/2014/main" id="{42E60BA2-3E74-4E59-A61D-AA9DB00FB0CB}"/>
              </a:ext>
            </a:extLst>
          </p:cNvPr>
          <p:cNvGraphicFramePr>
            <a:graphicFrameLocks noGrp="1" noChangeAspect="1"/>
          </p:cNvGraphicFramePr>
          <p:nvPr>
            <p:ph idx="4294967295"/>
          </p:nvPr>
        </p:nvGraphicFramePr>
        <p:xfrm>
          <a:off x="1693863" y="1524000"/>
          <a:ext cx="8763000" cy="1849438"/>
        </p:xfrm>
        <a:graphic>
          <a:graphicData uri="http://schemas.openxmlformats.org/presentationml/2006/ole">
            <mc:AlternateContent xmlns:mc="http://schemas.openxmlformats.org/markup-compatibility/2006">
              <mc:Choice xmlns:v="urn:schemas-microsoft-com:vml" Requires="v">
                <p:oleObj spid="_x0000_s42001" name="Visio" r:id="rId4" imgW="6921547" imgH="1634223" progId="Visio.Drawing.11">
                  <p:embed/>
                </p:oleObj>
              </mc:Choice>
              <mc:Fallback>
                <p:oleObj name="Visio" r:id="rId4" imgW="6921547" imgH="1634223"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1524000"/>
                        <a:ext cx="876300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61841978-9921-4CE7-BF84-2FF132536B1B}"/>
              </a:ext>
            </a:extLst>
          </p:cNvPr>
          <p:cNvSpPr>
            <a:spLocks noGrp="1"/>
          </p:cNvSpPr>
          <p:nvPr>
            <p:ph type="sldNum" sz="quarter" idx="12"/>
          </p:nvPr>
        </p:nvSpPr>
        <p:spPr/>
        <p:txBody>
          <a:bodyPr/>
          <a:lstStyle/>
          <a:p>
            <a:pPr>
              <a:defRPr/>
            </a:pPr>
            <a:fld id="{6141230D-8078-48E4-A197-A3EF0CD3B58E}"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a:extLst>
              <a:ext uri="{FF2B5EF4-FFF2-40B4-BE49-F238E27FC236}">
                <a16:creationId xmlns:a16="http://schemas.microsoft.com/office/drawing/2014/main" id="{85A49F5C-BDA5-48A9-AB7C-CB0004BDA21F}"/>
              </a:ext>
            </a:extLst>
          </p:cNvPr>
          <p:cNvSpPr>
            <a:spLocks noChangeArrowheads="1"/>
          </p:cNvSpPr>
          <p:nvPr/>
        </p:nvSpPr>
        <p:spPr bwMode="auto">
          <a:xfrm>
            <a:off x="1524000" y="0"/>
            <a:ext cx="9144000" cy="6858000"/>
          </a:xfrm>
          <a:prstGeom prst="rect">
            <a:avLst/>
          </a:prstGeom>
          <a:solidFill>
            <a:schemeClr val="accent5"/>
          </a:solidFill>
          <a:ln w="12700">
            <a:noFill/>
            <a:miter lim="800000"/>
            <a:headEnd/>
            <a:tailEnd/>
          </a:ln>
          <a:effectLst/>
        </p:spPr>
        <p:txBody>
          <a:bodyPr wrap="none" anchor="ctr"/>
          <a:lstStyle/>
          <a:p>
            <a:pPr eaLnBrk="1" hangingPunct="1">
              <a:defRPr/>
            </a:pPr>
            <a:endParaRPr lang="en-US">
              <a:latin typeface="Arial" charset="0"/>
            </a:endParaRPr>
          </a:p>
        </p:txBody>
      </p:sp>
      <p:pic>
        <p:nvPicPr>
          <p:cNvPr id="7171" name="Picture 7" descr="DCD-example 1">
            <a:extLst>
              <a:ext uri="{FF2B5EF4-FFF2-40B4-BE49-F238E27FC236}">
                <a16:creationId xmlns:a16="http://schemas.microsoft.com/office/drawing/2014/main" id="{D96E1EE4-9D6C-4FBC-B738-9745B5457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863"/>
            <a:ext cx="6781800" cy="678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1AD469A-1BB6-4FDC-8D23-A0CC0E80425C}"/>
              </a:ext>
            </a:extLst>
          </p:cNvPr>
          <p:cNvSpPr>
            <a:spLocks noGrp="1"/>
          </p:cNvSpPr>
          <p:nvPr>
            <p:ph type="sldNum" sz="quarter" idx="12"/>
          </p:nvPr>
        </p:nvSpPr>
        <p:spPr/>
        <p:txBody>
          <a:bodyPr/>
          <a:lstStyle/>
          <a:p>
            <a:pPr>
              <a:defRPr/>
            </a:pPr>
            <a:fld id="{B01BBFE0-2044-46DC-BA3B-9F2331EB065C}"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9F5261E-2474-4F17-91A9-1F537DEC6CEF}"/>
              </a:ext>
            </a:extLst>
          </p:cNvPr>
          <p:cNvSpPr>
            <a:spLocks noGrp="1" noChangeArrowheads="1"/>
          </p:cNvSpPr>
          <p:nvPr>
            <p:ph type="title"/>
          </p:nvPr>
        </p:nvSpPr>
        <p:spPr/>
        <p:txBody>
          <a:bodyPr/>
          <a:lstStyle/>
          <a:p>
            <a:r>
              <a:rPr lang="en-US" altLang="en-PK" sz="4400" b="1" dirty="0"/>
              <a:t>Constraints </a:t>
            </a:r>
          </a:p>
        </p:txBody>
      </p:sp>
      <p:graphicFrame>
        <p:nvGraphicFramePr>
          <p:cNvPr id="44035" name="Object 2">
            <a:extLst>
              <a:ext uri="{FF2B5EF4-FFF2-40B4-BE49-F238E27FC236}">
                <a16:creationId xmlns:a16="http://schemas.microsoft.com/office/drawing/2014/main" id="{8BCD993E-8381-4401-91C0-58570DF28DE8}"/>
              </a:ext>
            </a:extLst>
          </p:cNvPr>
          <p:cNvGraphicFramePr>
            <a:graphicFrameLocks noGrp="1" noChangeAspect="1"/>
          </p:cNvGraphicFramePr>
          <p:nvPr>
            <p:ph idx="1"/>
          </p:nvPr>
        </p:nvGraphicFramePr>
        <p:xfrm>
          <a:off x="2100263" y="1676400"/>
          <a:ext cx="8331200" cy="9170988"/>
        </p:xfrm>
        <a:graphic>
          <a:graphicData uri="http://schemas.openxmlformats.org/presentationml/2006/ole">
            <mc:AlternateContent xmlns:mc="http://schemas.openxmlformats.org/markup-compatibility/2006">
              <mc:Choice xmlns:v="urn:schemas-microsoft-com:vml" Requires="v">
                <p:oleObj spid="_x0000_s44048" name="Visio" r:id="rId4" imgW="4620363" imgH="5085999" progId="Visio.Drawing.11">
                  <p:embed/>
                </p:oleObj>
              </mc:Choice>
              <mc:Fallback>
                <p:oleObj name="Visio" r:id="rId4" imgW="4620363" imgH="5085999"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263" y="1676400"/>
                        <a:ext cx="8331200" cy="917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9A241F2-37FC-4C26-983C-1A23F17647F9}"/>
              </a:ext>
            </a:extLst>
          </p:cNvPr>
          <p:cNvSpPr>
            <a:spLocks noGrp="1"/>
          </p:cNvSpPr>
          <p:nvPr>
            <p:ph type="sldNum" sz="quarter" idx="12"/>
          </p:nvPr>
        </p:nvSpPr>
        <p:spPr/>
        <p:txBody>
          <a:bodyPr/>
          <a:lstStyle/>
          <a:p>
            <a:pPr>
              <a:defRPr/>
            </a:pPr>
            <a:fld id="{6141230D-8078-48E4-A197-A3EF0CD3B58E}"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9B4F67-19EB-486B-997A-0181D1F400EE}"/>
              </a:ext>
            </a:extLst>
          </p:cNvPr>
          <p:cNvSpPr>
            <a:spLocks noGrp="1" noChangeArrowheads="1"/>
          </p:cNvSpPr>
          <p:nvPr>
            <p:ph type="title"/>
          </p:nvPr>
        </p:nvSpPr>
        <p:spPr/>
        <p:txBody>
          <a:bodyPr/>
          <a:lstStyle/>
          <a:p>
            <a:r>
              <a:rPr lang="en-US" altLang="en-PK" sz="4400" b="1"/>
              <a:t>Qualified Association </a:t>
            </a:r>
          </a:p>
        </p:txBody>
      </p:sp>
      <p:graphicFrame>
        <p:nvGraphicFramePr>
          <p:cNvPr id="46083" name="Object 2">
            <a:extLst>
              <a:ext uri="{FF2B5EF4-FFF2-40B4-BE49-F238E27FC236}">
                <a16:creationId xmlns:a16="http://schemas.microsoft.com/office/drawing/2014/main" id="{4278BA1F-CB9A-4185-A67E-D5A717B6635D}"/>
              </a:ext>
            </a:extLst>
          </p:cNvPr>
          <p:cNvGraphicFramePr>
            <a:graphicFrameLocks noGrp="1" noChangeAspect="1"/>
          </p:cNvGraphicFramePr>
          <p:nvPr>
            <p:ph idx="1"/>
          </p:nvPr>
        </p:nvGraphicFramePr>
        <p:xfrm>
          <a:off x="1625600" y="2209800"/>
          <a:ext cx="8839200" cy="2882900"/>
        </p:xfrm>
        <a:graphic>
          <a:graphicData uri="http://schemas.openxmlformats.org/presentationml/2006/ole">
            <mc:AlternateContent xmlns:mc="http://schemas.openxmlformats.org/markup-compatibility/2006">
              <mc:Choice xmlns:v="urn:schemas-microsoft-com:vml" Requires="v">
                <p:oleObj spid="_x0000_s46096" name="Visio" r:id="rId4" imgW="4840809" imgH="1886161" progId="Visio.Drawing.11">
                  <p:embed/>
                </p:oleObj>
              </mc:Choice>
              <mc:Fallback>
                <p:oleObj name="Visio" r:id="rId4" imgW="4840809" imgH="1886161"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209800"/>
                        <a:ext cx="883920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ABBC9D06-14DC-487C-9DCE-D26EFBBFA31D}"/>
              </a:ext>
            </a:extLst>
          </p:cNvPr>
          <p:cNvSpPr>
            <a:spLocks noGrp="1"/>
          </p:cNvSpPr>
          <p:nvPr>
            <p:ph type="sldNum" sz="quarter" idx="12"/>
          </p:nvPr>
        </p:nvSpPr>
        <p:spPr/>
        <p:txBody>
          <a:bodyPr/>
          <a:lstStyle/>
          <a:p>
            <a:pPr>
              <a:defRPr/>
            </a:pPr>
            <a:fld id="{6141230D-8078-48E4-A197-A3EF0CD3B58E}"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D627790-118B-443F-A545-761DA6D47E2C}"/>
              </a:ext>
            </a:extLst>
          </p:cNvPr>
          <p:cNvSpPr>
            <a:spLocks noGrp="1" noChangeArrowheads="1"/>
          </p:cNvSpPr>
          <p:nvPr>
            <p:ph type="title"/>
          </p:nvPr>
        </p:nvSpPr>
        <p:spPr/>
        <p:txBody>
          <a:bodyPr/>
          <a:lstStyle/>
          <a:p>
            <a:r>
              <a:rPr lang="en-US" altLang="en-PK" sz="4400" b="1" dirty="0"/>
              <a:t>Association Class </a:t>
            </a:r>
          </a:p>
        </p:txBody>
      </p:sp>
      <p:graphicFrame>
        <p:nvGraphicFramePr>
          <p:cNvPr id="48131" name="Object 2">
            <a:extLst>
              <a:ext uri="{FF2B5EF4-FFF2-40B4-BE49-F238E27FC236}">
                <a16:creationId xmlns:a16="http://schemas.microsoft.com/office/drawing/2014/main" id="{4EC28755-40A8-428A-B6B9-002B37E95240}"/>
              </a:ext>
            </a:extLst>
          </p:cNvPr>
          <p:cNvGraphicFramePr>
            <a:graphicFrameLocks noGrp="1" noChangeAspect="1"/>
          </p:cNvGraphicFramePr>
          <p:nvPr>
            <p:ph idx="1"/>
          </p:nvPr>
        </p:nvGraphicFramePr>
        <p:xfrm>
          <a:off x="1727201" y="2057400"/>
          <a:ext cx="8704263" cy="2160588"/>
        </p:xfrm>
        <a:graphic>
          <a:graphicData uri="http://schemas.openxmlformats.org/presentationml/2006/ole">
            <mc:AlternateContent xmlns:mc="http://schemas.openxmlformats.org/markup-compatibility/2006">
              <mc:Choice xmlns:v="urn:schemas-microsoft-com:vml" Requires="v">
                <p:oleObj spid="_x0000_s48145" name="Visio" r:id="rId4" imgW="4967903" imgH="1475637" progId="Visio.Drawing.11">
                  <p:embed/>
                </p:oleObj>
              </mc:Choice>
              <mc:Fallback>
                <p:oleObj name="Visio" r:id="rId4" imgW="4967903" imgH="1475637"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201" y="2057400"/>
                        <a:ext cx="8704263"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Text Box 4">
            <a:extLst>
              <a:ext uri="{FF2B5EF4-FFF2-40B4-BE49-F238E27FC236}">
                <a16:creationId xmlns:a16="http://schemas.microsoft.com/office/drawing/2014/main" id="{7F3BEFBA-736E-4B0C-8D1F-AB6480E807A2}"/>
              </a:ext>
            </a:extLst>
          </p:cNvPr>
          <p:cNvSpPr txBox="1">
            <a:spLocks noChangeArrowheads="1"/>
          </p:cNvSpPr>
          <p:nvPr/>
        </p:nvSpPr>
        <p:spPr bwMode="auto">
          <a:xfrm>
            <a:off x="2673350" y="4724401"/>
            <a:ext cx="746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400"/>
              <a:t>Association class simplifies many-to-many multiplicity</a:t>
            </a:r>
          </a:p>
        </p:txBody>
      </p:sp>
      <p:sp>
        <p:nvSpPr>
          <p:cNvPr id="2" name="Slide Number Placeholder 1">
            <a:extLst>
              <a:ext uri="{FF2B5EF4-FFF2-40B4-BE49-F238E27FC236}">
                <a16:creationId xmlns:a16="http://schemas.microsoft.com/office/drawing/2014/main" id="{DE0FC750-9F80-4BD3-B159-6B4D7AD77146}"/>
              </a:ext>
            </a:extLst>
          </p:cNvPr>
          <p:cNvSpPr>
            <a:spLocks noGrp="1"/>
          </p:cNvSpPr>
          <p:nvPr>
            <p:ph type="sldNum" sz="quarter" idx="12"/>
          </p:nvPr>
        </p:nvSpPr>
        <p:spPr/>
        <p:txBody>
          <a:bodyPr/>
          <a:lstStyle/>
          <a:p>
            <a:pPr>
              <a:defRPr/>
            </a:pPr>
            <a:fld id="{6141230D-8078-48E4-A197-A3EF0CD3B58E}"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C09D978C-6823-463E-A2D8-D2270FF7E628}"/>
              </a:ext>
            </a:extLst>
          </p:cNvPr>
          <p:cNvSpPr>
            <a:spLocks noGrp="1" noChangeArrowheads="1"/>
          </p:cNvSpPr>
          <p:nvPr>
            <p:ph type="title"/>
          </p:nvPr>
        </p:nvSpPr>
        <p:spPr>
          <a:xfrm>
            <a:off x="533400" y="228600"/>
            <a:ext cx="9372600" cy="1143000"/>
          </a:xfrm>
        </p:spPr>
        <p:txBody>
          <a:bodyPr/>
          <a:lstStyle/>
          <a:p>
            <a:r>
              <a:rPr lang="en-US" altLang="en-PK" sz="4400" b="1" dirty="0"/>
              <a:t>User-Defined Compartments </a:t>
            </a:r>
          </a:p>
        </p:txBody>
      </p:sp>
      <p:graphicFrame>
        <p:nvGraphicFramePr>
          <p:cNvPr id="50179" name="Object 2">
            <a:extLst>
              <a:ext uri="{FF2B5EF4-FFF2-40B4-BE49-F238E27FC236}">
                <a16:creationId xmlns:a16="http://schemas.microsoft.com/office/drawing/2014/main" id="{5DA61740-28EA-490B-AA5F-265E479BE4B4}"/>
              </a:ext>
            </a:extLst>
          </p:cNvPr>
          <p:cNvGraphicFramePr>
            <a:graphicFrameLocks noGrp="1" noChangeAspect="1"/>
          </p:cNvGraphicFramePr>
          <p:nvPr>
            <p:ph idx="4294967295"/>
          </p:nvPr>
        </p:nvGraphicFramePr>
        <p:xfrm>
          <a:off x="5086351" y="1295400"/>
          <a:ext cx="3516313" cy="5029200"/>
        </p:xfrm>
        <a:graphic>
          <a:graphicData uri="http://schemas.openxmlformats.org/presentationml/2006/ole">
            <mc:AlternateContent xmlns:mc="http://schemas.openxmlformats.org/markup-compatibility/2006">
              <mc:Choice xmlns:v="urn:schemas-microsoft-com:vml" Requires="v">
                <p:oleObj spid="_x0000_s50193" name="Visio" r:id="rId4" imgW="1661216" imgH="2375415" progId="Visio.Drawing.11">
                  <p:embed/>
                </p:oleObj>
              </mc:Choice>
              <mc:Fallback>
                <p:oleObj name="Visio" r:id="rId4" imgW="1661216" imgH="2375415"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351" y="1295400"/>
                        <a:ext cx="351631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0" name="Text Box 4">
            <a:extLst>
              <a:ext uri="{FF2B5EF4-FFF2-40B4-BE49-F238E27FC236}">
                <a16:creationId xmlns:a16="http://schemas.microsoft.com/office/drawing/2014/main" id="{FFEF8585-05B8-4C84-9870-1A40F6B6130A}"/>
              </a:ext>
            </a:extLst>
          </p:cNvPr>
          <p:cNvSpPr txBox="1">
            <a:spLocks noChangeArrowheads="1"/>
          </p:cNvSpPr>
          <p:nvPr/>
        </p:nvSpPr>
        <p:spPr bwMode="auto">
          <a:xfrm>
            <a:off x="2438400" y="4876800"/>
            <a:ext cx="228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Additional compartments</a:t>
            </a:r>
          </a:p>
          <a:p>
            <a:pPr eaLnBrk="1" hangingPunct="1">
              <a:spcBef>
                <a:spcPct val="0"/>
              </a:spcBef>
              <a:buClrTx/>
              <a:buSzTx/>
              <a:buFontTx/>
              <a:buNone/>
            </a:pPr>
            <a:r>
              <a:rPr lang="en-US" altLang="en-PK" sz="2000"/>
              <a:t>for a class</a:t>
            </a:r>
          </a:p>
        </p:txBody>
      </p:sp>
      <p:sp>
        <p:nvSpPr>
          <p:cNvPr id="2" name="Slide Number Placeholder 1">
            <a:extLst>
              <a:ext uri="{FF2B5EF4-FFF2-40B4-BE49-F238E27FC236}">
                <a16:creationId xmlns:a16="http://schemas.microsoft.com/office/drawing/2014/main" id="{ADB04EFE-A396-48EF-811C-992CA51E6971}"/>
              </a:ext>
            </a:extLst>
          </p:cNvPr>
          <p:cNvSpPr>
            <a:spLocks noGrp="1"/>
          </p:cNvSpPr>
          <p:nvPr>
            <p:ph type="sldNum" sz="quarter" idx="12"/>
          </p:nvPr>
        </p:nvSpPr>
        <p:spPr/>
        <p:txBody>
          <a:bodyPr/>
          <a:lstStyle/>
          <a:p>
            <a:pPr>
              <a:defRPr/>
            </a:pPr>
            <a:fld id="{FD9FF9F4-E3F1-485A-8428-01190D2A7E59}"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AB1F6E0E-F855-4818-B5F7-EE2D8765ACC6}"/>
              </a:ext>
            </a:extLst>
          </p:cNvPr>
          <p:cNvSpPr>
            <a:spLocks noGrp="1" noChangeArrowheads="1"/>
          </p:cNvSpPr>
          <p:nvPr>
            <p:ph type="title"/>
          </p:nvPr>
        </p:nvSpPr>
        <p:spPr/>
        <p:txBody>
          <a:bodyPr/>
          <a:lstStyle/>
          <a:p>
            <a:r>
              <a:rPr lang="en-US" altLang="en-PK" sz="4400" b="1" dirty="0"/>
              <a:t>Active Class</a:t>
            </a:r>
          </a:p>
        </p:txBody>
      </p:sp>
      <p:graphicFrame>
        <p:nvGraphicFramePr>
          <p:cNvPr id="52227" name="Object 2">
            <a:extLst>
              <a:ext uri="{FF2B5EF4-FFF2-40B4-BE49-F238E27FC236}">
                <a16:creationId xmlns:a16="http://schemas.microsoft.com/office/drawing/2014/main" id="{9DD2A552-FECF-416F-8A5A-FBE9D75E5B11}"/>
              </a:ext>
            </a:extLst>
          </p:cNvPr>
          <p:cNvGraphicFramePr>
            <a:graphicFrameLocks noGrp="1" noChangeAspect="1"/>
          </p:cNvGraphicFramePr>
          <p:nvPr>
            <p:ph idx="4294967295"/>
          </p:nvPr>
        </p:nvGraphicFramePr>
        <p:xfrm>
          <a:off x="1981201" y="2209800"/>
          <a:ext cx="8234363" cy="7239000"/>
        </p:xfrm>
        <a:graphic>
          <a:graphicData uri="http://schemas.openxmlformats.org/presentationml/2006/ole">
            <mc:AlternateContent xmlns:mc="http://schemas.openxmlformats.org/markup-compatibility/2006">
              <mc:Choice xmlns:v="urn:schemas-microsoft-com:vml" Requires="v">
                <p:oleObj spid="_x0000_s52241" name="Visio" r:id="rId4" imgW="4056877" imgH="5032012" progId="Visio.Drawing.11">
                  <p:embed/>
                </p:oleObj>
              </mc:Choice>
              <mc:Fallback>
                <p:oleObj name="Visio" r:id="rId4" imgW="4056877" imgH="5032012"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2209800"/>
                        <a:ext cx="8234363"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Text Box 4">
            <a:extLst>
              <a:ext uri="{FF2B5EF4-FFF2-40B4-BE49-F238E27FC236}">
                <a16:creationId xmlns:a16="http://schemas.microsoft.com/office/drawing/2014/main" id="{A141D00E-4FD7-4CAB-AF8E-557B06D0751E}"/>
              </a:ext>
            </a:extLst>
          </p:cNvPr>
          <p:cNvSpPr txBox="1">
            <a:spLocks noChangeArrowheads="1"/>
          </p:cNvSpPr>
          <p:nvPr/>
        </p:nvSpPr>
        <p:spPr bwMode="auto">
          <a:xfrm>
            <a:off x="3308350" y="4495801"/>
            <a:ext cx="545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400"/>
              <a:t>Active class executes in its own thread</a:t>
            </a:r>
          </a:p>
        </p:txBody>
      </p:sp>
      <p:sp>
        <p:nvSpPr>
          <p:cNvPr id="2" name="Slide Number Placeholder 1">
            <a:extLst>
              <a:ext uri="{FF2B5EF4-FFF2-40B4-BE49-F238E27FC236}">
                <a16:creationId xmlns:a16="http://schemas.microsoft.com/office/drawing/2014/main" id="{15C03A2C-96EA-4320-96FC-59D1571F2281}"/>
              </a:ext>
            </a:extLst>
          </p:cNvPr>
          <p:cNvSpPr>
            <a:spLocks noGrp="1"/>
          </p:cNvSpPr>
          <p:nvPr>
            <p:ph type="sldNum" sz="quarter" idx="12"/>
          </p:nvPr>
        </p:nvSpPr>
        <p:spPr/>
        <p:txBody>
          <a:bodyPr/>
          <a:lstStyle/>
          <a:p>
            <a:pPr>
              <a:defRPr/>
            </a:pPr>
            <a:fld id="{FD9FF9F4-E3F1-485A-8428-01190D2A7E59}"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CBC6696-A04F-4850-AF98-E3FE71F051E8}"/>
              </a:ext>
            </a:extLst>
          </p:cNvPr>
          <p:cNvSpPr>
            <a:spLocks noGrp="1" noChangeArrowheads="1"/>
          </p:cNvSpPr>
          <p:nvPr>
            <p:ph type="title"/>
          </p:nvPr>
        </p:nvSpPr>
        <p:spPr>
          <a:xfrm>
            <a:off x="533400" y="228600"/>
            <a:ext cx="9634538" cy="1143000"/>
          </a:xfrm>
        </p:spPr>
        <p:txBody>
          <a:bodyPr/>
          <a:lstStyle/>
          <a:p>
            <a:r>
              <a:rPr lang="en-US" altLang="en-PK" sz="4400" b="1" dirty="0"/>
              <a:t>Interaction and Class Diagrams </a:t>
            </a:r>
          </a:p>
        </p:txBody>
      </p:sp>
      <p:graphicFrame>
        <p:nvGraphicFramePr>
          <p:cNvPr id="54275" name="Object 2">
            <a:extLst>
              <a:ext uri="{FF2B5EF4-FFF2-40B4-BE49-F238E27FC236}">
                <a16:creationId xmlns:a16="http://schemas.microsoft.com/office/drawing/2014/main" id="{02DEADFF-38A9-46ED-92D5-D9D7EEC6C35E}"/>
              </a:ext>
            </a:extLst>
          </p:cNvPr>
          <p:cNvGraphicFramePr>
            <a:graphicFrameLocks noGrp="1" noChangeAspect="1"/>
          </p:cNvGraphicFramePr>
          <p:nvPr>
            <p:ph idx="1"/>
          </p:nvPr>
        </p:nvGraphicFramePr>
        <p:xfrm>
          <a:off x="1490663" y="1371600"/>
          <a:ext cx="9144001" cy="4298950"/>
        </p:xfrm>
        <a:graphic>
          <a:graphicData uri="http://schemas.openxmlformats.org/presentationml/2006/ole">
            <mc:AlternateContent xmlns:mc="http://schemas.openxmlformats.org/markup-compatibility/2006">
              <mc:Choice xmlns:v="urn:schemas-microsoft-com:vml" Requires="v">
                <p:oleObj spid="_x0000_s54289" name="Visio" r:id="rId4" imgW="6228717" imgH="3276319" progId="Visio.Drawing.11">
                  <p:embed/>
                </p:oleObj>
              </mc:Choice>
              <mc:Fallback>
                <p:oleObj name="Visio" r:id="rId4" imgW="6228717" imgH="3276319"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663" y="1371600"/>
                        <a:ext cx="9144001"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Text Box 4">
            <a:extLst>
              <a:ext uri="{FF2B5EF4-FFF2-40B4-BE49-F238E27FC236}">
                <a16:creationId xmlns:a16="http://schemas.microsoft.com/office/drawing/2014/main" id="{8C8EB49B-7082-41B4-A3D3-604E2EFEE050}"/>
              </a:ext>
            </a:extLst>
          </p:cNvPr>
          <p:cNvSpPr txBox="1">
            <a:spLocks noChangeArrowheads="1"/>
          </p:cNvSpPr>
          <p:nvPr/>
        </p:nvSpPr>
        <p:spPr bwMode="auto">
          <a:xfrm>
            <a:off x="2743201" y="5692776"/>
            <a:ext cx="607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PK" sz="2000"/>
              <a:t> Relationship between class &amp; interaction diagrams</a:t>
            </a:r>
          </a:p>
          <a:p>
            <a:pPr eaLnBrk="1" hangingPunct="1">
              <a:spcBef>
                <a:spcPct val="0"/>
              </a:spcBef>
              <a:buClrTx/>
              <a:buSzTx/>
              <a:buFontTx/>
              <a:buChar char="•"/>
            </a:pPr>
            <a:r>
              <a:rPr lang="en-US" altLang="en-PK" sz="2000"/>
              <a:t> Models must be consistent with each other</a:t>
            </a:r>
          </a:p>
        </p:txBody>
      </p:sp>
      <p:sp>
        <p:nvSpPr>
          <p:cNvPr id="2" name="Slide Number Placeholder 1">
            <a:extLst>
              <a:ext uri="{FF2B5EF4-FFF2-40B4-BE49-F238E27FC236}">
                <a16:creationId xmlns:a16="http://schemas.microsoft.com/office/drawing/2014/main" id="{7B4C2D90-20A2-409F-A3F8-90D1CD53B5BD}"/>
              </a:ext>
            </a:extLst>
          </p:cNvPr>
          <p:cNvSpPr>
            <a:spLocks noGrp="1"/>
          </p:cNvSpPr>
          <p:nvPr>
            <p:ph type="sldNum" sz="quarter" idx="12"/>
          </p:nvPr>
        </p:nvSpPr>
        <p:spPr/>
        <p:txBody>
          <a:bodyPr/>
          <a:lstStyle/>
          <a:p>
            <a:pPr>
              <a:defRPr/>
            </a:pPr>
            <a:fld id="{6141230D-8078-48E4-A197-A3EF0CD3B58E}"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6C5F3ED2-F5C2-4221-A3F4-9A508FD84F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C503FA1-5BF4-403D-9A1F-83B85163D760}" type="slidenum">
              <a:rPr lang="en-US" altLang="en-US" sz="120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56323" name="Rectangle 2">
            <a:extLst>
              <a:ext uri="{FF2B5EF4-FFF2-40B4-BE49-F238E27FC236}">
                <a16:creationId xmlns:a16="http://schemas.microsoft.com/office/drawing/2014/main" id="{25644A7D-7560-4418-B3E1-55FFFEF66616}"/>
              </a:ext>
            </a:extLst>
          </p:cNvPr>
          <p:cNvSpPr>
            <a:spLocks noGrp="1" noChangeArrowheads="1"/>
          </p:cNvSpPr>
          <p:nvPr>
            <p:ph type="title"/>
          </p:nvPr>
        </p:nvSpPr>
        <p:spPr/>
        <p:txBody>
          <a:bodyPr/>
          <a:lstStyle/>
          <a:p>
            <a:r>
              <a:rPr lang="en-US" altLang="en-PK" sz="4400" b="1" dirty="0"/>
              <a:t>Recommended Reading</a:t>
            </a:r>
          </a:p>
        </p:txBody>
      </p:sp>
      <p:sp>
        <p:nvSpPr>
          <p:cNvPr id="56324" name="Rectangle 3">
            <a:extLst>
              <a:ext uri="{FF2B5EF4-FFF2-40B4-BE49-F238E27FC236}">
                <a16:creationId xmlns:a16="http://schemas.microsoft.com/office/drawing/2014/main" id="{314805ED-8808-4157-86B3-BC63F05F9F1D}"/>
              </a:ext>
            </a:extLst>
          </p:cNvPr>
          <p:cNvSpPr>
            <a:spLocks noGrp="1" noChangeArrowheads="1"/>
          </p:cNvSpPr>
          <p:nvPr>
            <p:ph type="body" idx="1"/>
          </p:nvPr>
        </p:nvSpPr>
        <p:spPr/>
        <p:txBody>
          <a:bodyPr/>
          <a:lstStyle/>
          <a:p>
            <a:pPr>
              <a:lnSpc>
                <a:spcPct val="120000"/>
              </a:lnSpc>
            </a:pPr>
            <a:r>
              <a:rPr lang="en-US" altLang="en-PK" sz="2900">
                <a:solidFill>
                  <a:schemeClr val="hlink"/>
                </a:solidFill>
              </a:rPr>
              <a:t>Chapter # 16 </a:t>
            </a:r>
            <a:r>
              <a:rPr lang="en-US" altLang="en-PK" sz="2900"/>
              <a:t>from Applying UML and Patterns: An Introduction to Object-Oriented Analysis and Design and Iterative Development by Craig Larman, 3rd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DBE6C97A-FF65-46C9-A2A0-27D9DCB40E17}"/>
              </a:ext>
            </a:extLst>
          </p:cNvPr>
          <p:cNvSpPr>
            <a:spLocks noGrp="1" noChangeArrowheads="1"/>
          </p:cNvSpPr>
          <p:nvPr>
            <p:ph type="title"/>
          </p:nvPr>
        </p:nvSpPr>
        <p:spPr/>
        <p:txBody>
          <a:bodyPr/>
          <a:lstStyle/>
          <a:p>
            <a:r>
              <a:rPr lang="en-US" altLang="en-PK" sz="4400" b="1" dirty="0"/>
              <a:t>Definition: Classifier</a:t>
            </a:r>
          </a:p>
        </p:txBody>
      </p:sp>
      <p:sp>
        <p:nvSpPr>
          <p:cNvPr id="9219" name="Rectangle 7">
            <a:extLst>
              <a:ext uri="{FF2B5EF4-FFF2-40B4-BE49-F238E27FC236}">
                <a16:creationId xmlns:a16="http://schemas.microsoft.com/office/drawing/2014/main" id="{D1D995C7-6190-41BE-9FD6-F79F7DFCD8B2}"/>
              </a:ext>
            </a:extLst>
          </p:cNvPr>
          <p:cNvSpPr>
            <a:spLocks noGrp="1" noChangeArrowheads="1"/>
          </p:cNvSpPr>
          <p:nvPr>
            <p:ph type="body" idx="1"/>
          </p:nvPr>
        </p:nvSpPr>
        <p:spPr>
          <a:xfrm>
            <a:off x="609600" y="1336676"/>
            <a:ext cx="10820400" cy="4530725"/>
          </a:xfrm>
        </p:spPr>
        <p:txBody>
          <a:bodyPr/>
          <a:lstStyle/>
          <a:p>
            <a:pPr>
              <a:lnSpc>
                <a:spcPct val="120000"/>
              </a:lnSpc>
            </a:pPr>
            <a:r>
              <a:rPr lang="en-US" altLang="en-PK" sz="2800" dirty="0"/>
              <a:t>A UML classifier is "a model element that describes behavioral and structure features“.</a:t>
            </a:r>
          </a:p>
          <a:p>
            <a:pPr lvl="1">
              <a:lnSpc>
                <a:spcPct val="120000"/>
              </a:lnSpc>
            </a:pPr>
            <a:r>
              <a:rPr lang="en-US" altLang="en-PK" sz="2400" dirty="0"/>
              <a:t>classes, interfaces, use cases, and actors.</a:t>
            </a:r>
          </a:p>
          <a:p>
            <a:pPr lvl="1">
              <a:lnSpc>
                <a:spcPct val="120000"/>
              </a:lnSpc>
            </a:pPr>
            <a:r>
              <a:rPr lang="en-US" altLang="en-PK" sz="2400" dirty="0"/>
              <a:t> In class diagrams, the two most common classifiers are regular classes and interfaces.</a:t>
            </a:r>
            <a:endParaRPr lang="en-US" altLang="en-PK" sz="2400" dirty="0">
              <a:hlinkClick r:id="rId3" action="ppaction://hlinkfile"/>
            </a:endParaRPr>
          </a:p>
          <a:p>
            <a:pPr>
              <a:lnSpc>
                <a:spcPct val="120000"/>
              </a:lnSpc>
            </a:pPr>
            <a:r>
              <a:rPr lang="en-US" altLang="en-PK" sz="2800" dirty="0"/>
              <a:t>Attributes of a classifier (also called structural properties in the UML) are shown several ways:</a:t>
            </a:r>
          </a:p>
          <a:p>
            <a:pPr lvl="1">
              <a:lnSpc>
                <a:spcPct val="120000"/>
              </a:lnSpc>
            </a:pPr>
            <a:r>
              <a:rPr lang="en-US" altLang="en-PK" sz="2400" b="1" dirty="0"/>
              <a:t>attribute text</a:t>
            </a:r>
            <a:r>
              <a:rPr lang="en-US" altLang="en-PK" sz="2400" dirty="0"/>
              <a:t> notation, such as </a:t>
            </a:r>
            <a:r>
              <a:rPr lang="en-US" altLang="en-PK" sz="2400" dirty="0" err="1"/>
              <a:t>currentSale</a:t>
            </a:r>
            <a:r>
              <a:rPr lang="en-US" altLang="en-PK" sz="2400" dirty="0"/>
              <a:t> : Sale.</a:t>
            </a:r>
          </a:p>
          <a:p>
            <a:pPr lvl="1">
              <a:lnSpc>
                <a:spcPct val="120000"/>
              </a:lnSpc>
            </a:pPr>
            <a:r>
              <a:rPr lang="en-US" altLang="en-PK" sz="2400" b="1" dirty="0"/>
              <a:t>association line</a:t>
            </a:r>
            <a:r>
              <a:rPr lang="en-US" altLang="en-PK" sz="2400" dirty="0"/>
              <a:t> notation</a:t>
            </a:r>
          </a:p>
          <a:p>
            <a:pPr lvl="1">
              <a:lnSpc>
                <a:spcPct val="120000"/>
              </a:lnSpc>
            </a:pPr>
            <a:r>
              <a:rPr lang="en-US" altLang="en-PK" sz="2400" b="1" dirty="0"/>
              <a:t>both</a:t>
            </a:r>
            <a:r>
              <a:rPr lang="en-US" altLang="en-PK" sz="2400" dirty="0"/>
              <a:t> together</a:t>
            </a:r>
          </a:p>
        </p:txBody>
      </p:sp>
      <p:sp>
        <p:nvSpPr>
          <p:cNvPr id="2" name="Slide Number Placeholder 1">
            <a:extLst>
              <a:ext uri="{FF2B5EF4-FFF2-40B4-BE49-F238E27FC236}">
                <a16:creationId xmlns:a16="http://schemas.microsoft.com/office/drawing/2014/main" id="{A316F1B4-A321-4C68-A3EE-067ACC0E9CF8}"/>
              </a:ext>
            </a:extLst>
          </p:cNvPr>
          <p:cNvSpPr>
            <a:spLocks noGrp="1"/>
          </p:cNvSpPr>
          <p:nvPr>
            <p:ph type="sldNum" sz="quarter" idx="12"/>
          </p:nvPr>
        </p:nvSpPr>
        <p:spPr/>
        <p:txBody>
          <a:bodyPr/>
          <a:lstStyle/>
          <a:p>
            <a:pPr>
              <a:defRPr/>
            </a:pPr>
            <a:fld id="{6141230D-8078-48E4-A197-A3EF0CD3B58E}" type="slidenum">
              <a:rPr lang="en-US" altLang="en-US" smtClean="0"/>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DDF4E60-1E9B-4D63-BF9A-3DFBA4062078}"/>
              </a:ext>
            </a:extLst>
          </p:cNvPr>
          <p:cNvSpPr>
            <a:spLocks noGrp="1" noChangeArrowheads="1"/>
          </p:cNvSpPr>
          <p:nvPr>
            <p:ph type="title"/>
          </p:nvPr>
        </p:nvSpPr>
        <p:spPr>
          <a:xfrm>
            <a:off x="533400" y="152400"/>
            <a:ext cx="11658600" cy="838200"/>
          </a:xfrm>
        </p:spPr>
        <p:txBody>
          <a:bodyPr/>
          <a:lstStyle/>
          <a:p>
            <a:r>
              <a:rPr lang="en-US" altLang="en-PK" sz="3200" b="1" dirty="0"/>
              <a:t>Attribute Text Vs Association-Line Notation for a UML Attribute</a:t>
            </a:r>
          </a:p>
        </p:txBody>
      </p:sp>
      <p:graphicFrame>
        <p:nvGraphicFramePr>
          <p:cNvPr id="11267" name="Object 2">
            <a:extLst>
              <a:ext uri="{FF2B5EF4-FFF2-40B4-BE49-F238E27FC236}">
                <a16:creationId xmlns:a16="http://schemas.microsoft.com/office/drawing/2014/main" id="{96D3E4C5-8C8D-4FCE-A981-0BAF3FA88861}"/>
              </a:ext>
            </a:extLst>
          </p:cNvPr>
          <p:cNvGraphicFramePr>
            <a:graphicFrameLocks noGrp="1" noChangeAspect="1"/>
          </p:cNvGraphicFramePr>
          <p:nvPr>
            <p:ph idx="1"/>
            <p:extLst>
              <p:ext uri="{D42A27DB-BD31-4B8C-83A1-F6EECF244321}">
                <p14:modId xmlns:p14="http://schemas.microsoft.com/office/powerpoint/2010/main" val="1812377905"/>
              </p:ext>
            </p:extLst>
          </p:nvPr>
        </p:nvGraphicFramePr>
        <p:xfrm>
          <a:off x="2100263" y="1143000"/>
          <a:ext cx="8382000" cy="5715000"/>
        </p:xfrm>
        <a:graphic>
          <a:graphicData uri="http://schemas.openxmlformats.org/presentationml/2006/ole">
            <mc:AlternateContent xmlns:mc="http://schemas.openxmlformats.org/markup-compatibility/2006">
              <mc:Choice xmlns:v="urn:schemas-microsoft-com:vml" Requires="v">
                <p:oleObj spid="_x0000_s11285" name="Visio" r:id="rId4" imgW="5946412" imgH="4054627" progId="Visio.Drawing.11">
                  <p:embed/>
                </p:oleObj>
              </mc:Choice>
              <mc:Fallback>
                <p:oleObj name="Visio" r:id="rId4" imgW="5946412" imgH="4054627"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263" y="1143000"/>
                        <a:ext cx="8382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4">
            <a:extLst>
              <a:ext uri="{FF2B5EF4-FFF2-40B4-BE49-F238E27FC236}">
                <a16:creationId xmlns:a16="http://schemas.microsoft.com/office/drawing/2014/main" id="{06C99E0D-DCC9-4F8E-88E5-3081348FB657}"/>
              </a:ext>
            </a:extLst>
          </p:cNvPr>
          <p:cNvSpPr txBox="1">
            <a:spLocks noChangeArrowheads="1"/>
          </p:cNvSpPr>
          <p:nvPr/>
        </p:nvSpPr>
        <p:spPr bwMode="auto">
          <a:xfrm>
            <a:off x="2667001" y="4129089"/>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800"/>
              <a:t>Preferred</a:t>
            </a:r>
          </a:p>
        </p:txBody>
      </p:sp>
      <p:sp>
        <p:nvSpPr>
          <p:cNvPr id="11269" name="Text Box 5">
            <a:extLst>
              <a:ext uri="{FF2B5EF4-FFF2-40B4-BE49-F238E27FC236}">
                <a16:creationId xmlns:a16="http://schemas.microsoft.com/office/drawing/2014/main" id="{EA584520-9E4E-41CE-A3E8-BB6B24763101}"/>
              </a:ext>
            </a:extLst>
          </p:cNvPr>
          <p:cNvSpPr txBox="1">
            <a:spLocks noChangeArrowheads="1"/>
          </p:cNvSpPr>
          <p:nvPr/>
        </p:nvSpPr>
        <p:spPr bwMode="auto">
          <a:xfrm>
            <a:off x="2803525" y="6324600"/>
            <a:ext cx="75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800"/>
              <a:t>Avoid</a:t>
            </a:r>
          </a:p>
        </p:txBody>
      </p:sp>
      <p:sp>
        <p:nvSpPr>
          <p:cNvPr id="11270" name="Text Box 6">
            <a:extLst>
              <a:ext uri="{FF2B5EF4-FFF2-40B4-BE49-F238E27FC236}">
                <a16:creationId xmlns:a16="http://schemas.microsoft.com/office/drawing/2014/main" id="{B720E68A-4D93-4EBB-BE7C-FD9B3EEC4932}"/>
              </a:ext>
            </a:extLst>
          </p:cNvPr>
          <p:cNvSpPr txBox="1">
            <a:spLocks noChangeArrowheads="1"/>
          </p:cNvSpPr>
          <p:nvPr/>
        </p:nvSpPr>
        <p:spPr bwMode="auto">
          <a:xfrm>
            <a:off x="2667000" y="2528889"/>
            <a:ext cx="757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800"/>
              <a:t>Avoid</a:t>
            </a:r>
          </a:p>
        </p:txBody>
      </p:sp>
      <p:sp>
        <p:nvSpPr>
          <p:cNvPr id="11271" name="Text Box 7">
            <a:extLst>
              <a:ext uri="{FF2B5EF4-FFF2-40B4-BE49-F238E27FC236}">
                <a16:creationId xmlns:a16="http://schemas.microsoft.com/office/drawing/2014/main" id="{90F6283B-5B34-4552-821C-494BAE1006A9}"/>
              </a:ext>
            </a:extLst>
          </p:cNvPr>
          <p:cNvSpPr txBox="1">
            <a:spLocks noChangeArrowheads="1"/>
          </p:cNvSpPr>
          <p:nvPr/>
        </p:nvSpPr>
        <p:spPr bwMode="auto">
          <a:xfrm>
            <a:off x="6172200" y="2590801"/>
            <a:ext cx="2432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400"/>
              <a:t>Role-name is attribute name</a:t>
            </a:r>
          </a:p>
        </p:txBody>
      </p:sp>
      <p:sp>
        <p:nvSpPr>
          <p:cNvPr id="11272" name="Line 8">
            <a:extLst>
              <a:ext uri="{FF2B5EF4-FFF2-40B4-BE49-F238E27FC236}">
                <a16:creationId xmlns:a16="http://schemas.microsoft.com/office/drawing/2014/main" id="{8F6C3D86-DE88-4755-B51E-79DA8EF8E770}"/>
              </a:ext>
            </a:extLst>
          </p:cNvPr>
          <p:cNvSpPr>
            <a:spLocks noChangeShapeType="1"/>
          </p:cNvSpPr>
          <p:nvPr/>
        </p:nvSpPr>
        <p:spPr bwMode="auto">
          <a:xfrm>
            <a:off x="7467600" y="28956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 name="Slide Number Placeholder 1">
            <a:extLst>
              <a:ext uri="{FF2B5EF4-FFF2-40B4-BE49-F238E27FC236}">
                <a16:creationId xmlns:a16="http://schemas.microsoft.com/office/drawing/2014/main" id="{010A9D1F-3D49-4320-B557-1381E86C1305}"/>
              </a:ext>
            </a:extLst>
          </p:cNvPr>
          <p:cNvSpPr>
            <a:spLocks noGrp="1"/>
          </p:cNvSpPr>
          <p:nvPr>
            <p:ph type="sldNum" sz="quarter" idx="12"/>
          </p:nvPr>
        </p:nvSpPr>
        <p:spPr/>
        <p:txBody>
          <a:bodyPr/>
          <a:lstStyle/>
          <a:p>
            <a:pPr>
              <a:defRPr/>
            </a:pPr>
            <a:fld id="{6141230D-8078-48E4-A197-A3EF0CD3B58E}"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3324FE2-D5B8-4652-A108-FE48214FFAD4}"/>
              </a:ext>
            </a:extLst>
          </p:cNvPr>
          <p:cNvSpPr>
            <a:spLocks noGrp="1" noChangeArrowheads="1"/>
          </p:cNvSpPr>
          <p:nvPr>
            <p:ph type="title"/>
          </p:nvPr>
        </p:nvSpPr>
        <p:spPr>
          <a:xfrm>
            <a:off x="609600" y="228600"/>
            <a:ext cx="10896600" cy="1143000"/>
          </a:xfrm>
        </p:spPr>
        <p:txBody>
          <a:bodyPr/>
          <a:lstStyle/>
          <a:p>
            <a:r>
              <a:rPr lang="en-US" altLang="en-PK" sz="4000" b="1" dirty="0"/>
              <a:t>UML Class Diagrams in Two Perspectives</a:t>
            </a:r>
            <a:r>
              <a:rPr lang="en-US" altLang="en-PK" sz="4800" b="1" dirty="0"/>
              <a:t> </a:t>
            </a:r>
          </a:p>
        </p:txBody>
      </p:sp>
      <p:graphicFrame>
        <p:nvGraphicFramePr>
          <p:cNvPr id="13315" name="Object 2">
            <a:extLst>
              <a:ext uri="{FF2B5EF4-FFF2-40B4-BE49-F238E27FC236}">
                <a16:creationId xmlns:a16="http://schemas.microsoft.com/office/drawing/2014/main" id="{E6835508-0C38-413B-A142-811F775812B0}"/>
              </a:ext>
            </a:extLst>
          </p:cNvPr>
          <p:cNvGraphicFramePr>
            <a:graphicFrameLocks noGrp="1" noChangeAspect="1"/>
          </p:cNvGraphicFramePr>
          <p:nvPr>
            <p:ph idx="1"/>
          </p:nvPr>
        </p:nvGraphicFramePr>
        <p:xfrm>
          <a:off x="1828800" y="1863726"/>
          <a:ext cx="8610600" cy="2708275"/>
        </p:xfrm>
        <a:graphic>
          <a:graphicData uri="http://schemas.openxmlformats.org/presentationml/2006/ole">
            <mc:AlternateContent xmlns:mc="http://schemas.openxmlformats.org/markup-compatibility/2006">
              <mc:Choice xmlns:v="urn:schemas-microsoft-com:vml" Requires="v">
                <p:oleObj spid="_x0000_s13333" name="Visio" r:id="rId4" imgW="5355932" imgH="2180838" progId="Visio.Drawing.11">
                  <p:embed/>
                </p:oleObj>
              </mc:Choice>
              <mc:Fallback>
                <p:oleObj name="Visio" r:id="rId4" imgW="5355932" imgH="2180838"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863726"/>
                        <a:ext cx="86106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4">
            <a:extLst>
              <a:ext uri="{FF2B5EF4-FFF2-40B4-BE49-F238E27FC236}">
                <a16:creationId xmlns:a16="http://schemas.microsoft.com/office/drawing/2014/main" id="{536A5DF7-EE1A-4C63-9B49-DDCB4EB10D97}"/>
              </a:ext>
            </a:extLst>
          </p:cNvPr>
          <p:cNvSpPr txBox="1">
            <a:spLocks noChangeArrowheads="1"/>
          </p:cNvSpPr>
          <p:nvPr/>
        </p:nvSpPr>
        <p:spPr bwMode="auto">
          <a:xfrm>
            <a:off x="2235201" y="1355725"/>
            <a:ext cx="7593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Domain model is the analysis class diagram, don’t show methods</a:t>
            </a:r>
          </a:p>
        </p:txBody>
      </p:sp>
      <p:sp>
        <p:nvSpPr>
          <p:cNvPr id="13317" name="Text Box 5">
            <a:extLst>
              <a:ext uri="{FF2B5EF4-FFF2-40B4-BE49-F238E27FC236}">
                <a16:creationId xmlns:a16="http://schemas.microsoft.com/office/drawing/2014/main" id="{6313B068-C73E-4B8F-BA11-AC1F46B7DC6C}"/>
              </a:ext>
            </a:extLst>
          </p:cNvPr>
          <p:cNvSpPr txBox="1">
            <a:spLocks noChangeArrowheads="1"/>
          </p:cNvSpPr>
          <p:nvPr/>
        </p:nvSpPr>
        <p:spPr bwMode="auto">
          <a:xfrm>
            <a:off x="1835150" y="5540376"/>
            <a:ext cx="8604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PK" sz="2000"/>
              <a:t> Design model shows methods and visibility (arrowhead on association)</a:t>
            </a:r>
          </a:p>
          <a:p>
            <a:pPr eaLnBrk="1" hangingPunct="1">
              <a:spcBef>
                <a:spcPct val="0"/>
              </a:spcBef>
              <a:buClrTx/>
              <a:buSzTx/>
              <a:buFontTx/>
              <a:buChar char="•"/>
            </a:pPr>
            <a:r>
              <a:rPr lang="en-US" altLang="en-PK" sz="2000"/>
              <a:t> Register has reference to Sale; Sale does not have reference to Register</a:t>
            </a:r>
          </a:p>
        </p:txBody>
      </p:sp>
      <p:sp>
        <p:nvSpPr>
          <p:cNvPr id="13318" name="Text Box 6">
            <a:extLst>
              <a:ext uri="{FF2B5EF4-FFF2-40B4-BE49-F238E27FC236}">
                <a16:creationId xmlns:a16="http://schemas.microsoft.com/office/drawing/2014/main" id="{F92249FA-F027-46F7-A631-731E3ADAB1D0}"/>
              </a:ext>
            </a:extLst>
          </p:cNvPr>
          <p:cNvSpPr txBox="1">
            <a:spLocks noChangeArrowheads="1"/>
          </p:cNvSpPr>
          <p:nvPr/>
        </p:nvSpPr>
        <p:spPr bwMode="auto">
          <a:xfrm>
            <a:off x="3124201" y="4967289"/>
            <a:ext cx="6105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800"/>
              <a:t>Avoid showing no-argument constructors &amp; getters/setters</a:t>
            </a:r>
          </a:p>
        </p:txBody>
      </p:sp>
      <p:sp>
        <p:nvSpPr>
          <p:cNvPr id="13319" name="Line 7">
            <a:extLst>
              <a:ext uri="{FF2B5EF4-FFF2-40B4-BE49-F238E27FC236}">
                <a16:creationId xmlns:a16="http://schemas.microsoft.com/office/drawing/2014/main" id="{088B9AE9-550F-4419-9EC5-A97597E2807A}"/>
              </a:ext>
            </a:extLst>
          </p:cNvPr>
          <p:cNvSpPr>
            <a:spLocks noChangeShapeType="1"/>
          </p:cNvSpPr>
          <p:nvPr/>
        </p:nvSpPr>
        <p:spPr bwMode="auto">
          <a:xfrm flipH="1" flipV="1">
            <a:off x="5638800" y="4191000"/>
            <a:ext cx="167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13320" name="Line 8">
            <a:extLst>
              <a:ext uri="{FF2B5EF4-FFF2-40B4-BE49-F238E27FC236}">
                <a16:creationId xmlns:a16="http://schemas.microsoft.com/office/drawing/2014/main" id="{D347BC3C-701C-43A1-AE88-E68A8293698E}"/>
              </a:ext>
            </a:extLst>
          </p:cNvPr>
          <p:cNvSpPr>
            <a:spLocks noChangeShapeType="1"/>
          </p:cNvSpPr>
          <p:nvPr/>
        </p:nvSpPr>
        <p:spPr bwMode="auto">
          <a:xfrm flipV="1">
            <a:off x="7391400" y="42672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 name="Slide Number Placeholder 1">
            <a:extLst>
              <a:ext uri="{FF2B5EF4-FFF2-40B4-BE49-F238E27FC236}">
                <a16:creationId xmlns:a16="http://schemas.microsoft.com/office/drawing/2014/main" id="{C4E2960F-780B-40B6-A2CE-C0261C4A05EC}"/>
              </a:ext>
            </a:extLst>
          </p:cNvPr>
          <p:cNvSpPr>
            <a:spLocks noGrp="1"/>
          </p:cNvSpPr>
          <p:nvPr>
            <p:ph type="sldNum" sz="quarter" idx="12"/>
          </p:nvPr>
        </p:nvSpPr>
        <p:spPr/>
        <p:txBody>
          <a:bodyPr/>
          <a:lstStyle/>
          <a:p>
            <a:pPr>
              <a:defRPr/>
            </a:pPr>
            <a:fld id="{6141230D-8078-48E4-A197-A3EF0CD3B58E}"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8C293014-5C03-4523-A0D0-653566D9E2B7}"/>
              </a:ext>
            </a:extLst>
          </p:cNvPr>
          <p:cNvSpPr>
            <a:spLocks noGrp="1" noChangeArrowheads="1"/>
          </p:cNvSpPr>
          <p:nvPr>
            <p:ph type="title"/>
          </p:nvPr>
        </p:nvSpPr>
        <p:spPr>
          <a:xfrm>
            <a:off x="609600" y="228600"/>
            <a:ext cx="9296400" cy="609600"/>
          </a:xfrm>
        </p:spPr>
        <p:txBody>
          <a:bodyPr/>
          <a:lstStyle/>
          <a:p>
            <a:r>
              <a:rPr lang="en-US" altLang="en-PK" sz="4400" b="1" dirty="0"/>
              <a:t>Class Diagrams</a:t>
            </a:r>
          </a:p>
        </p:txBody>
      </p:sp>
      <p:sp>
        <p:nvSpPr>
          <p:cNvPr id="15363" name="Rectangle 9">
            <a:extLst>
              <a:ext uri="{FF2B5EF4-FFF2-40B4-BE49-F238E27FC236}">
                <a16:creationId xmlns:a16="http://schemas.microsoft.com/office/drawing/2014/main" id="{AB457646-4A0E-4553-AD63-D5015DE6EF1F}"/>
              </a:ext>
            </a:extLst>
          </p:cNvPr>
          <p:cNvSpPr>
            <a:spLocks noGrp="1" noChangeArrowheads="1"/>
          </p:cNvSpPr>
          <p:nvPr>
            <p:ph type="body" idx="1"/>
          </p:nvPr>
        </p:nvSpPr>
        <p:spPr>
          <a:xfrm>
            <a:off x="609600" y="1143000"/>
            <a:ext cx="10896600" cy="5715000"/>
          </a:xfrm>
        </p:spPr>
        <p:txBody>
          <a:bodyPr>
            <a:normAutofit/>
          </a:bodyPr>
          <a:lstStyle/>
          <a:p>
            <a:pPr>
              <a:lnSpc>
                <a:spcPct val="90000"/>
              </a:lnSpc>
            </a:pPr>
            <a:r>
              <a:rPr lang="en-US" altLang="en-PK" sz="2600" dirty="0"/>
              <a:t>UML notation for attributes</a:t>
            </a:r>
          </a:p>
          <a:p>
            <a:pPr lvl="1">
              <a:lnSpc>
                <a:spcPct val="90000"/>
              </a:lnSpc>
            </a:pPr>
            <a:r>
              <a:rPr lang="en-US" altLang="en-PK" sz="2000" b="1" dirty="0"/>
              <a:t>visibility </a:t>
            </a:r>
            <a:r>
              <a:rPr lang="en-US" altLang="en-PK" sz="2000" b="1" dirty="0" err="1"/>
              <a:t>attribName</a:t>
            </a:r>
            <a:r>
              <a:rPr lang="en-US" altLang="en-PK" sz="2000" b="1" dirty="0"/>
              <a:t> : type multiplicity = default {property-string}</a:t>
            </a:r>
          </a:p>
          <a:p>
            <a:pPr lvl="1">
              <a:lnSpc>
                <a:spcPct val="90000"/>
              </a:lnSpc>
            </a:pPr>
            <a:r>
              <a:rPr lang="en-US" altLang="en-PK" sz="2400" dirty="0"/>
              <a:t>You don’t have to use entire notation</a:t>
            </a:r>
          </a:p>
          <a:p>
            <a:pPr lvl="1">
              <a:lnSpc>
                <a:spcPct val="90000"/>
              </a:lnSpc>
            </a:pPr>
            <a:r>
              <a:rPr lang="en-US" altLang="en-PK" sz="2400" dirty="0"/>
              <a:t>Visibility</a:t>
            </a:r>
          </a:p>
          <a:p>
            <a:pPr lvl="2">
              <a:lnSpc>
                <a:spcPct val="90000"/>
              </a:lnSpc>
            </a:pPr>
            <a:r>
              <a:rPr lang="en-US" altLang="en-PK" sz="2000" dirty="0"/>
              <a:t>+ (public)</a:t>
            </a:r>
          </a:p>
          <a:p>
            <a:pPr lvl="2">
              <a:lnSpc>
                <a:spcPct val="90000"/>
              </a:lnSpc>
            </a:pPr>
            <a:r>
              <a:rPr lang="en-US" altLang="en-PK" sz="2000" dirty="0"/>
              <a:t>-  (private)</a:t>
            </a:r>
          </a:p>
          <a:p>
            <a:pPr lvl="2">
              <a:lnSpc>
                <a:spcPct val="90000"/>
              </a:lnSpc>
            </a:pPr>
            <a:endParaRPr lang="en-US" altLang="en-PK" sz="2000" dirty="0"/>
          </a:p>
          <a:p>
            <a:pPr>
              <a:lnSpc>
                <a:spcPct val="90000"/>
              </a:lnSpc>
            </a:pPr>
            <a:r>
              <a:rPr lang="en-US" altLang="en-PK" sz="2600" dirty="0"/>
              <a:t>attribute-as-association line has the following style:</a:t>
            </a:r>
          </a:p>
          <a:p>
            <a:pPr lvl="1">
              <a:lnSpc>
                <a:spcPct val="90000"/>
              </a:lnSpc>
            </a:pPr>
            <a:r>
              <a:rPr lang="en-US" altLang="en-PK" sz="2400" dirty="0"/>
              <a:t>a navigability arrow pointing from the source (Register) to target (Sale) object, indicating a Register object has an attribute of one Sale</a:t>
            </a:r>
          </a:p>
          <a:p>
            <a:pPr lvl="1">
              <a:lnSpc>
                <a:spcPct val="90000"/>
              </a:lnSpc>
            </a:pPr>
            <a:r>
              <a:rPr lang="en-US" altLang="en-PK" sz="2400" dirty="0"/>
              <a:t>a multiplicity at the target end, but not the source end</a:t>
            </a:r>
          </a:p>
          <a:p>
            <a:pPr lvl="1">
              <a:lnSpc>
                <a:spcPct val="90000"/>
              </a:lnSpc>
            </a:pPr>
            <a:r>
              <a:rPr lang="en-US" altLang="en-PK" sz="2400" dirty="0"/>
              <a:t>a </a:t>
            </a:r>
            <a:r>
              <a:rPr lang="en-US" altLang="en-PK" sz="2400" dirty="0" err="1"/>
              <a:t>rolename</a:t>
            </a:r>
            <a:r>
              <a:rPr lang="en-US" altLang="en-PK" sz="2400" dirty="0"/>
              <a:t> (</a:t>
            </a:r>
            <a:r>
              <a:rPr lang="en-US" altLang="en-PK" sz="2400" dirty="0" err="1"/>
              <a:t>currentSale</a:t>
            </a:r>
            <a:r>
              <a:rPr lang="en-US" altLang="en-PK" sz="2400" dirty="0"/>
              <a:t>) only at the target end to show the attribute name</a:t>
            </a:r>
          </a:p>
          <a:p>
            <a:pPr lvl="1">
              <a:lnSpc>
                <a:spcPct val="90000"/>
              </a:lnSpc>
            </a:pPr>
            <a:r>
              <a:rPr lang="en-US" altLang="en-PK" sz="2400" dirty="0"/>
              <a:t>no association name</a:t>
            </a:r>
          </a:p>
        </p:txBody>
      </p:sp>
      <p:sp>
        <p:nvSpPr>
          <p:cNvPr id="2" name="Slide Number Placeholder 1">
            <a:extLst>
              <a:ext uri="{FF2B5EF4-FFF2-40B4-BE49-F238E27FC236}">
                <a16:creationId xmlns:a16="http://schemas.microsoft.com/office/drawing/2014/main" id="{26BE9EBF-B4BF-46B3-8860-5423B3E980BF}"/>
              </a:ext>
            </a:extLst>
          </p:cNvPr>
          <p:cNvSpPr>
            <a:spLocks noGrp="1"/>
          </p:cNvSpPr>
          <p:nvPr>
            <p:ph type="sldNum" sz="quarter" idx="12"/>
          </p:nvPr>
        </p:nvSpPr>
        <p:spPr/>
        <p:txBody>
          <a:bodyPr/>
          <a:lstStyle/>
          <a:p>
            <a:pPr>
              <a:defRPr/>
            </a:pPr>
            <a:fld id="{6141230D-8078-48E4-A197-A3EF0CD3B58E}"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B71BBE7C-DA92-4CB7-8A01-FDED28A79915}"/>
              </a:ext>
            </a:extLst>
          </p:cNvPr>
          <p:cNvSpPr>
            <a:spLocks noGrp="1" noChangeArrowheads="1"/>
          </p:cNvSpPr>
          <p:nvPr>
            <p:ph type="title"/>
          </p:nvPr>
        </p:nvSpPr>
        <p:spPr/>
        <p:txBody>
          <a:bodyPr/>
          <a:lstStyle/>
          <a:p>
            <a:r>
              <a:rPr lang="en-US" altLang="en-PK" sz="3600" b="1" dirty="0"/>
              <a:t>Association Notation Usage in Different Perspectives </a:t>
            </a:r>
          </a:p>
        </p:txBody>
      </p:sp>
      <p:graphicFrame>
        <p:nvGraphicFramePr>
          <p:cNvPr id="17411" name="Object 2">
            <a:extLst>
              <a:ext uri="{FF2B5EF4-FFF2-40B4-BE49-F238E27FC236}">
                <a16:creationId xmlns:a16="http://schemas.microsoft.com/office/drawing/2014/main" id="{44A509A2-7F77-45D8-9683-5969E68968B6}"/>
              </a:ext>
            </a:extLst>
          </p:cNvPr>
          <p:cNvGraphicFramePr>
            <a:graphicFrameLocks noGrp="1" noChangeAspect="1"/>
          </p:cNvGraphicFramePr>
          <p:nvPr>
            <p:ph idx="4294967295"/>
          </p:nvPr>
        </p:nvGraphicFramePr>
        <p:xfrm>
          <a:off x="1657350" y="1905001"/>
          <a:ext cx="8934450" cy="4202113"/>
        </p:xfrm>
        <a:graphic>
          <a:graphicData uri="http://schemas.openxmlformats.org/presentationml/2006/ole">
            <mc:AlternateContent xmlns:mc="http://schemas.openxmlformats.org/markup-compatibility/2006">
              <mc:Choice xmlns:v="urn:schemas-microsoft-com:vml" Requires="v">
                <p:oleObj spid="_x0000_s17424" name="Visio" r:id="rId4" imgW="6054385" imgH="3167221" progId="Visio.Drawing.11">
                  <p:embed/>
                </p:oleObj>
              </mc:Choice>
              <mc:Fallback>
                <p:oleObj name="Visio" r:id="rId4" imgW="6054385" imgH="3167221"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1905001"/>
                        <a:ext cx="8934450" cy="420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4A110E27-7C99-4DED-88BC-32A2DEF67E34}"/>
              </a:ext>
            </a:extLst>
          </p:cNvPr>
          <p:cNvSpPr>
            <a:spLocks noGrp="1"/>
          </p:cNvSpPr>
          <p:nvPr>
            <p:ph type="sldNum" sz="quarter" idx="12"/>
          </p:nvPr>
        </p:nvSpPr>
        <p:spPr/>
        <p:txBody>
          <a:bodyPr/>
          <a:lstStyle/>
          <a:p>
            <a:pPr>
              <a:defRPr/>
            </a:pPr>
            <a:fld id="{FD9FF9F4-E3F1-485A-8428-01190D2A7E59}"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346BBE7-6B9C-411D-B996-AF6C8D094F09}"/>
              </a:ext>
            </a:extLst>
          </p:cNvPr>
          <p:cNvSpPr>
            <a:spLocks noGrp="1" noChangeArrowheads="1"/>
          </p:cNvSpPr>
          <p:nvPr>
            <p:ph type="title"/>
          </p:nvPr>
        </p:nvSpPr>
        <p:spPr/>
        <p:txBody>
          <a:bodyPr/>
          <a:lstStyle/>
          <a:p>
            <a:r>
              <a:rPr lang="en-US" altLang="en-PK" sz="3600" b="1" dirty="0"/>
              <a:t>Guideline: When to Use Attribute Text versus Association Lines for Attributes? </a:t>
            </a:r>
          </a:p>
        </p:txBody>
      </p:sp>
      <p:graphicFrame>
        <p:nvGraphicFramePr>
          <p:cNvPr id="19459" name="Object 2">
            <a:extLst>
              <a:ext uri="{FF2B5EF4-FFF2-40B4-BE49-F238E27FC236}">
                <a16:creationId xmlns:a16="http://schemas.microsoft.com/office/drawing/2014/main" id="{104FD5DC-9406-4D60-A92F-01429B08D911}"/>
              </a:ext>
            </a:extLst>
          </p:cNvPr>
          <p:cNvGraphicFramePr>
            <a:graphicFrameLocks noGrp="1" noChangeAspect="1"/>
          </p:cNvGraphicFramePr>
          <p:nvPr>
            <p:ph idx="4294967295"/>
          </p:nvPr>
        </p:nvGraphicFramePr>
        <p:xfrm>
          <a:off x="1741488" y="1828800"/>
          <a:ext cx="8604250" cy="2743200"/>
        </p:xfrm>
        <a:graphic>
          <a:graphicData uri="http://schemas.openxmlformats.org/presentationml/2006/ole">
            <mc:AlternateContent xmlns:mc="http://schemas.openxmlformats.org/markup-compatibility/2006">
              <mc:Choice xmlns:v="urn:schemas-microsoft-com:vml" Requires="v">
                <p:oleObj spid="_x0000_s19474" name="Visio" r:id="rId4" imgW="5880053" imgH="2016629" progId="Visio.Drawing.11">
                  <p:embed/>
                </p:oleObj>
              </mc:Choice>
              <mc:Fallback>
                <p:oleObj name="Visio" r:id="rId4" imgW="5880053" imgH="2016629"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488" y="1828800"/>
                        <a:ext cx="86042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a:extLst>
              <a:ext uri="{FF2B5EF4-FFF2-40B4-BE49-F238E27FC236}">
                <a16:creationId xmlns:a16="http://schemas.microsoft.com/office/drawing/2014/main" id="{90243EE2-1B04-477B-ABA0-DFC2D865F083}"/>
              </a:ext>
            </a:extLst>
          </p:cNvPr>
          <p:cNvSpPr txBox="1">
            <a:spLocks noChangeArrowheads="1"/>
          </p:cNvSpPr>
          <p:nvPr/>
        </p:nvSpPr>
        <p:spPr bwMode="auto">
          <a:xfrm>
            <a:off x="2057400" y="5715001"/>
            <a:ext cx="6637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Use the attribute text notation for </a:t>
            </a:r>
            <a:r>
              <a:rPr lang="en-US" altLang="en-PK" sz="2000" b="1"/>
              <a:t>data type</a:t>
            </a:r>
            <a:r>
              <a:rPr lang="en-US" altLang="en-PK" sz="2000"/>
              <a:t> objects and the association line notation for others </a:t>
            </a:r>
          </a:p>
        </p:txBody>
      </p:sp>
      <p:sp>
        <p:nvSpPr>
          <p:cNvPr id="19461" name="Text Box 5">
            <a:extLst>
              <a:ext uri="{FF2B5EF4-FFF2-40B4-BE49-F238E27FC236}">
                <a16:creationId xmlns:a16="http://schemas.microsoft.com/office/drawing/2014/main" id="{F72BCA3F-D441-4528-888D-9E3351C94539}"/>
              </a:ext>
            </a:extLst>
          </p:cNvPr>
          <p:cNvSpPr txBox="1">
            <a:spLocks noChangeArrowheads="1"/>
          </p:cNvSpPr>
          <p:nvPr/>
        </p:nvSpPr>
        <p:spPr bwMode="auto">
          <a:xfrm>
            <a:off x="2057400" y="4953001"/>
            <a:ext cx="7981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dirty="0"/>
              <a:t>Showing Sale &amp; Store attributes as associations visually emphasizes</a:t>
            </a:r>
          </a:p>
          <a:p>
            <a:pPr eaLnBrk="1" hangingPunct="1">
              <a:spcBef>
                <a:spcPct val="0"/>
              </a:spcBef>
              <a:buClrTx/>
              <a:buSzTx/>
              <a:buFontTx/>
              <a:buNone/>
            </a:pPr>
            <a:r>
              <a:rPr lang="en-US" altLang="en-PK" sz="2000" dirty="0"/>
              <a:t>relationships important in object collaboration</a:t>
            </a:r>
          </a:p>
        </p:txBody>
      </p:sp>
      <p:sp>
        <p:nvSpPr>
          <p:cNvPr id="2" name="Slide Number Placeholder 1">
            <a:extLst>
              <a:ext uri="{FF2B5EF4-FFF2-40B4-BE49-F238E27FC236}">
                <a16:creationId xmlns:a16="http://schemas.microsoft.com/office/drawing/2014/main" id="{49C91CED-7560-46B0-B2E8-64CB7D1C06C0}"/>
              </a:ext>
            </a:extLst>
          </p:cNvPr>
          <p:cNvSpPr>
            <a:spLocks noGrp="1"/>
          </p:cNvSpPr>
          <p:nvPr>
            <p:ph type="sldNum" sz="quarter" idx="12"/>
          </p:nvPr>
        </p:nvSpPr>
        <p:spPr/>
        <p:txBody>
          <a:bodyPr/>
          <a:lstStyle/>
          <a:p>
            <a:pPr>
              <a:defRPr/>
            </a:pPr>
            <a:fld id="{FD9FF9F4-E3F1-485A-8428-01190D2A7E59}"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C88A465-3D23-4476-9E23-7CAB75B58B2B}"/>
              </a:ext>
            </a:extLst>
          </p:cNvPr>
          <p:cNvSpPr>
            <a:spLocks noGrp="1" noChangeArrowheads="1"/>
          </p:cNvSpPr>
          <p:nvPr>
            <p:ph type="title"/>
          </p:nvPr>
        </p:nvSpPr>
        <p:spPr>
          <a:xfrm>
            <a:off x="609600" y="228600"/>
            <a:ext cx="10820400" cy="1143000"/>
          </a:xfrm>
        </p:spPr>
        <p:txBody>
          <a:bodyPr/>
          <a:lstStyle/>
          <a:p>
            <a:r>
              <a:rPr lang="en-US" altLang="en-PK" sz="3600" b="1" dirty="0"/>
              <a:t>Two ways to show a collection attribute in the UML</a:t>
            </a:r>
            <a:r>
              <a:rPr lang="en-US" altLang="en-PK" sz="4400" b="1" dirty="0"/>
              <a:t> </a:t>
            </a:r>
          </a:p>
        </p:txBody>
      </p:sp>
      <p:graphicFrame>
        <p:nvGraphicFramePr>
          <p:cNvPr id="21507" name="Object 2">
            <a:extLst>
              <a:ext uri="{FF2B5EF4-FFF2-40B4-BE49-F238E27FC236}">
                <a16:creationId xmlns:a16="http://schemas.microsoft.com/office/drawing/2014/main" id="{B33312E7-B4CE-4379-A77F-75398867F855}"/>
              </a:ext>
            </a:extLst>
          </p:cNvPr>
          <p:cNvGraphicFramePr>
            <a:graphicFrameLocks noGrp="1" noChangeAspect="1"/>
          </p:cNvGraphicFramePr>
          <p:nvPr>
            <p:ph idx="1"/>
          </p:nvPr>
        </p:nvGraphicFramePr>
        <p:xfrm>
          <a:off x="2057400" y="1219200"/>
          <a:ext cx="8001000" cy="3505200"/>
        </p:xfrm>
        <a:graphic>
          <a:graphicData uri="http://schemas.openxmlformats.org/presentationml/2006/ole">
            <mc:AlternateContent xmlns:mc="http://schemas.openxmlformats.org/markup-compatibility/2006">
              <mc:Choice xmlns:v="urn:schemas-microsoft-com:vml" Requires="v">
                <p:oleObj spid="_x0000_s21522" name="Visio" r:id="rId4" imgW="5524641" imgH="3142477" progId="Visio.Drawing.11">
                  <p:embed/>
                </p:oleObj>
              </mc:Choice>
              <mc:Fallback>
                <p:oleObj name="Visio" r:id="rId4" imgW="5524641" imgH="3142477"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219200"/>
                        <a:ext cx="8001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Text Box 4">
            <a:extLst>
              <a:ext uri="{FF2B5EF4-FFF2-40B4-BE49-F238E27FC236}">
                <a16:creationId xmlns:a16="http://schemas.microsoft.com/office/drawing/2014/main" id="{05C76756-D689-465F-839C-9651E7D2C9A8}"/>
              </a:ext>
            </a:extLst>
          </p:cNvPr>
          <p:cNvSpPr txBox="1">
            <a:spLocks noChangeArrowheads="1"/>
          </p:cNvSpPr>
          <p:nvPr/>
        </p:nvSpPr>
        <p:spPr bwMode="auto">
          <a:xfrm>
            <a:off x="2073276" y="4248150"/>
            <a:ext cx="303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1800"/>
              <a:t>Preferred, less visual clutter</a:t>
            </a:r>
          </a:p>
        </p:txBody>
      </p:sp>
      <p:sp>
        <p:nvSpPr>
          <p:cNvPr id="21509" name="Text Box 5">
            <a:extLst>
              <a:ext uri="{FF2B5EF4-FFF2-40B4-BE49-F238E27FC236}">
                <a16:creationId xmlns:a16="http://schemas.microsoft.com/office/drawing/2014/main" id="{EFE4BA9A-80A9-4762-9085-616826DEA66A}"/>
              </a:ext>
            </a:extLst>
          </p:cNvPr>
          <p:cNvSpPr txBox="1">
            <a:spLocks noChangeArrowheads="1"/>
          </p:cNvSpPr>
          <p:nvPr/>
        </p:nvSpPr>
        <p:spPr bwMode="auto">
          <a:xfrm>
            <a:off x="2100264" y="5013326"/>
            <a:ext cx="79914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PK" sz="2000"/>
              <a:t>public class Sale { </a:t>
            </a:r>
          </a:p>
          <a:p>
            <a:pPr eaLnBrk="1" hangingPunct="1">
              <a:spcBef>
                <a:spcPct val="0"/>
              </a:spcBef>
              <a:buClrTx/>
              <a:buSzTx/>
              <a:buFontTx/>
              <a:buNone/>
            </a:pPr>
            <a:r>
              <a:rPr lang="en-US" altLang="en-PK" sz="2000"/>
              <a:t>	private List&lt;SalesLineItem&gt; lineItems = new ArrayList&lt;SalesLineItem&gt;();</a:t>
            </a:r>
          </a:p>
          <a:p>
            <a:pPr eaLnBrk="1" hangingPunct="1">
              <a:spcBef>
                <a:spcPct val="0"/>
              </a:spcBef>
              <a:buClrTx/>
              <a:buSzTx/>
              <a:buFontTx/>
              <a:buNone/>
            </a:pPr>
            <a:r>
              <a:rPr lang="en-US" altLang="en-PK" sz="2000"/>
              <a:t> // … </a:t>
            </a:r>
          </a:p>
          <a:p>
            <a:pPr eaLnBrk="1" hangingPunct="1">
              <a:spcBef>
                <a:spcPct val="0"/>
              </a:spcBef>
              <a:buClrTx/>
              <a:buSzTx/>
              <a:buFontTx/>
              <a:buNone/>
            </a:pPr>
            <a:r>
              <a:rPr lang="en-US" altLang="en-PK" sz="2000"/>
              <a:t>} </a:t>
            </a:r>
          </a:p>
        </p:txBody>
      </p:sp>
      <p:sp>
        <p:nvSpPr>
          <p:cNvPr id="2" name="Slide Number Placeholder 1">
            <a:extLst>
              <a:ext uri="{FF2B5EF4-FFF2-40B4-BE49-F238E27FC236}">
                <a16:creationId xmlns:a16="http://schemas.microsoft.com/office/drawing/2014/main" id="{F4A37004-2CDA-40B7-ADFF-C5412828EE17}"/>
              </a:ext>
            </a:extLst>
          </p:cNvPr>
          <p:cNvSpPr>
            <a:spLocks noGrp="1"/>
          </p:cNvSpPr>
          <p:nvPr>
            <p:ph type="sldNum" sz="quarter" idx="12"/>
          </p:nvPr>
        </p:nvSpPr>
        <p:spPr/>
        <p:txBody>
          <a:bodyPr/>
          <a:lstStyle/>
          <a:p>
            <a:pPr>
              <a:defRPr/>
            </a:pPr>
            <a:fld id="{6141230D-8078-48E4-A197-A3EF0CD3B58E}"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3996</TotalTime>
  <Words>901</Words>
  <Application>Microsoft Office PowerPoint</Application>
  <PresentationFormat>Widescreen</PresentationFormat>
  <Paragraphs>141</Paragraphs>
  <Slides>26</Slides>
  <Notes>26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Garamond</vt:lpstr>
      <vt:lpstr>Wingdings</vt:lpstr>
      <vt:lpstr>Edge</vt:lpstr>
      <vt:lpstr>Visio</vt:lpstr>
      <vt:lpstr>Software Design &amp; Architecture</vt:lpstr>
      <vt:lpstr>PowerPoint Presentation</vt:lpstr>
      <vt:lpstr>Definition: Classifier</vt:lpstr>
      <vt:lpstr>Attribute Text Vs Association-Line Notation for a UML Attribute</vt:lpstr>
      <vt:lpstr>UML Class Diagrams in Two Perspectives </vt:lpstr>
      <vt:lpstr>Class Diagrams</vt:lpstr>
      <vt:lpstr>Association Notation Usage in Different Perspectives </vt:lpstr>
      <vt:lpstr>Guideline: When to Use Attribute Text versus Association Lines for Attributes? </vt:lpstr>
      <vt:lpstr>Two ways to show a collection attribute in the UML </vt:lpstr>
      <vt:lpstr>Note Symbols </vt:lpstr>
      <vt:lpstr>Operations and Methods</vt:lpstr>
      <vt:lpstr>Keywords</vt:lpstr>
      <vt:lpstr>Class Diagrams</vt:lpstr>
      <vt:lpstr>Class Diagrams</vt:lpstr>
      <vt:lpstr>Showing Dependency </vt:lpstr>
      <vt:lpstr>Showing Dependency</vt:lpstr>
      <vt:lpstr>Optional Dependency Labels in UML </vt:lpstr>
      <vt:lpstr>Interface</vt:lpstr>
      <vt:lpstr>Composition Over Aggregation </vt:lpstr>
      <vt:lpstr>Constraints </vt:lpstr>
      <vt:lpstr>Qualified Association </vt:lpstr>
      <vt:lpstr>Association Class </vt:lpstr>
      <vt:lpstr>User-Defined Compartments </vt:lpstr>
      <vt:lpstr>Active Class</vt:lpstr>
      <vt:lpstr>Interaction and Class Diagrams </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dc:creator>
  <cp:lastModifiedBy>Nafeesa Shoukat</cp:lastModifiedBy>
  <cp:revision>4965</cp:revision>
  <cp:lastPrinted>1601-01-01T00:00:00Z</cp:lastPrinted>
  <dcterms:created xsi:type="dcterms:W3CDTF">1601-01-01T00:00:00Z</dcterms:created>
  <dcterms:modified xsi:type="dcterms:W3CDTF">2020-07-07T08:40:38Z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