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68" r:id="rId6"/>
    <p:sldId id="269" r:id="rId7"/>
    <p:sldId id="270" r:id="rId8"/>
    <p:sldId id="271" r:id="rId9"/>
    <p:sldId id="258" r:id="rId10"/>
    <p:sldId id="259" r:id="rId11"/>
    <p:sldId id="260" r:id="rId12"/>
    <p:sldId id="261" r:id="rId13"/>
    <p:sldId id="262" r:id="rId14"/>
    <p:sldId id="263" r:id="rId15"/>
    <p:sldId id="264" r:id="rId16"/>
    <p:sldId id="265"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b="1" u="sng" dirty="0" smtClean="0"/>
              <a:t>PROFESSIONAL PRACTICES</a:t>
            </a:r>
            <a:endParaRPr lang="en-US" sz="6600" b="1" u="sng" dirty="0"/>
          </a:p>
        </p:txBody>
      </p:sp>
    </p:spTree>
    <p:extLst>
      <p:ext uri="{BB962C8B-B14F-4D97-AF65-F5344CB8AC3E}">
        <p14:creationId xmlns:p14="http://schemas.microsoft.com/office/powerpoint/2010/main" val="576808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Cover Letter</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The letter provides detailed information on why you are qualified for the job you are applying for. </a:t>
            </a:r>
            <a:endParaRPr lang="en-US" dirty="0" smtClean="0"/>
          </a:p>
          <a:p>
            <a:pPr algn="just"/>
            <a:r>
              <a:rPr lang="en-US" dirty="0" smtClean="0"/>
              <a:t>Don’t </a:t>
            </a:r>
            <a:r>
              <a:rPr lang="en-US" dirty="0"/>
              <a:t>simply repeat what’s on your resume -- rather, include specific information on why you’re a strong match for the employer’s job requirements. </a:t>
            </a:r>
            <a:endParaRPr lang="en-US" dirty="0" smtClean="0"/>
          </a:p>
          <a:p>
            <a:pPr algn="just"/>
            <a:r>
              <a:rPr lang="en-US" dirty="0"/>
              <a:t>Employers use cover letters as a way to screen applicants for available jobs and to determine which candidates they would like to interview. </a:t>
            </a:r>
            <a:endParaRPr lang="en-US" dirty="0" smtClean="0"/>
          </a:p>
          <a:p>
            <a:pPr algn="just"/>
            <a:r>
              <a:rPr lang="en-US" dirty="0" smtClean="0"/>
              <a:t>If </a:t>
            </a:r>
            <a:r>
              <a:rPr lang="en-US" dirty="0"/>
              <a:t>an employer requires a cover letter, it will be listed in the job posting. Even if the company doesn’t ask for one, you may want to include one anyway.</a:t>
            </a:r>
          </a:p>
        </p:txBody>
      </p:sp>
    </p:spTree>
    <p:extLst>
      <p:ext uri="{BB962C8B-B14F-4D97-AF65-F5344CB8AC3E}">
        <p14:creationId xmlns:p14="http://schemas.microsoft.com/office/powerpoint/2010/main" val="385683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a Cover Letter</a:t>
            </a:r>
            <a:endParaRPr lang="en-US" b="1" dirty="0"/>
          </a:p>
        </p:txBody>
      </p:sp>
      <p:sp>
        <p:nvSpPr>
          <p:cNvPr id="3" name="Content Placeholder 2"/>
          <p:cNvSpPr>
            <a:spLocks noGrp="1"/>
          </p:cNvSpPr>
          <p:nvPr>
            <p:ph idx="1"/>
          </p:nvPr>
        </p:nvSpPr>
        <p:spPr/>
        <p:txBody>
          <a:bodyPr>
            <a:normAutofit lnSpcReduction="10000"/>
          </a:bodyPr>
          <a:lstStyle/>
          <a:p>
            <a:pPr algn="just"/>
            <a:r>
              <a:rPr lang="en-US" dirty="0"/>
              <a:t>There are three general types of cover </a:t>
            </a:r>
            <a:r>
              <a:rPr lang="en-US" dirty="0" smtClean="0"/>
              <a:t>letters.</a:t>
            </a:r>
          </a:p>
          <a:p>
            <a:pPr lvl="1" algn="just"/>
            <a:r>
              <a:rPr lang="en-US" dirty="0" smtClean="0"/>
              <a:t>The </a:t>
            </a:r>
            <a:r>
              <a:rPr lang="en-US" b="1" dirty="0"/>
              <a:t>application letter</a:t>
            </a:r>
            <a:r>
              <a:rPr lang="en-US" dirty="0"/>
              <a:t> which responds to a known job </a:t>
            </a:r>
            <a:r>
              <a:rPr lang="en-US" dirty="0" smtClean="0"/>
              <a:t>opening. </a:t>
            </a:r>
          </a:p>
          <a:p>
            <a:pPr lvl="1" algn="just"/>
            <a:r>
              <a:rPr lang="en-US" dirty="0" smtClean="0"/>
              <a:t>The </a:t>
            </a:r>
            <a:r>
              <a:rPr lang="en-US" b="1" dirty="0"/>
              <a:t>prospecting letter</a:t>
            </a:r>
            <a:r>
              <a:rPr lang="en-US" dirty="0"/>
              <a:t> which inquires about possible </a:t>
            </a:r>
            <a:r>
              <a:rPr lang="en-US" dirty="0" smtClean="0"/>
              <a:t>positions.</a:t>
            </a:r>
          </a:p>
          <a:p>
            <a:pPr lvl="1" algn="just"/>
            <a:r>
              <a:rPr lang="en-US" dirty="0" smtClean="0"/>
              <a:t>The </a:t>
            </a:r>
            <a:r>
              <a:rPr lang="en-US" b="1" dirty="0"/>
              <a:t>networking letter</a:t>
            </a:r>
            <a:r>
              <a:rPr lang="en-US" dirty="0"/>
              <a:t> which requests information and assistance in your job </a:t>
            </a:r>
            <a:r>
              <a:rPr lang="en-US" dirty="0" smtClean="0"/>
              <a:t>search.</a:t>
            </a:r>
          </a:p>
          <a:p>
            <a:pPr algn="just"/>
            <a:r>
              <a:rPr lang="en-US" dirty="0" smtClean="0"/>
              <a:t>When </a:t>
            </a:r>
            <a:r>
              <a:rPr lang="en-US" dirty="0"/>
              <a:t>you are applying for a job that has been posted by a company that’s hiring, you will be using the “application letter” style.</a:t>
            </a:r>
          </a:p>
          <a:p>
            <a:pPr algn="just"/>
            <a:endParaRPr lang="en-US" dirty="0"/>
          </a:p>
        </p:txBody>
      </p:sp>
    </p:spTree>
    <p:extLst>
      <p:ext uri="{BB962C8B-B14F-4D97-AF65-F5344CB8AC3E}">
        <p14:creationId xmlns:p14="http://schemas.microsoft.com/office/powerpoint/2010/main" val="146260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to Include in a Cover Letter</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a:t>A cover letter should complement, not duplicate, your resume. Its purpose is to </a:t>
            </a:r>
            <a:r>
              <a:rPr lang="en-US" dirty="0" smtClean="0"/>
              <a:t>add </a:t>
            </a:r>
            <a:r>
              <a:rPr lang="en-US" dirty="0"/>
              <a:t>a personal touch to your application for employment</a:t>
            </a:r>
            <a:r>
              <a:rPr lang="en-US" dirty="0" smtClean="0"/>
              <a:t>.</a:t>
            </a:r>
          </a:p>
          <a:p>
            <a:pPr algn="just"/>
            <a:r>
              <a:rPr lang="en-US" dirty="0"/>
              <a:t>Here's an outline of the items that should be included in every cover letter. </a:t>
            </a:r>
            <a:endParaRPr lang="en-US" dirty="0" smtClean="0"/>
          </a:p>
          <a:p>
            <a:pPr algn="just"/>
            <a:r>
              <a:rPr lang="en-US" b="1" dirty="0" smtClean="0"/>
              <a:t>Header</a:t>
            </a:r>
            <a:r>
              <a:rPr lang="en-US" dirty="0" smtClean="0"/>
              <a:t>: A </a:t>
            </a:r>
            <a:r>
              <a:rPr lang="en-US" dirty="0"/>
              <a:t>cover letter should begin with both your and the employer's contact information (name, address, phone number, email) followed by the date. If this is an email rather than an actual letter, include your contact information at the end of the letter, after your signature.</a:t>
            </a:r>
          </a:p>
        </p:txBody>
      </p:sp>
    </p:spTree>
    <p:extLst>
      <p:ext uri="{BB962C8B-B14F-4D97-AF65-F5344CB8AC3E}">
        <p14:creationId xmlns:p14="http://schemas.microsoft.com/office/powerpoint/2010/main" val="402580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Include in a Cover Letter</a:t>
            </a:r>
          </a:p>
        </p:txBody>
      </p:sp>
      <p:sp>
        <p:nvSpPr>
          <p:cNvPr id="3" name="Content Placeholder 2"/>
          <p:cNvSpPr>
            <a:spLocks noGrp="1"/>
          </p:cNvSpPr>
          <p:nvPr>
            <p:ph idx="1"/>
          </p:nvPr>
        </p:nvSpPr>
        <p:spPr/>
        <p:txBody>
          <a:bodyPr>
            <a:normAutofit fontScale="70000" lnSpcReduction="20000"/>
          </a:bodyPr>
          <a:lstStyle/>
          <a:p>
            <a:pPr algn="just"/>
            <a:r>
              <a:rPr lang="en-US" b="1" dirty="0"/>
              <a:t>Your contact information should </a:t>
            </a:r>
            <a:r>
              <a:rPr lang="en-US" b="1" dirty="0" smtClean="0"/>
              <a:t>include:</a:t>
            </a:r>
            <a:endParaRPr lang="en-US" dirty="0" smtClean="0"/>
          </a:p>
          <a:p>
            <a:pPr lvl="1" algn="just"/>
            <a:r>
              <a:rPr lang="en-US" dirty="0" smtClean="0"/>
              <a:t>First </a:t>
            </a:r>
            <a:r>
              <a:rPr lang="en-US" dirty="0"/>
              <a:t>and Last </a:t>
            </a:r>
            <a:r>
              <a:rPr lang="en-US" dirty="0" smtClean="0"/>
              <a:t>Name</a:t>
            </a:r>
          </a:p>
          <a:p>
            <a:pPr lvl="1" algn="just"/>
            <a:r>
              <a:rPr lang="en-US" dirty="0" smtClean="0"/>
              <a:t>Street Address</a:t>
            </a:r>
          </a:p>
          <a:p>
            <a:pPr lvl="1" algn="just"/>
            <a:r>
              <a:rPr lang="en-US" dirty="0" smtClean="0"/>
              <a:t>City</a:t>
            </a:r>
            <a:r>
              <a:rPr lang="en-US" dirty="0"/>
              <a:t>, State </a:t>
            </a:r>
            <a:r>
              <a:rPr lang="en-US" dirty="0" smtClean="0"/>
              <a:t>Zip</a:t>
            </a:r>
          </a:p>
          <a:p>
            <a:pPr lvl="1" algn="just"/>
            <a:r>
              <a:rPr lang="en-US" dirty="0" smtClean="0"/>
              <a:t>Phone</a:t>
            </a:r>
          </a:p>
          <a:p>
            <a:pPr lvl="1" algn="just"/>
            <a:r>
              <a:rPr lang="en-US" dirty="0" smtClean="0"/>
              <a:t>Email</a:t>
            </a:r>
          </a:p>
          <a:p>
            <a:pPr algn="just"/>
            <a:r>
              <a:rPr lang="en-US" b="1" dirty="0" smtClean="0"/>
              <a:t>Salutation</a:t>
            </a:r>
            <a:endParaRPr lang="en-US" dirty="0" smtClean="0"/>
          </a:p>
          <a:p>
            <a:pPr lvl="1" algn="just"/>
            <a:r>
              <a:rPr lang="en-US" dirty="0" smtClean="0"/>
              <a:t>Begin </a:t>
            </a:r>
            <a:r>
              <a:rPr lang="en-US" dirty="0"/>
              <a:t>your cover letter salutation with "Dr./Mr./Ms. Last Name." </a:t>
            </a:r>
          </a:p>
          <a:p>
            <a:pPr lvl="1" algn="just"/>
            <a:r>
              <a:rPr lang="en-US" dirty="0" smtClean="0"/>
              <a:t>If </a:t>
            </a:r>
            <a:r>
              <a:rPr lang="en-US" dirty="0"/>
              <a:t>you are unsure if your contact is male or female, you can write out their full name. </a:t>
            </a:r>
            <a:endParaRPr lang="en-US" dirty="0" smtClean="0"/>
          </a:p>
          <a:p>
            <a:pPr lvl="1" algn="just"/>
            <a:r>
              <a:rPr lang="en-US" dirty="0" smtClean="0"/>
              <a:t>If </a:t>
            </a:r>
            <a:r>
              <a:rPr lang="en-US" dirty="0"/>
              <a:t>you do not know the employer's name, simply write, "Dear Hiring Manager." </a:t>
            </a:r>
            <a:endParaRPr lang="en-US" dirty="0" smtClean="0"/>
          </a:p>
          <a:p>
            <a:pPr lvl="1" algn="just"/>
            <a:r>
              <a:rPr lang="en-US" dirty="0" smtClean="0"/>
              <a:t>This </a:t>
            </a:r>
            <a:r>
              <a:rPr lang="en-US" dirty="0"/>
              <a:t>is better than the generic and formal, “To Whom It May Concern.”</a:t>
            </a:r>
          </a:p>
        </p:txBody>
      </p:sp>
    </p:spTree>
    <p:extLst>
      <p:ext uri="{BB962C8B-B14F-4D97-AF65-F5344CB8AC3E}">
        <p14:creationId xmlns:p14="http://schemas.microsoft.com/office/powerpoint/2010/main" val="144309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Include in a Cover Letter</a:t>
            </a:r>
          </a:p>
        </p:txBody>
      </p:sp>
      <p:sp>
        <p:nvSpPr>
          <p:cNvPr id="3" name="Content Placeholder 2"/>
          <p:cNvSpPr>
            <a:spLocks noGrp="1"/>
          </p:cNvSpPr>
          <p:nvPr>
            <p:ph idx="1"/>
          </p:nvPr>
        </p:nvSpPr>
        <p:spPr/>
        <p:txBody>
          <a:bodyPr>
            <a:normAutofit fontScale="92500" lnSpcReduction="10000"/>
          </a:bodyPr>
          <a:lstStyle/>
          <a:p>
            <a:pPr algn="just"/>
            <a:r>
              <a:rPr lang="en-US" b="1" dirty="0" smtClean="0"/>
              <a:t>Introduction</a:t>
            </a:r>
            <a:endParaRPr lang="en-US" dirty="0" smtClean="0"/>
          </a:p>
          <a:p>
            <a:pPr lvl="1" algn="just"/>
            <a:r>
              <a:rPr lang="en-US" dirty="0" smtClean="0"/>
              <a:t>Begin </a:t>
            </a:r>
            <a:r>
              <a:rPr lang="en-US" dirty="0"/>
              <a:t>your introduction by stating what job you are applying for. </a:t>
            </a:r>
          </a:p>
          <a:p>
            <a:pPr lvl="1" algn="just"/>
            <a:r>
              <a:rPr lang="en-US" dirty="0" smtClean="0"/>
              <a:t>Explain </a:t>
            </a:r>
            <a:r>
              <a:rPr lang="en-US" dirty="0"/>
              <a:t>where you heard about the job, particularly if you heard about it from a contact associated with the company. </a:t>
            </a:r>
          </a:p>
          <a:p>
            <a:pPr lvl="1" algn="just"/>
            <a:r>
              <a:rPr lang="en-US" dirty="0" smtClean="0"/>
              <a:t>Briefly </a:t>
            </a:r>
            <a:r>
              <a:rPr lang="en-US" dirty="0"/>
              <a:t>mention how your skills and experience match the company and/or position; this will give the employer a preview of the rest of your </a:t>
            </a:r>
            <a:r>
              <a:rPr lang="en-US" dirty="0" smtClean="0"/>
              <a:t>letter.</a:t>
            </a:r>
          </a:p>
          <a:p>
            <a:pPr lvl="1" algn="just"/>
            <a:r>
              <a:rPr lang="en-US" dirty="0" smtClean="0"/>
              <a:t>Your </a:t>
            </a:r>
            <a:r>
              <a:rPr lang="en-US" dirty="0"/>
              <a:t>goal in the introduction is to get the reader's attention.</a:t>
            </a:r>
          </a:p>
        </p:txBody>
      </p:sp>
    </p:spTree>
    <p:extLst>
      <p:ext uri="{BB962C8B-B14F-4D97-AF65-F5344CB8AC3E}">
        <p14:creationId xmlns:p14="http://schemas.microsoft.com/office/powerpoint/2010/main" val="3175022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Include in a Cover Letter</a:t>
            </a:r>
          </a:p>
        </p:txBody>
      </p:sp>
      <p:sp>
        <p:nvSpPr>
          <p:cNvPr id="3" name="Content Placeholder 2"/>
          <p:cNvSpPr>
            <a:spLocks noGrp="1"/>
          </p:cNvSpPr>
          <p:nvPr>
            <p:ph idx="1"/>
          </p:nvPr>
        </p:nvSpPr>
        <p:spPr/>
        <p:txBody>
          <a:bodyPr>
            <a:normAutofit/>
          </a:bodyPr>
          <a:lstStyle/>
          <a:p>
            <a:pPr algn="just"/>
            <a:r>
              <a:rPr lang="en-US" b="1" dirty="0" smtClean="0"/>
              <a:t>Body</a:t>
            </a:r>
            <a:r>
              <a:rPr lang="en-US" dirty="0" smtClean="0"/>
              <a:t>: </a:t>
            </a:r>
          </a:p>
          <a:p>
            <a:pPr lvl="1" algn="just"/>
            <a:r>
              <a:rPr lang="en-US" dirty="0" smtClean="0"/>
              <a:t>In </a:t>
            </a:r>
            <a:r>
              <a:rPr lang="en-US" dirty="0"/>
              <a:t>a paragraph or two, explain why you are interested in the job and why you make an excellent candidate for the position. </a:t>
            </a:r>
            <a:endParaRPr lang="en-US" dirty="0" smtClean="0"/>
          </a:p>
          <a:p>
            <a:pPr lvl="1" algn="just"/>
            <a:r>
              <a:rPr lang="en-US" dirty="0" smtClean="0"/>
              <a:t>Mention </a:t>
            </a:r>
            <a:r>
              <a:rPr lang="en-US" dirty="0"/>
              <a:t>specific qualifications listed in the job posting, and explain how you meet those qualifications. </a:t>
            </a:r>
            <a:endParaRPr lang="en-US" dirty="0" smtClean="0"/>
          </a:p>
          <a:p>
            <a:pPr lvl="1" algn="just"/>
            <a:r>
              <a:rPr lang="en-US" dirty="0" smtClean="0"/>
              <a:t>Do </a:t>
            </a:r>
            <a:r>
              <a:rPr lang="en-US" dirty="0"/>
              <a:t>not simply restate your resume, but provide specific examples that demonstrate your abilities.</a:t>
            </a:r>
          </a:p>
        </p:txBody>
      </p:sp>
    </p:spTree>
    <p:extLst>
      <p:ext uri="{BB962C8B-B14F-4D97-AF65-F5344CB8AC3E}">
        <p14:creationId xmlns:p14="http://schemas.microsoft.com/office/powerpoint/2010/main" val="197128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Include in a Cover Letter</a:t>
            </a:r>
          </a:p>
        </p:txBody>
      </p:sp>
      <p:sp>
        <p:nvSpPr>
          <p:cNvPr id="3" name="Content Placeholder 2"/>
          <p:cNvSpPr>
            <a:spLocks noGrp="1"/>
          </p:cNvSpPr>
          <p:nvPr>
            <p:ph idx="1"/>
          </p:nvPr>
        </p:nvSpPr>
        <p:spPr/>
        <p:txBody>
          <a:bodyPr>
            <a:normAutofit fontScale="77500" lnSpcReduction="20000"/>
          </a:bodyPr>
          <a:lstStyle/>
          <a:p>
            <a:r>
              <a:rPr lang="en-US" b="1" dirty="0" smtClean="0"/>
              <a:t>Closing</a:t>
            </a:r>
            <a:endParaRPr lang="en-US" dirty="0" smtClean="0"/>
          </a:p>
          <a:p>
            <a:pPr lvl="1"/>
            <a:r>
              <a:rPr lang="en-US" dirty="0" smtClean="0"/>
              <a:t>In </a:t>
            </a:r>
            <a:r>
              <a:rPr lang="en-US" dirty="0"/>
              <a:t>the closing section of your cover letter, restate how your skills make you a strong fit for the company and/or position. </a:t>
            </a:r>
            <a:endParaRPr lang="en-US" dirty="0" smtClean="0"/>
          </a:p>
          <a:p>
            <a:pPr lvl="1"/>
            <a:r>
              <a:rPr lang="en-US" dirty="0" smtClean="0"/>
              <a:t>State </a:t>
            </a:r>
            <a:r>
              <a:rPr lang="en-US" dirty="0"/>
              <a:t>that you would like the opportunity to interview or discuss employment opportunities. </a:t>
            </a:r>
            <a:endParaRPr lang="en-US" dirty="0" smtClean="0"/>
          </a:p>
          <a:p>
            <a:pPr lvl="1"/>
            <a:r>
              <a:rPr lang="en-US" dirty="0" smtClean="0"/>
              <a:t>Thank </a:t>
            </a:r>
            <a:r>
              <a:rPr lang="en-US" dirty="0"/>
              <a:t>the employer for his/her consideration.</a:t>
            </a:r>
          </a:p>
          <a:p>
            <a:r>
              <a:rPr lang="en-US" b="1" dirty="0" smtClean="0"/>
              <a:t>Signature</a:t>
            </a:r>
            <a:endParaRPr lang="en-US" dirty="0" smtClean="0"/>
          </a:p>
          <a:p>
            <a:pPr lvl="1"/>
            <a:r>
              <a:rPr lang="en-US" dirty="0" smtClean="0"/>
              <a:t>Use </a:t>
            </a:r>
            <a:r>
              <a:rPr lang="en-US" dirty="0"/>
              <a:t>a complimentary close, and then end your cover letter with your signature, handwritten, followed by your typed name. </a:t>
            </a:r>
            <a:endParaRPr lang="en-US" dirty="0" smtClean="0"/>
          </a:p>
          <a:p>
            <a:pPr lvl="1"/>
            <a:r>
              <a:rPr lang="en-US" dirty="0" smtClean="0"/>
              <a:t>If </a:t>
            </a:r>
            <a:r>
              <a:rPr lang="en-US" dirty="0"/>
              <a:t>this is an email, simply include your typed name, followed by your contact information, after the complimentary close.</a:t>
            </a:r>
          </a:p>
          <a:p>
            <a:endParaRPr lang="en-US" dirty="0"/>
          </a:p>
        </p:txBody>
      </p:sp>
    </p:spTree>
    <p:extLst>
      <p:ext uri="{BB962C8B-B14F-4D97-AF65-F5344CB8AC3E}">
        <p14:creationId xmlns:p14="http://schemas.microsoft.com/office/powerpoint/2010/main" val="3231022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Resignation Letter</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b="1" dirty="0"/>
              <a:t>What is a resignation?</a:t>
            </a:r>
          </a:p>
          <a:p>
            <a:pPr lvl="1" algn="just"/>
            <a:r>
              <a:rPr lang="en-US" dirty="0"/>
              <a:t>A resignation is the act of leaving your job. A resignation letter expresses your intention to leave the company you currently work for</a:t>
            </a:r>
            <a:r>
              <a:rPr lang="en-US" dirty="0" smtClean="0"/>
              <a:t>.</a:t>
            </a:r>
          </a:p>
          <a:p>
            <a:pPr algn="just"/>
            <a:r>
              <a:rPr lang="en-US" b="1" dirty="0"/>
              <a:t>Should you write a resignation </a:t>
            </a:r>
            <a:r>
              <a:rPr lang="en-US" b="1" dirty="0" smtClean="0"/>
              <a:t>letter?</a:t>
            </a:r>
          </a:p>
          <a:p>
            <a:pPr lvl="1" algn="just"/>
            <a:r>
              <a:rPr lang="en-US" dirty="0" smtClean="0"/>
              <a:t>You </a:t>
            </a:r>
            <a:r>
              <a:rPr lang="en-US" dirty="0"/>
              <a:t>should write a resignation letter because it's the professional thing to do, whether you work at a hospital or a coffee shop. </a:t>
            </a:r>
            <a:endParaRPr lang="en-US" dirty="0" smtClean="0"/>
          </a:p>
          <a:p>
            <a:pPr lvl="1" algn="just"/>
            <a:r>
              <a:rPr lang="en-US" dirty="0" smtClean="0"/>
              <a:t>A </a:t>
            </a:r>
            <a:r>
              <a:rPr lang="en-US" dirty="0"/>
              <a:t>resignation letter officially gives notice to your boss that you're leaving the job and someone else will need to be hired to replace you and take on your responsibilities. </a:t>
            </a:r>
          </a:p>
          <a:p>
            <a:pPr algn="just"/>
            <a:endParaRPr lang="en-US" dirty="0"/>
          </a:p>
          <a:p>
            <a:pPr algn="just"/>
            <a:endParaRPr lang="en-US" dirty="0"/>
          </a:p>
        </p:txBody>
      </p:sp>
    </p:spTree>
    <p:extLst>
      <p:ext uri="{BB962C8B-B14F-4D97-AF65-F5344CB8AC3E}">
        <p14:creationId xmlns:p14="http://schemas.microsoft.com/office/powerpoint/2010/main" val="1739733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Resignation Letter</a:t>
            </a:r>
            <a:endParaRPr lang="en-US" dirty="0"/>
          </a:p>
        </p:txBody>
      </p:sp>
      <p:sp>
        <p:nvSpPr>
          <p:cNvPr id="3" name="Content Placeholder 2"/>
          <p:cNvSpPr>
            <a:spLocks noGrp="1"/>
          </p:cNvSpPr>
          <p:nvPr>
            <p:ph idx="1"/>
          </p:nvPr>
        </p:nvSpPr>
        <p:spPr/>
        <p:txBody>
          <a:bodyPr>
            <a:normAutofit/>
          </a:bodyPr>
          <a:lstStyle/>
          <a:p>
            <a:pPr algn="just"/>
            <a:r>
              <a:rPr lang="en-US" b="1" dirty="0"/>
              <a:t>What is a two weeks' notice </a:t>
            </a:r>
            <a:r>
              <a:rPr lang="en-US" b="1" dirty="0" smtClean="0"/>
              <a:t>letter?</a:t>
            </a:r>
          </a:p>
          <a:p>
            <a:pPr lvl="1" algn="just"/>
            <a:r>
              <a:rPr lang="en-US" dirty="0" smtClean="0"/>
              <a:t>A </a:t>
            </a:r>
            <a:r>
              <a:rPr lang="en-US" dirty="0"/>
              <a:t>two weeks' notice letter is essentially the same thing as a resignation letter.  </a:t>
            </a:r>
            <a:endParaRPr lang="en-US" dirty="0" smtClean="0"/>
          </a:p>
          <a:p>
            <a:pPr lvl="1" algn="just"/>
            <a:r>
              <a:rPr lang="en-US" dirty="0" smtClean="0"/>
              <a:t>This </a:t>
            </a:r>
            <a:r>
              <a:rPr lang="en-US" dirty="0"/>
              <a:t>letter announces your intent to depart from the company and says you will remain in your position for another two weeks before </a:t>
            </a:r>
            <a:r>
              <a:rPr lang="en-US" dirty="0" smtClean="0"/>
              <a:t>leaving.</a:t>
            </a:r>
          </a:p>
          <a:p>
            <a:pPr lvl="1" algn="just"/>
            <a:r>
              <a:rPr lang="en-US" dirty="0" smtClean="0"/>
              <a:t>Two </a:t>
            </a:r>
            <a:r>
              <a:rPr lang="en-US" dirty="0"/>
              <a:t>weeks is the standard amount of time from when you announce you're leaving to your last day at your job.</a:t>
            </a:r>
          </a:p>
          <a:p>
            <a:pPr algn="just"/>
            <a:endParaRPr lang="en-US" dirty="0"/>
          </a:p>
        </p:txBody>
      </p:sp>
    </p:spTree>
    <p:extLst>
      <p:ext uri="{BB962C8B-B14F-4D97-AF65-F5344CB8AC3E}">
        <p14:creationId xmlns:p14="http://schemas.microsoft.com/office/powerpoint/2010/main" val="625501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Resignation Letter</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What to write in a resignation </a:t>
            </a:r>
            <a:r>
              <a:rPr lang="en-US" b="1" dirty="0" smtClean="0"/>
              <a:t>letter?</a:t>
            </a:r>
          </a:p>
          <a:p>
            <a:r>
              <a:rPr lang="en-US" dirty="0" smtClean="0"/>
              <a:t>A </a:t>
            </a:r>
            <a:r>
              <a:rPr lang="en-US" dirty="0"/>
              <a:t>resignation letter should include the following:</a:t>
            </a:r>
          </a:p>
          <a:p>
            <a:pPr lvl="1" algn="just"/>
            <a:r>
              <a:rPr lang="en-US" dirty="0"/>
              <a:t>a statement of intent that you will be leaving your job</a:t>
            </a:r>
          </a:p>
          <a:p>
            <a:pPr lvl="1" algn="just"/>
            <a:r>
              <a:rPr lang="en-US" dirty="0"/>
              <a:t>the name of your official staff position</a:t>
            </a:r>
          </a:p>
          <a:p>
            <a:pPr lvl="1" algn="just"/>
            <a:r>
              <a:rPr lang="en-US" dirty="0"/>
              <a:t>the date of your last day on the job</a:t>
            </a:r>
          </a:p>
          <a:p>
            <a:pPr lvl="1" algn="just"/>
            <a:r>
              <a:rPr lang="en-US" dirty="0"/>
              <a:t>gratitude to your employer for hiring you</a:t>
            </a:r>
          </a:p>
          <a:p>
            <a:pPr lvl="1" algn="just"/>
            <a:r>
              <a:rPr lang="en-US" dirty="0"/>
              <a:t>a highlight of your time there (optional)</a:t>
            </a:r>
          </a:p>
          <a:p>
            <a:pPr lvl="1" algn="just"/>
            <a:r>
              <a:rPr lang="en-US" dirty="0"/>
              <a:t>an offer to train your replacement</a:t>
            </a:r>
          </a:p>
          <a:p>
            <a:pPr lvl="1" algn="just"/>
            <a:r>
              <a:rPr lang="en-US" dirty="0"/>
              <a:t>well wishes for the future of the company</a:t>
            </a:r>
          </a:p>
          <a:p>
            <a:pPr lvl="1" algn="just"/>
            <a:r>
              <a:rPr lang="en-US" dirty="0"/>
              <a:t>your contact info</a:t>
            </a:r>
          </a:p>
          <a:p>
            <a:endParaRPr lang="en-US" dirty="0"/>
          </a:p>
        </p:txBody>
      </p:sp>
    </p:spTree>
    <p:extLst>
      <p:ext uri="{BB962C8B-B14F-4D97-AF65-F5344CB8AC3E}">
        <p14:creationId xmlns:p14="http://schemas.microsoft.com/office/powerpoint/2010/main" val="309927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p:txBody>
          <a:bodyPr/>
          <a:lstStyle/>
          <a:p>
            <a:r>
              <a:rPr lang="en-US" dirty="0" smtClean="0"/>
              <a:t>Cover Letter</a:t>
            </a:r>
          </a:p>
          <a:p>
            <a:r>
              <a:rPr lang="en-US" dirty="0" smtClean="0"/>
              <a:t>Resume</a:t>
            </a:r>
          </a:p>
          <a:p>
            <a:r>
              <a:rPr lang="en-US" dirty="0" smtClean="0"/>
              <a:t>Resignation Letter</a:t>
            </a:r>
            <a:endParaRPr lang="en-US" dirty="0"/>
          </a:p>
        </p:txBody>
      </p:sp>
    </p:spTree>
    <p:extLst>
      <p:ext uri="{BB962C8B-B14F-4D97-AF65-F5344CB8AC3E}">
        <p14:creationId xmlns:p14="http://schemas.microsoft.com/office/powerpoint/2010/main" val="2578457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Resume</a:t>
            </a:r>
            <a:endParaRPr lang="en-US" b="1" dirty="0"/>
          </a:p>
        </p:txBody>
      </p:sp>
      <p:sp>
        <p:nvSpPr>
          <p:cNvPr id="3" name="Content Placeholder 2"/>
          <p:cNvSpPr>
            <a:spLocks noGrp="1"/>
          </p:cNvSpPr>
          <p:nvPr>
            <p:ph idx="1"/>
          </p:nvPr>
        </p:nvSpPr>
        <p:spPr/>
        <p:txBody>
          <a:bodyPr>
            <a:normAutofit lnSpcReduction="10000"/>
          </a:bodyPr>
          <a:lstStyle/>
          <a:p>
            <a:pPr algn="just"/>
            <a:r>
              <a:rPr lang="en-US" dirty="0"/>
              <a:t>A resume or CV is a document that </a:t>
            </a:r>
            <a:r>
              <a:rPr lang="en-US" dirty="0" smtClean="0"/>
              <a:t>summarizes </a:t>
            </a:r>
            <a:r>
              <a:rPr lang="en-US" dirty="0"/>
              <a:t>your work experience, education, skills and achievements for a prospective employer. </a:t>
            </a:r>
            <a:endParaRPr lang="en-US" dirty="0" smtClean="0"/>
          </a:p>
          <a:p>
            <a:pPr algn="just"/>
            <a:r>
              <a:rPr lang="en-US" dirty="0" smtClean="0"/>
              <a:t>It </a:t>
            </a:r>
            <a:r>
              <a:rPr lang="en-US" dirty="0"/>
              <a:t>is usually required as part of a job application, and is considered essential information in order for an employer to assess whether an applicant would be a suitable candidate for a first round interview.</a:t>
            </a:r>
          </a:p>
        </p:txBody>
      </p:sp>
    </p:spTree>
    <p:extLst>
      <p:ext uri="{BB962C8B-B14F-4D97-AF65-F5344CB8AC3E}">
        <p14:creationId xmlns:p14="http://schemas.microsoft.com/office/powerpoint/2010/main" val="369318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to Include in a Resume</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b="1" dirty="0"/>
              <a:t>Personal Details. </a:t>
            </a:r>
            <a:r>
              <a:rPr lang="en-US" dirty="0"/>
              <a:t>The essential personal details to include are your full name and contact information – this is usually both your phone number and </a:t>
            </a:r>
            <a:r>
              <a:rPr lang="en-US" dirty="0" smtClean="0"/>
              <a:t>email address.</a:t>
            </a:r>
          </a:p>
          <a:p>
            <a:pPr algn="just"/>
            <a:r>
              <a:rPr lang="en-US" b="1" dirty="0" smtClean="0"/>
              <a:t>Career </a:t>
            </a:r>
            <a:r>
              <a:rPr lang="en-US" b="1" dirty="0"/>
              <a:t>Objective or Summary. </a:t>
            </a:r>
            <a:r>
              <a:rPr lang="en-US" dirty="0"/>
              <a:t>If you’re a recent school or university leaver without much professional experience, begin your resume or CV with a career objective in a short sentence or two. If you’ve gained experience in the workforce, a career objective is less necessary, however you may want to replace it with a career summary, describing your professional profile in a short sentence or two.</a:t>
            </a:r>
          </a:p>
          <a:p>
            <a:pPr algn="just"/>
            <a:endParaRPr lang="en-US" dirty="0"/>
          </a:p>
        </p:txBody>
      </p:sp>
    </p:spTree>
    <p:extLst>
      <p:ext uri="{BB962C8B-B14F-4D97-AF65-F5344CB8AC3E}">
        <p14:creationId xmlns:p14="http://schemas.microsoft.com/office/powerpoint/2010/main" val="243103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Include in a Resume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a:t>Education.</a:t>
            </a:r>
            <a:r>
              <a:rPr lang="en-US" dirty="0"/>
              <a:t> List your most recent educational experiences first. Include your qualifications, institutions you studied at, graduation dates and other </a:t>
            </a:r>
            <a:r>
              <a:rPr lang="en-US" dirty="0" smtClean="0"/>
              <a:t>specializations. </a:t>
            </a:r>
            <a:r>
              <a:rPr lang="en-US" dirty="0"/>
              <a:t>Mention any special awards and other educational </a:t>
            </a:r>
            <a:r>
              <a:rPr lang="en-US" dirty="0" smtClean="0"/>
              <a:t>achievements.</a:t>
            </a:r>
          </a:p>
          <a:p>
            <a:pPr algn="just"/>
            <a:r>
              <a:rPr lang="en-US" b="1" dirty="0" smtClean="0"/>
              <a:t>Work </a:t>
            </a:r>
            <a:r>
              <a:rPr lang="en-US" b="1" dirty="0"/>
              <a:t>Experience.</a:t>
            </a:r>
            <a:r>
              <a:rPr lang="en-US" dirty="0"/>
              <a:t> List your most recent jobs including the title of your position, name and location of </a:t>
            </a:r>
            <a:r>
              <a:rPr lang="en-US" dirty="0" smtClean="0"/>
              <a:t>organization, </a:t>
            </a:r>
            <a:r>
              <a:rPr lang="en-US" dirty="0"/>
              <a:t>and dates of employment. In point form under each job, give a brief overview of your role, responsibilities and achievements, weaving in the skills required. Internships and volunteer work can also be mentioned here.</a:t>
            </a:r>
          </a:p>
        </p:txBody>
      </p:sp>
    </p:spTree>
    <p:extLst>
      <p:ext uri="{BB962C8B-B14F-4D97-AF65-F5344CB8AC3E}">
        <p14:creationId xmlns:p14="http://schemas.microsoft.com/office/powerpoint/2010/main" val="86457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Include in a Resume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a:t>Additional Information. </a:t>
            </a:r>
            <a:r>
              <a:rPr lang="en-US" dirty="0"/>
              <a:t>You may like to create headings such as ‘Skills’, ‘Strengths’ or ‘Interests’ and list information that would be relevant to the job you’re applying for. Information that illustrates your proficiency in languages, computer programs or medical knowledge should be included </a:t>
            </a:r>
            <a:r>
              <a:rPr lang="en-US" dirty="0" smtClean="0"/>
              <a:t>here.</a:t>
            </a:r>
          </a:p>
          <a:p>
            <a:pPr algn="just"/>
            <a:r>
              <a:rPr lang="en-US" b="1" dirty="0" smtClean="0"/>
              <a:t>References</a:t>
            </a:r>
            <a:r>
              <a:rPr lang="en-US" b="1" dirty="0"/>
              <a:t>. </a:t>
            </a:r>
            <a:r>
              <a:rPr lang="en-US" dirty="0"/>
              <a:t>It’s always a good idea to include two to three references at the bottom of your resume. A referee can be a former manager or tutor at university – just make sure you ask their permission before listing their name, position, company and contact details. Otherwise, you may wish to write “References available on request”.</a:t>
            </a:r>
          </a:p>
        </p:txBody>
      </p:sp>
    </p:spTree>
    <p:extLst>
      <p:ext uri="{BB962C8B-B14F-4D97-AF65-F5344CB8AC3E}">
        <p14:creationId xmlns:p14="http://schemas.microsoft.com/office/powerpoint/2010/main" val="6953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Length and Format of a Resume</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b="1" dirty="0"/>
              <a:t>Length of a </a:t>
            </a:r>
            <a:r>
              <a:rPr lang="en-US" b="1" dirty="0" smtClean="0"/>
              <a:t>resume</a:t>
            </a:r>
            <a:r>
              <a:rPr lang="en-US" dirty="0" smtClean="0"/>
              <a:t>: Keep </a:t>
            </a:r>
            <a:r>
              <a:rPr lang="en-US" dirty="0"/>
              <a:t>your resume short and concise to make a good impression in a quick glance. Consider one to two pages if you have under 10 years of professional experience. Senior executives or academics may like to have resumes that are three pages or more</a:t>
            </a:r>
            <a:r>
              <a:rPr lang="en-US" dirty="0" smtClean="0"/>
              <a:t>.</a:t>
            </a:r>
          </a:p>
          <a:p>
            <a:pPr algn="just"/>
            <a:r>
              <a:rPr lang="en-US" b="1" dirty="0"/>
              <a:t>Format and </a:t>
            </a:r>
            <a:r>
              <a:rPr lang="en-US" b="1" dirty="0" smtClean="0"/>
              <a:t>style</a:t>
            </a:r>
            <a:r>
              <a:rPr lang="en-US" dirty="0" smtClean="0"/>
              <a:t>: The </a:t>
            </a:r>
            <a:r>
              <a:rPr lang="en-US" dirty="0"/>
              <a:t>design and layout of your resume or CV should be neat and easy to read. Use only one or two easy to read fonts and include headers, bullet points and paragraphs. Make sure you write your resume consistently in first person, and have perfect spelling and grammar.</a:t>
            </a:r>
          </a:p>
          <a:p>
            <a:pPr algn="just"/>
            <a:endParaRPr lang="en-US" dirty="0"/>
          </a:p>
          <a:p>
            <a:pPr algn="just"/>
            <a:endParaRPr lang="en-US" dirty="0"/>
          </a:p>
        </p:txBody>
      </p:sp>
    </p:spTree>
    <p:extLst>
      <p:ext uri="{BB962C8B-B14F-4D97-AF65-F5344CB8AC3E}">
        <p14:creationId xmlns:p14="http://schemas.microsoft.com/office/powerpoint/2010/main" val="296046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to Exclude in Your Resume</a:t>
            </a:r>
            <a:endParaRPr lang="en-US" b="1" dirty="0"/>
          </a:p>
        </p:txBody>
      </p:sp>
      <p:sp>
        <p:nvSpPr>
          <p:cNvPr id="3" name="Content Placeholder 2"/>
          <p:cNvSpPr>
            <a:spLocks noGrp="1"/>
          </p:cNvSpPr>
          <p:nvPr>
            <p:ph idx="1"/>
          </p:nvPr>
        </p:nvSpPr>
        <p:spPr/>
        <p:txBody>
          <a:bodyPr/>
          <a:lstStyle/>
          <a:p>
            <a:pPr algn="just"/>
            <a:r>
              <a:rPr lang="en-US" dirty="0"/>
              <a:t>Personal details such your religion, age or marital </a:t>
            </a:r>
            <a:r>
              <a:rPr lang="en-US" dirty="0" smtClean="0"/>
              <a:t>status.</a:t>
            </a:r>
          </a:p>
          <a:p>
            <a:pPr algn="just"/>
            <a:r>
              <a:rPr lang="en-US" dirty="0" smtClean="0"/>
              <a:t>Every </a:t>
            </a:r>
            <a:r>
              <a:rPr lang="en-US" dirty="0"/>
              <a:t>job you’ve ever had, especially when it isn’t relevant to the job you’re currently applying </a:t>
            </a:r>
            <a:r>
              <a:rPr lang="en-US" dirty="0" smtClean="0"/>
              <a:t>for.</a:t>
            </a:r>
          </a:p>
          <a:p>
            <a:pPr algn="just"/>
            <a:r>
              <a:rPr lang="en-US" dirty="0" smtClean="0"/>
              <a:t>Salary </a:t>
            </a:r>
            <a:r>
              <a:rPr lang="en-US" dirty="0"/>
              <a:t>expectation or previous salaries you’ve received.</a:t>
            </a:r>
          </a:p>
        </p:txBody>
      </p:sp>
    </p:spTree>
    <p:extLst>
      <p:ext uri="{BB962C8B-B14F-4D97-AF65-F5344CB8AC3E}">
        <p14:creationId xmlns:p14="http://schemas.microsoft.com/office/powerpoint/2010/main" val="3519001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Cover Letter</a:t>
            </a:r>
            <a:endParaRPr lang="en-US" b="1" dirty="0"/>
          </a:p>
        </p:txBody>
      </p:sp>
      <p:sp>
        <p:nvSpPr>
          <p:cNvPr id="3" name="Content Placeholder 2"/>
          <p:cNvSpPr>
            <a:spLocks noGrp="1"/>
          </p:cNvSpPr>
          <p:nvPr>
            <p:ph idx="1"/>
          </p:nvPr>
        </p:nvSpPr>
        <p:spPr/>
        <p:txBody>
          <a:bodyPr/>
          <a:lstStyle/>
          <a:p>
            <a:pPr algn="just"/>
            <a:r>
              <a:rPr lang="en-US" dirty="0"/>
              <a:t>A cover letter is a document sent with your resume to provide additional information on your skills and experience</a:t>
            </a:r>
            <a:r>
              <a:rPr lang="en-US" dirty="0" smtClean="0"/>
              <a:t>.</a:t>
            </a:r>
          </a:p>
          <a:p>
            <a:pPr algn="just"/>
            <a:r>
              <a:rPr lang="en-US" dirty="0" smtClean="0"/>
              <a:t>A </a:t>
            </a:r>
            <a:r>
              <a:rPr lang="en-US" dirty="0"/>
              <a:t>letter sent with, and explaining the contents of, another document or a parcel of goods</a:t>
            </a:r>
          </a:p>
        </p:txBody>
      </p:sp>
    </p:spTree>
    <p:extLst>
      <p:ext uri="{BB962C8B-B14F-4D97-AF65-F5344CB8AC3E}">
        <p14:creationId xmlns:p14="http://schemas.microsoft.com/office/powerpoint/2010/main" val="953189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1078</Words>
  <Application>Microsoft Office PowerPoint</Application>
  <PresentationFormat>On-screen Show (4:3)</PresentationFormat>
  <Paragraphs>95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PROFESSIONAL PRACTICES</vt:lpstr>
      <vt:lpstr>Contents</vt:lpstr>
      <vt:lpstr>Resume</vt:lpstr>
      <vt:lpstr>What to Include in a Resume</vt:lpstr>
      <vt:lpstr>What to Include in a Resume</vt:lpstr>
      <vt:lpstr>What to Include in a Resume</vt:lpstr>
      <vt:lpstr>Length and Format of a Resume</vt:lpstr>
      <vt:lpstr>What to Exclude in Your Resume</vt:lpstr>
      <vt:lpstr>Cover Letter</vt:lpstr>
      <vt:lpstr>Cover Letter</vt:lpstr>
      <vt:lpstr>Types of a Cover Letter</vt:lpstr>
      <vt:lpstr>What to Include in a Cover Letter</vt:lpstr>
      <vt:lpstr>What to Include in a Cover Letter</vt:lpstr>
      <vt:lpstr>What to Include in a Cover Letter</vt:lpstr>
      <vt:lpstr>What to Include in a Cover Letter</vt:lpstr>
      <vt:lpstr>What to Include in a Cover Letter</vt:lpstr>
      <vt:lpstr>Resignation Letter</vt:lpstr>
      <vt:lpstr>Resignation Letter</vt:lpstr>
      <vt:lpstr>Resignation Letter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Aisha</dc:creator>
  <cp:lastModifiedBy>ok</cp:lastModifiedBy>
  <cp:revision>42</cp:revision>
  <dcterms:created xsi:type="dcterms:W3CDTF">2006-08-16T00:00:00Z</dcterms:created>
  <dcterms:modified xsi:type="dcterms:W3CDTF">2020-03-05T04:47:29Z</dcterms:modified>
</cp:coreProperties>
</file>