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9" r:id="rId3"/>
    <p:sldId id="341" r:id="rId4"/>
    <p:sldId id="308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40" r:id="rId17"/>
    <p:sldId id="309" r:id="rId18"/>
    <p:sldId id="310" r:id="rId19"/>
    <p:sldId id="320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4/26/2021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4/26/2021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622" y="1154722"/>
            <a:ext cx="6477000" cy="1828800"/>
          </a:xfrm>
        </p:spPr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34" y="2048514"/>
            <a:ext cx="58959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898389"/>
            <a:ext cx="5800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1" y="1854348"/>
            <a:ext cx="5910958" cy="45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884741"/>
            <a:ext cx="59340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60" y="2085122"/>
            <a:ext cx="5895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" y="2096140"/>
            <a:ext cx="8543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89986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some example without labels, do something!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55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</a:t>
            </a:r>
            <a:r>
              <a:rPr lang="en-US" dirty="0" smtClean="0"/>
              <a:t>supervised learning: clustering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7" y="1905000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Raw data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23566" y="283264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extract</a:t>
            </a:r>
          </a:p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092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Features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into classes/clusters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818" y="5709138"/>
            <a:ext cx="8531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 “supervision”, we’re only given data and want to find natural groupings</a:t>
            </a:r>
            <a:endParaRPr lang="en-US" sz="2400" b="1" dirty="0"/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folHlink"/>
                </a:solidFill>
              </a:rPr>
              <a:t>Clustering</a:t>
            </a:r>
            <a:r>
              <a:rPr lang="en-US" sz="2800" dirty="0"/>
              <a:t>: the process of grouping a set of objects into classes of similar objects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774916"/>
            <a:ext cx="8010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  <a:endParaRPr lang="en-US" dirty="0" smtClean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Similarity</a:t>
            </a:r>
            <a:r>
              <a:rPr lang="en-US" dirty="0">
                <a:ea typeface="ＭＳ Ｐゴシック" charset="-128"/>
              </a:rPr>
              <a:t>/</a:t>
            </a:r>
            <a:r>
              <a:rPr lang="en-US" dirty="0" smtClean="0">
                <a:ea typeface="ＭＳ Ｐゴシック" charset="-128"/>
              </a:rPr>
              <a:t>distance between examples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Hard clustering: Each example belongs to exactly one cluster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Soft clustering: An example can belong to more than one cluster (probabilistic)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dirty="0" smtClean="0"/>
              <a:t>Assign/cluster each example to closest center</a:t>
            </a:r>
          </a:p>
          <a:p>
            <a:pPr lvl="1" eaLnBrk="1" hangingPunct="1"/>
            <a:r>
              <a:rPr lang="en-US" sz="2000" dirty="0" smtClean="0"/>
              <a:t>Recalculate centers as the mean of the points </a:t>
            </a:r>
            <a:r>
              <a:rPr lang="en-US" sz="2000" dirty="0"/>
              <a:t>in a </a:t>
            </a:r>
            <a:r>
              <a:rPr lang="en-US" sz="20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863" y="6350244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some example without labels, do something!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684153"/>
            <a:ext cx="5991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do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distance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</a:t>
            </a:r>
            <a:r>
              <a:rPr lang="en-US" sz="2000" b="1" dirty="0" smtClean="0">
                <a:solidFill>
                  <a:srgbClr val="FF0000"/>
                </a:solidFill>
              </a:rPr>
              <a:t>distance</a:t>
            </a:r>
            <a:r>
              <a:rPr lang="en-US" sz="2000" dirty="0" smtClean="0"/>
              <a:t>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hat distance measure should we use?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good for spatial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116611"/>
            <a:ext cx="4905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07" y="1894266"/>
            <a:ext cx="5953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62" y="2013613"/>
            <a:ext cx="63722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65" y="1843798"/>
            <a:ext cx="59245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21" y="1947578"/>
            <a:ext cx="5905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12" y="1975514"/>
            <a:ext cx="58007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6156</TotalTime>
  <Words>381</Words>
  <Application>Microsoft Office PowerPoint</Application>
  <PresentationFormat>On-screen Show (4:3)</PresentationFormat>
  <Paragraphs>94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Calibri</vt:lpstr>
      <vt:lpstr>Lucida Sans</vt:lpstr>
      <vt:lpstr>Tw Cen MT</vt:lpstr>
      <vt:lpstr>Wingdings</vt:lpstr>
      <vt:lpstr>Wingdings 2</vt:lpstr>
      <vt:lpstr>Median</vt:lpstr>
      <vt:lpstr>Equation</vt:lpstr>
      <vt:lpstr>Unsupervised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learning: clustering</vt:lpstr>
      <vt:lpstr>Unsupervised learning: modeling</vt:lpstr>
      <vt:lpstr>A data set with clear cluster structure</vt:lpstr>
      <vt:lpstr>Issues for clustering</vt:lpstr>
      <vt:lpstr>Hard vs. soft clustering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K-means</vt:lpstr>
      <vt:lpstr>Distance measures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Microsoft</cp:lastModifiedBy>
  <cp:revision>250</cp:revision>
  <dcterms:created xsi:type="dcterms:W3CDTF">2013-09-08T20:10:23Z</dcterms:created>
  <dcterms:modified xsi:type="dcterms:W3CDTF">2021-04-26T19:04:06Z</dcterms:modified>
</cp:coreProperties>
</file>