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87" r:id="rId10"/>
    <p:sldId id="288" r:id="rId11"/>
    <p:sldId id="289" r:id="rId12"/>
    <p:sldId id="290" r:id="rId13"/>
    <p:sldId id="263" r:id="rId14"/>
    <p:sldId id="291" r:id="rId15"/>
    <p:sldId id="292" r:id="rId16"/>
    <p:sldId id="293" r:id="rId17"/>
    <p:sldId id="295" r:id="rId18"/>
    <p:sldId id="296" r:id="rId19"/>
    <p:sldId id="29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or twice Lambda or thrice Lambda or ……. All are equal to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diagram</a:t>
            </a:r>
            <a:r>
              <a:rPr lang="en-US" baseline="0" dirty="0" smtClean="0"/>
              <a:t> is 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</a:t>
            </a:r>
            <a:r>
              <a:rPr lang="en-US" baseline="0" dirty="0" smtClean="0"/>
              <a:t> is 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these diagrams</a:t>
            </a:r>
            <a:r>
              <a:rPr lang="en-US" baseline="0" dirty="0" smtClean="0"/>
              <a:t> are 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these </a:t>
            </a:r>
            <a:r>
              <a:rPr lang="en-US" smtClean="0"/>
              <a:t>diagrams</a:t>
            </a:r>
            <a:r>
              <a:rPr lang="en-US" baseline="0" smtClean="0"/>
              <a:t> are </a:t>
            </a:r>
            <a:r>
              <a:rPr lang="en-US" baseline="0" dirty="0" smtClean="0"/>
              <a:t>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</a:t>
            </a:r>
            <a:r>
              <a:rPr lang="en-US" smtClean="0"/>
              <a:t># </a:t>
            </a:r>
            <a:r>
              <a:rPr lang="en-US" smtClean="0"/>
              <a:t>7-8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77029"/>
            <a:ext cx="6629400" cy="447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8241833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2438400"/>
            <a:ext cx="8048101" cy="312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362200"/>
            <a:ext cx="7515225" cy="4324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801783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" y="2438400"/>
            <a:ext cx="70675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25" y="2590800"/>
            <a:ext cx="8220075" cy="2695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90800"/>
            <a:ext cx="8143875" cy="2943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86408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7398559" cy="268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used in FA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133600"/>
            <a:ext cx="5105400" cy="410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notations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6096000" cy="329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finite state machine consists of M=(Q,A,T,S,F)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756895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accepted by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accepted by a FA if and only if the FA starting at the initial state and ends in an accepting state after reading the string.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085975"/>
            <a:ext cx="6172200" cy="4467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6019800" cy="4476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629400" cy="45619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1453</TotalTime>
  <Words>205</Words>
  <Application>Microsoft Office PowerPoint</Application>
  <PresentationFormat>On-screen Show (4:3)</PresentationFormat>
  <Paragraphs>61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Theory of Automata</vt:lpstr>
      <vt:lpstr>Finite Automata</vt:lpstr>
      <vt:lpstr>Notations used in FA</vt:lpstr>
      <vt:lpstr>Alternative notations</vt:lpstr>
      <vt:lpstr>finite state machine consists of M=(Q,A,T,S,F)</vt:lpstr>
      <vt:lpstr>Language accepted by FA</vt:lpstr>
      <vt:lpstr>Examples of languages accepted by FA</vt:lpstr>
      <vt:lpstr>Examples of languages accepted by FA</vt:lpstr>
      <vt:lpstr>Examples of languages accepted by FA</vt:lpstr>
      <vt:lpstr>Examples of languages accepted by FA</vt:lpstr>
      <vt:lpstr>Examples of languages accepted by FA</vt:lpstr>
      <vt:lpstr>Examples of languages accepted by FA</vt:lpstr>
      <vt:lpstr>Converting Regular Expression into a Finite Automata</vt:lpstr>
      <vt:lpstr>Converting Regular Expression into a Finite Automata</vt:lpstr>
      <vt:lpstr>Converting Regular Expression into a Finite Automata</vt:lpstr>
      <vt:lpstr>Converting Regular Expression into a Finite Automata</vt:lpstr>
      <vt:lpstr>Converting Regular Expression into a Finite Automata</vt:lpstr>
      <vt:lpstr>Converting Regular Expression into a Finite Automata</vt:lpstr>
      <vt:lpstr>Converting Regular Expression into a Finite Automata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236</cp:revision>
  <dcterms:created xsi:type="dcterms:W3CDTF">2006-08-16T00:00:00Z</dcterms:created>
  <dcterms:modified xsi:type="dcterms:W3CDTF">2015-06-14T12:16:21Z</dcterms:modified>
</cp:coreProperties>
</file>