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8" r:id="rId3"/>
    <p:sldId id="304" r:id="rId4"/>
    <p:sldId id="309" r:id="rId5"/>
    <p:sldId id="310" r:id="rId6"/>
    <p:sldId id="311" r:id="rId7"/>
    <p:sldId id="312" r:id="rId8"/>
    <p:sldId id="313" r:id="rId9"/>
    <p:sldId id="317" r:id="rId10"/>
    <p:sldId id="314" r:id="rId11"/>
    <p:sldId id="318" r:id="rId12"/>
    <p:sldId id="319" r:id="rId13"/>
    <p:sldId id="320" r:id="rId14"/>
    <p:sldId id="321" r:id="rId15"/>
    <p:sldId id="322" r:id="rId16"/>
    <p:sldId id="299" r:id="rId17"/>
    <p:sldId id="300" r:id="rId18"/>
    <p:sldId id="305" r:id="rId19"/>
    <p:sldId id="306" r:id="rId20"/>
    <p:sldId id="308" r:id="rId21"/>
    <p:sldId id="307" r:id="rId22"/>
    <p:sldId id="325" r:id="rId23"/>
    <p:sldId id="330" r:id="rId24"/>
    <p:sldId id="326" r:id="rId25"/>
    <p:sldId id="327" r:id="rId26"/>
    <p:sldId id="331" r:id="rId27"/>
    <p:sldId id="333" r:id="rId28"/>
    <p:sldId id="334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merging and empty</a:t>
            </a:r>
            <a:r>
              <a:rPr lang="en-US" baseline="0" dirty="0" smtClean="0"/>
              <a:t> transition removal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q1q2 and</a:t>
            </a:r>
            <a:r>
              <a:rPr lang="en-US" baseline="0" dirty="0" smtClean="0"/>
              <a:t> q2q3 states are taken from the resultant values by reading a or b</a:t>
            </a:r>
          </a:p>
          <a:p>
            <a:r>
              <a:rPr lang="en-US" baseline="0" dirty="0" smtClean="0"/>
              <a:t>For q1q2, read a and note the state, also read b and note the state, merge these two resultant states </a:t>
            </a:r>
            <a:r>
              <a:rPr lang="en-US" baseline="0" smtClean="0"/>
              <a:t>also against q1q2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loop at q2 reading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9-10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FA from RE starting with b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31816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/>
              <a:t>Length two or more, defined over    Σ = {a, b}, beginning with and ending in same letters </a:t>
            </a:r>
            <a:r>
              <a:rPr lang="en-US" sz="2800" dirty="0" smtClean="0"/>
              <a:t>: FA 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pPr lvl="1">
              <a:buNone/>
            </a:pPr>
            <a:r>
              <a:rPr lang="pt-BR" dirty="0" smtClean="0"/>
              <a:t>Its RE is      	a(a + b)</a:t>
            </a:r>
            <a:r>
              <a:rPr lang="pt-BR" baseline="30000" dirty="0" smtClean="0"/>
              <a:t>*</a:t>
            </a:r>
            <a:r>
              <a:rPr lang="pt-BR" dirty="0" smtClean="0"/>
              <a:t>a + b(a + b)</a:t>
            </a:r>
            <a:r>
              <a:rPr lang="pt-BR" baseline="30000" dirty="0" smtClean="0"/>
              <a:t>*</a:t>
            </a:r>
            <a:r>
              <a:rPr lang="pt-BR" dirty="0" smtClean="0"/>
              <a:t>b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6553200" cy="38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Language L of Strings, defined over Σ = {a, b}, beginning with and ending in different letters: : FA 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a(a + b)</a:t>
            </a:r>
            <a:r>
              <a:rPr lang="pt-BR" baseline="30000" dirty="0" smtClean="0"/>
              <a:t>*</a:t>
            </a:r>
            <a:r>
              <a:rPr lang="pt-BR" dirty="0" smtClean="0"/>
              <a:t>b + b(a + b)</a:t>
            </a:r>
            <a:r>
              <a:rPr lang="pt-BR" baseline="30000" dirty="0" smtClean="0"/>
              <a:t>*</a:t>
            </a:r>
            <a:r>
              <a:rPr lang="pt-BR" dirty="0" smtClean="0"/>
              <a:t>a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90799"/>
            <a:ext cx="6248400" cy="367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L, defined over Σ = {a, b} of all strings including Λ: FA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76475"/>
            <a:ext cx="4660014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787202"/>
            <a:ext cx="1524000" cy="184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L , defined over Σ = {a, b} of all non empty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570337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8288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RE is </a:t>
            </a:r>
            <a:r>
              <a:rPr lang="en-US" dirty="0" smtClean="0"/>
              <a:t>	</a:t>
            </a:r>
            <a:r>
              <a:rPr lang="en-US" sz="3600" dirty="0" smtClean="0"/>
              <a:t>(a + b)</a:t>
            </a:r>
            <a:r>
              <a:rPr lang="en-US" sz="3600" baseline="30000" dirty="0" smtClean="0"/>
              <a:t>+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FA defined over </a:t>
            </a:r>
            <a:r>
              <a:rPr lang="el-GR" dirty="0" smtClean="0"/>
              <a:t>Σ = {</a:t>
            </a:r>
            <a:r>
              <a:rPr lang="en-US" dirty="0" smtClean="0"/>
              <a:t>a, b} that does not accept any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8557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02888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L is a language over an alphabet then its complement L’ is set of strings of letters from the alphabets that are not words in language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</a:t>
            </a:r>
            <a:r>
              <a:rPr lang="en-US" dirty="0" err="1" smtClean="0"/>
              <a:t>EVEN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66865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</a:t>
            </a:r>
            <a:r>
              <a:rPr lang="en-US" dirty="0" err="1" smtClean="0"/>
              <a:t>EVEN</a:t>
            </a:r>
            <a:r>
              <a:rPr lang="en-US" dirty="0" smtClean="0"/>
              <a:t> Complement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0008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of EVEN EVEN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2209800"/>
            <a:ext cx="32194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799"/>
            <a:ext cx="5029200" cy="129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525665"/>
            <a:ext cx="4114800" cy="310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FA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391400" cy="45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of EVEN EVEN Complement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495800" cy="444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nondeterministic finite automaton is a variant of finite automaton with two characteristics:</a:t>
            </a:r>
          </a:p>
          <a:p>
            <a:endParaRPr lang="en-US" dirty="0" smtClean="0"/>
          </a:p>
          <a:p>
            <a:r>
              <a:rPr lang="az-Cyrl-AZ" b="1" dirty="0" smtClean="0"/>
              <a:t>Є</a:t>
            </a:r>
            <a:r>
              <a:rPr lang="en-US" b="1" dirty="0" smtClean="0"/>
              <a:t> -transition</a:t>
            </a:r>
            <a:r>
              <a:rPr lang="en-US" dirty="0" smtClean="0"/>
              <a:t>: state transition can be made without reading a symbol;</a:t>
            </a:r>
          </a:p>
          <a:p>
            <a:endParaRPr lang="en-US" dirty="0" smtClean="0"/>
          </a:p>
          <a:p>
            <a:r>
              <a:rPr lang="en-US" b="1" dirty="0" err="1" smtClean="0"/>
              <a:t>Nondeterminism</a:t>
            </a:r>
            <a:r>
              <a:rPr lang="en-US" dirty="0" smtClean="0"/>
              <a:t>: zero or more than one possible value may exist for state transition.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accepts any binary string that contains 00 or 11 as a substring.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607396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7983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NFA Transition Function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4724400" cy="164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210296"/>
            <a:ext cx="5791200" cy="364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the following NFA into DFA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80368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the following NFA into DFA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905000"/>
            <a:ext cx="3733800" cy="484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the following NFA into DFA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34" y="2438400"/>
            <a:ext cx="909776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the following NFA into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3) Remove unreachable states (marked by dashed circle – state q1 and state q3 ) because </a:t>
            </a:r>
            <a:r>
              <a:rPr lang="en-US" smtClean="0"/>
              <a:t>we cannot </a:t>
            </a:r>
            <a:r>
              <a:rPr lang="en-US" dirty="0" smtClean="0"/>
              <a:t>reach it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8534400" cy="286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5029200" cy="266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217420"/>
            <a:ext cx="2438400" cy="28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(</a:t>
            </a:r>
            <a:r>
              <a:rPr lang="en-US" sz="3100" dirty="0" smtClean="0"/>
              <a:t>Built</a:t>
            </a:r>
            <a:r>
              <a:rPr lang="en-US" sz="4000" dirty="0" smtClean="0"/>
              <a:t> </a:t>
            </a:r>
            <a:r>
              <a:rPr lang="en-US" sz="3100" dirty="0" smtClean="0"/>
              <a:t>Transition table and transition diagram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267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8867775" cy="35623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62008"/>
            <a:ext cx="6096000" cy="423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6172200"/>
            <a:ext cx="7086600" cy="6096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Its 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 is        </a:t>
            </a:r>
            <a:r>
              <a:rPr lang="en-US" sz="4800" dirty="0" smtClean="0"/>
              <a:t>a(</a:t>
            </a:r>
            <a:r>
              <a:rPr lang="en-US" sz="4800" dirty="0" err="1" smtClean="0"/>
              <a:t>a+b</a:t>
            </a:r>
            <a:r>
              <a:rPr lang="en-US" sz="4800" dirty="0" smtClean="0"/>
              <a:t>)</a:t>
            </a:r>
            <a:r>
              <a:rPr lang="en-US" sz="4800" baseline="30000" dirty="0" smtClean="0"/>
              <a:t>*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312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(</a:t>
            </a:r>
            <a:r>
              <a:rPr lang="en-US" sz="3100" dirty="0" smtClean="0"/>
              <a:t>Transition table and transition diagram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3056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362200"/>
            <a:ext cx="8618891" cy="2819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5562600"/>
            <a:ext cx="7086600" cy="6096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Its 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 is </a:t>
            </a:r>
            <a:r>
              <a:rPr lang="en-US" sz="4800" dirty="0" smtClean="0"/>
              <a:t>((</a:t>
            </a:r>
            <a:r>
              <a:rPr lang="en-US" sz="4800" dirty="0" err="1" smtClean="0"/>
              <a:t>a+b</a:t>
            </a:r>
            <a:r>
              <a:rPr lang="en-US" sz="4800" dirty="0" smtClean="0"/>
              <a:t>)(</a:t>
            </a:r>
            <a:r>
              <a:rPr lang="en-US" sz="4800" dirty="0" err="1" smtClean="0"/>
              <a:t>a+b</a:t>
            </a:r>
            <a:r>
              <a:rPr lang="en-US" sz="4800" dirty="0" smtClean="0"/>
              <a:t>))</a:t>
            </a:r>
            <a:r>
              <a:rPr lang="en-US" sz="4800" baseline="30000" dirty="0" smtClean="0"/>
              <a:t>*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4944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2903</TotalTime>
  <Words>394</Words>
  <Application>Microsoft Office PowerPoint</Application>
  <PresentationFormat>On-screen Show (4:3)</PresentationFormat>
  <Paragraphs>71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Theory of Automata</vt:lpstr>
      <vt:lpstr>Transition Table</vt:lpstr>
      <vt:lpstr>Transition Table</vt:lpstr>
      <vt:lpstr>Example: (Built Transition table and transition diagram)</vt:lpstr>
      <vt:lpstr>Transition Table</vt:lpstr>
      <vt:lpstr>Transition Diagram</vt:lpstr>
      <vt:lpstr>Example: (Transition table and transition diagram)</vt:lpstr>
      <vt:lpstr>Transition Table</vt:lpstr>
      <vt:lpstr>Transition Diagram</vt:lpstr>
      <vt:lpstr>Built FA from RE starting with b</vt:lpstr>
      <vt:lpstr>Length two or more, defined over    Σ = {a, b}, beginning with and ending in same letters : FA is</vt:lpstr>
      <vt:lpstr>Language L of Strings, defined over Σ = {a, b}, beginning with and ending in different letters: : FA is</vt:lpstr>
      <vt:lpstr>Language L, defined over Σ = {a, b} of all strings including Λ: FA is</vt:lpstr>
      <vt:lpstr>Language L , defined over Σ = {a, b} of all non empty strings</vt:lpstr>
      <vt:lpstr>an FA defined over Σ = {a, b} that does not accept any string</vt:lpstr>
      <vt:lpstr>Complement</vt:lpstr>
      <vt:lpstr>EVEN EVEN</vt:lpstr>
      <vt:lpstr>EVEN EVEN Complement</vt:lpstr>
      <vt:lpstr>FA of EVEN EVEN</vt:lpstr>
      <vt:lpstr>Complement FA</vt:lpstr>
      <vt:lpstr>FA of EVEN EVEN Complement</vt:lpstr>
      <vt:lpstr>NFA</vt:lpstr>
      <vt:lpstr>Example</vt:lpstr>
      <vt:lpstr>NFA Example</vt:lpstr>
      <vt:lpstr>NFA Transition Function</vt:lpstr>
      <vt:lpstr>Convert the following NFA into DFA</vt:lpstr>
      <vt:lpstr>Convert the following NFA into DFA</vt:lpstr>
      <vt:lpstr>Convert the following NFA into DFA</vt:lpstr>
      <vt:lpstr>Convert the following NFA into DFA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306</cp:revision>
  <dcterms:created xsi:type="dcterms:W3CDTF">2006-08-16T00:00:00Z</dcterms:created>
  <dcterms:modified xsi:type="dcterms:W3CDTF">2015-06-14T12:16:33Z</dcterms:modified>
</cp:coreProperties>
</file>