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026C-1353-4D61-95EE-FE5914FFBC90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E338-6247-4105-9A99-FA3355B3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4" y="375387"/>
            <a:ext cx="9144000" cy="1028409"/>
          </a:xfrm>
        </p:spPr>
        <p:txBody>
          <a:bodyPr>
            <a:noAutofit/>
          </a:bodyPr>
          <a:lstStyle/>
          <a:p>
            <a:r>
              <a:rPr lang="en-US" sz="4400" b="1" dirty="0"/>
              <a:t>The Operations and Marketing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9707"/>
            <a:ext cx="9144000" cy="52288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“Operations” and the Marketing team in support of </a:t>
            </a:r>
            <a:r>
              <a:rPr lang="en-US" dirty="0" smtClean="0"/>
              <a:t>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Included in “operations</a:t>
            </a:r>
            <a:r>
              <a:rPr lang="en-US" dirty="0"/>
              <a:t>” are the functional areas that control product design and </a:t>
            </a:r>
            <a:r>
              <a:rPr lang="en-US" dirty="0" smtClean="0"/>
              <a:t>manufacturing, customer </a:t>
            </a:r>
            <a:r>
              <a:rPr lang="en-US" dirty="0"/>
              <a:t>service and support policies, warranty services and similar.</a:t>
            </a:r>
            <a:endParaRPr lang="en-US" dirty="0" smtClean="0"/>
          </a:p>
          <a:p>
            <a:pPr algn="l"/>
            <a:r>
              <a:rPr lang="en-US" dirty="0" smtClean="0"/>
              <a:t>“In </a:t>
            </a:r>
            <a:r>
              <a:rPr lang="en-US" dirty="0"/>
              <a:t>other words, </a:t>
            </a:r>
            <a:r>
              <a:rPr lang="en-US" dirty="0" smtClean="0"/>
              <a:t>if Marketing </a:t>
            </a:r>
            <a:r>
              <a:rPr lang="en-US" dirty="0"/>
              <a:t>is the discipline or function within </a:t>
            </a:r>
            <a:r>
              <a:rPr lang="en-US" dirty="0" smtClean="0"/>
              <a:t>an organization </a:t>
            </a:r>
            <a:r>
              <a:rPr lang="en-US" dirty="0"/>
              <a:t>that defines and </a:t>
            </a:r>
            <a:r>
              <a:rPr lang="en-US" dirty="0" smtClean="0"/>
              <a:t>shapes the </a:t>
            </a:r>
            <a:r>
              <a:rPr lang="en-US" dirty="0"/>
              <a:t>customer’s expectation, </a:t>
            </a:r>
            <a:r>
              <a:rPr lang="en-US" dirty="0" smtClean="0"/>
              <a:t>then Operations </a:t>
            </a:r>
            <a:r>
              <a:rPr lang="en-US" dirty="0"/>
              <a:t>is the combined functional team </a:t>
            </a:r>
            <a:r>
              <a:rPr lang="en-US" dirty="0" smtClean="0"/>
              <a:t>that shapes </a:t>
            </a:r>
            <a:r>
              <a:rPr lang="en-US" dirty="0"/>
              <a:t>and </a:t>
            </a:r>
            <a:r>
              <a:rPr lang="en-US" dirty="0" smtClean="0"/>
              <a:t>delivers the </a:t>
            </a:r>
            <a:r>
              <a:rPr lang="en-US" dirty="0"/>
              <a:t>actual customer experience</a:t>
            </a:r>
            <a:r>
              <a:rPr lang="en-US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2885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455" y="1468192"/>
            <a:ext cx="4767293" cy="50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Connect Your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marketing is in many ways a precursor to social 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Social </a:t>
            </a:r>
            <a:r>
              <a:rPr lang="en-US" dirty="0" smtClean="0"/>
              <a:t>media marketing </a:t>
            </a:r>
            <a:r>
              <a:rPr lang="en-US" dirty="0"/>
              <a:t>is most effective when the entire business is responsible for the </a:t>
            </a:r>
            <a:r>
              <a:rPr lang="en-US" dirty="0" smtClean="0"/>
              <a:t>experiences and </a:t>
            </a:r>
            <a:r>
              <a:rPr lang="en-US" dirty="0"/>
              <a:t>everyone within the organization is visibly responsible for the overall product </a:t>
            </a:r>
            <a:r>
              <a:rPr lang="en-US" dirty="0" smtClean="0"/>
              <a:t>or service.</a:t>
            </a:r>
          </a:p>
        </p:txBody>
      </p:sp>
    </p:spTree>
    <p:extLst>
      <p:ext uri="{BB962C8B-B14F-4D97-AF65-F5344CB8AC3E}">
        <p14:creationId xmlns:p14="http://schemas.microsoft.com/office/powerpoint/2010/main" val="36389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While connecting your team you have to face following things and you have to come out of these bravely.</a:t>
            </a:r>
          </a:p>
          <a:p>
            <a:r>
              <a:rPr lang="en-US" dirty="0"/>
              <a:t>We don’t have the internal resources and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lack knowledge and expertise.</a:t>
            </a:r>
          </a:p>
          <a:p>
            <a:r>
              <a:rPr lang="en-US" dirty="0" smtClean="0"/>
              <a:t> </a:t>
            </a:r>
            <a:r>
              <a:rPr lang="en-US" dirty="0"/>
              <a:t>Not till you show me the value and ROI.</a:t>
            </a:r>
          </a:p>
          <a:p>
            <a:r>
              <a:rPr lang="en-US" dirty="0" smtClean="0"/>
              <a:t> </a:t>
            </a:r>
            <a:r>
              <a:rPr lang="en-US" dirty="0"/>
              <a:t>We don’t have guidelines or policies.</a:t>
            </a:r>
          </a:p>
          <a:p>
            <a:r>
              <a:rPr lang="en-US" dirty="0" smtClean="0"/>
              <a:t> </a:t>
            </a:r>
            <a:r>
              <a:rPr lang="en-US" dirty="0"/>
              <a:t>It’s for young kids—not for our business.</a:t>
            </a:r>
          </a:p>
          <a:p>
            <a:r>
              <a:rPr lang="en-US" dirty="0" smtClean="0"/>
              <a:t> </a:t>
            </a:r>
            <a:r>
              <a:rPr lang="en-US" dirty="0"/>
              <a:t>Our customers will start saying bad things.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0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Who is that larger team, and how do you build it</a:t>
            </a:r>
            <a:r>
              <a:rPr lang="en-US" dirty="0" smtClean="0"/>
              <a:t>?</a:t>
            </a:r>
          </a:p>
          <a:p>
            <a:r>
              <a:rPr lang="en-US" dirty="0"/>
              <a:t>Your legal team can help you draft social media and social computing </a:t>
            </a:r>
            <a:r>
              <a:rPr lang="en-US" dirty="0" smtClean="0"/>
              <a:t>policies for </a:t>
            </a:r>
            <a:r>
              <a:rPr lang="en-US" dirty="0"/>
              <a:t>distribution within the organization</a:t>
            </a:r>
            <a:r>
              <a:rPr lang="en-US" dirty="0" smtClean="0"/>
              <a:t>.</a:t>
            </a:r>
          </a:p>
          <a:p>
            <a:r>
              <a:rPr lang="en-US" dirty="0"/>
              <a:t>You can connect your customer service team through social analytics tools </a:t>
            </a:r>
            <a:r>
              <a:rPr lang="en-US" dirty="0" smtClean="0"/>
              <a:t>so that </a:t>
            </a:r>
            <a:r>
              <a:rPr lang="en-US" dirty="0"/>
              <a:t>they can easily track Twitter and similar Social Web conversations, </a:t>
            </a:r>
            <a:r>
              <a:rPr lang="en-US" dirty="0" smtClean="0"/>
              <a:t>and using </a:t>
            </a:r>
            <a:r>
              <a:rPr lang="en-US" dirty="0"/>
              <a:t>low-cost listening </a:t>
            </a:r>
            <a:r>
              <a:rPr lang="en-US" dirty="0" smtClean="0"/>
              <a:t>tools.</a:t>
            </a:r>
          </a:p>
          <a:p>
            <a:r>
              <a:rPr lang="en-US" dirty="0"/>
              <a:t>You can outsource the development of a relevant business application for </a:t>
            </a:r>
            <a:r>
              <a:rPr lang="en-US" dirty="0" smtClean="0"/>
              <a:t>your Facebook </a:t>
            </a:r>
            <a:r>
              <a:rPr lang="en-US" dirty="0"/>
              <a:t>business page or other community site to </a:t>
            </a:r>
            <a:r>
              <a:rPr lang="en-US" dirty="0" smtClean="0"/>
              <a:t>a qualified </a:t>
            </a:r>
            <a:r>
              <a:rPr lang="en-US" dirty="0"/>
              <a:t>technology </a:t>
            </a:r>
            <a:r>
              <a:rPr lang="en-US" dirty="0" smtClean="0"/>
              <a:t>partner.</a:t>
            </a:r>
          </a:p>
          <a:p>
            <a:r>
              <a:rPr lang="en-US" dirty="0"/>
              <a:t>Enlist your own customers.</a:t>
            </a:r>
          </a:p>
        </p:txBody>
      </p:sp>
    </p:spTree>
    <p:extLst>
      <p:ext uri="{BB962C8B-B14F-4D97-AF65-F5344CB8AC3E}">
        <p14:creationId xmlns:p14="http://schemas.microsoft.com/office/powerpoint/2010/main" val="6202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Your Customers Want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may surprise you, your own customers are part of the solution</a:t>
            </a:r>
            <a:r>
              <a:rPr lang="en-US" dirty="0" smtClean="0"/>
              <a:t>.</a:t>
            </a:r>
          </a:p>
          <a:p>
            <a:r>
              <a:rPr lang="en-US" dirty="0"/>
              <a:t>They </a:t>
            </a:r>
            <a:r>
              <a:rPr lang="en-US" dirty="0" smtClean="0"/>
              <a:t>are often </a:t>
            </a:r>
            <a:r>
              <a:rPr lang="en-US" dirty="0"/>
              <a:t>the biggest source of assistance you’ve got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Collaboration of Customers provide </a:t>
            </a:r>
            <a:r>
              <a:rPr lang="en-US" dirty="0"/>
              <a:t>direct inputs for the next generation of your product or service, or offer tips </a:t>
            </a:r>
            <a:r>
              <a:rPr lang="en-US" dirty="0" smtClean="0"/>
              <a:t>on what </a:t>
            </a:r>
            <a:r>
              <a:rPr lang="en-US" dirty="0"/>
              <a:t>they think you can quickly implement now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8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and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connects the current practice of </a:t>
            </a:r>
            <a:r>
              <a:rPr lang="en-US"/>
              <a:t>social-media-based </a:t>
            </a:r>
            <a:r>
              <a:rPr lang="en-US" smtClean="0"/>
              <a:t>marketing a </a:t>
            </a:r>
            <a:r>
              <a:rPr lang="en-US" dirty="0" smtClean="0"/>
              <a:t>reality in </a:t>
            </a:r>
            <a:r>
              <a:rPr lang="en-US" dirty="0"/>
              <a:t>many business and service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66360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381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Operations and Marketing Connection</vt:lpstr>
      <vt:lpstr>Cont..</vt:lpstr>
      <vt:lpstr>Connect Your Team</vt:lpstr>
      <vt:lpstr>Cont…</vt:lpstr>
      <vt:lpstr>Cont…</vt:lpstr>
      <vt:lpstr>Your Customers Want to Help</vt:lpstr>
      <vt:lpstr>Review and Hands-On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Abbas</dc:creator>
  <cp:lastModifiedBy>Mehdi Abbas</cp:lastModifiedBy>
  <cp:revision>13</cp:revision>
  <dcterms:created xsi:type="dcterms:W3CDTF">2022-10-03T03:45:14Z</dcterms:created>
  <dcterms:modified xsi:type="dcterms:W3CDTF">2022-10-03T04:21:30Z</dcterms:modified>
</cp:coreProperties>
</file>