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961B-2502-431A-BD00-78308107DFD8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6996-7F73-4D60-A563-89D8C2E3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22"/>
            <a:ext cx="9144000" cy="1276063"/>
          </a:xfrm>
        </p:spPr>
        <p:txBody>
          <a:bodyPr/>
          <a:lstStyle/>
          <a:p>
            <a:r>
              <a:rPr lang="en-US" dirty="0"/>
              <a:t>Employees as Change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3967"/>
            <a:ext cx="9144000" cy="51416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social business right depends on more than understanding </a:t>
            </a:r>
            <a:r>
              <a:rPr lang="en-US" dirty="0" smtClean="0"/>
              <a:t>what your customers or </a:t>
            </a:r>
            <a:r>
              <a:rPr lang="en-US" dirty="0"/>
              <a:t>stakeholders are talking about and how that relates to your </a:t>
            </a:r>
            <a:r>
              <a:rPr lang="en-US" dirty="0" smtClean="0"/>
              <a:t>firm.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Social business depends </a:t>
            </a:r>
            <a:r>
              <a:rPr lang="en-US" dirty="0"/>
              <a:t>as well on connecting your employees </a:t>
            </a:r>
            <a:r>
              <a:rPr lang="en-US" dirty="0" smtClean="0"/>
              <a:t>into the </a:t>
            </a:r>
            <a:r>
              <a:rPr lang="en-US" dirty="0"/>
              <a:t>social </a:t>
            </a:r>
            <a:r>
              <a:rPr lang="en-US" dirty="0" smtClean="0"/>
              <a:t>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example, the learning </a:t>
            </a:r>
            <a:r>
              <a:rPr lang="en-US" dirty="0"/>
              <a:t>the social data collected may </a:t>
            </a:r>
            <a:r>
              <a:rPr lang="en-US" dirty="0" smtClean="0"/>
              <a:t>be routed </a:t>
            </a:r>
            <a:r>
              <a:rPr lang="en-US" dirty="0"/>
              <a:t>to and applied in </a:t>
            </a:r>
            <a:r>
              <a:rPr lang="en-US" dirty="0" smtClean="0"/>
              <a:t>marketing, to </a:t>
            </a:r>
            <a:r>
              <a:rPr lang="en-US" dirty="0"/>
              <a:t>operations areas like customer support or to other departments </a:t>
            </a:r>
            <a:r>
              <a:rPr lang="en-US" i="1" dirty="0"/>
              <a:t>within </a:t>
            </a:r>
            <a:r>
              <a:rPr lang="en-US" dirty="0"/>
              <a:t>the </a:t>
            </a:r>
            <a:r>
              <a:rPr lang="en-US" dirty="0" smtClean="0"/>
              <a:t>organization where </a:t>
            </a:r>
            <a:r>
              <a:rPr lang="en-US" dirty="0"/>
              <a:t>it </a:t>
            </a:r>
            <a:r>
              <a:rPr lang="en-US" dirty="0" smtClean="0"/>
              <a:t>can be </a:t>
            </a:r>
            <a:r>
              <a:rPr lang="en-US" dirty="0"/>
              <a:t>acted on.</a:t>
            </a:r>
          </a:p>
        </p:txBody>
      </p:sp>
    </p:spTree>
    <p:extLst>
      <p:ext uri="{BB962C8B-B14F-4D97-AF65-F5344CB8AC3E}">
        <p14:creationId xmlns:p14="http://schemas.microsoft.com/office/powerpoint/2010/main" val="17582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86" y="1424066"/>
            <a:ext cx="7883915" cy="54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8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scenario: Imagine that your employer is a major hospital </a:t>
            </a:r>
            <a:r>
              <a:rPr lang="en-US" err="1" smtClean="0"/>
              <a:t>chain</a:t>
            </a:r>
            <a:r>
              <a:rPr lang="en-US" smtClean="0"/>
              <a:t>. Clearly</a:t>
            </a:r>
            <a:r>
              <a:rPr lang="en-US" dirty="0"/>
              <a:t>, this is a complex business, and one that customers readily talk about</a:t>
            </a:r>
            <a:r>
              <a:rPr lang="en-US" dirty="0" smtClean="0"/>
              <a:t>. Health care </a:t>
            </a:r>
            <a:r>
              <a:rPr lang="en-US" dirty="0"/>
              <a:t>in a sense is one of the “this was made for social” business verticals: It cries </a:t>
            </a:r>
            <a:r>
              <a:rPr lang="en-US" dirty="0" smtClean="0"/>
              <a:t>out for </a:t>
            </a:r>
            <a:r>
              <a:rPr lang="en-US" dirty="0"/>
              <a:t>the application of social technology</a:t>
            </a:r>
            <a:r>
              <a:rPr lang="en-US" dirty="0" smtClean="0"/>
              <a:t>.</a:t>
            </a:r>
          </a:p>
          <a:p>
            <a:r>
              <a:rPr lang="en-US" dirty="0"/>
              <a:t>Taking off on social media marketing, imagine that you are in the </a:t>
            </a:r>
            <a:r>
              <a:rPr lang="en-US" dirty="0" smtClean="0"/>
              <a:t>marketing group perhaps </a:t>
            </a:r>
            <a:r>
              <a:rPr lang="en-US" dirty="0"/>
              <a:t>you are a CMO, a VP of Marketing, Director of </a:t>
            </a:r>
            <a:r>
              <a:rPr lang="en-US" dirty="0" smtClean="0"/>
              <a:t>Communications, or </a:t>
            </a:r>
            <a:r>
              <a:rPr lang="en-US" dirty="0"/>
              <a:t>PR, or advertising for a community hospital.</a:t>
            </a:r>
          </a:p>
        </p:txBody>
      </p:sp>
    </p:spTree>
    <p:extLst>
      <p:ext uri="{BB962C8B-B14F-4D97-AF65-F5344CB8AC3E}">
        <p14:creationId xmlns:p14="http://schemas.microsoft.com/office/powerpoint/2010/main" val="363273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Employees as Change Agents</vt:lpstr>
      <vt:lpstr>Cont…</vt:lpstr>
      <vt:lpstr>Empower an Organization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as Change Agents</dc:title>
  <dc:creator>Mehdi Abbas</dc:creator>
  <cp:lastModifiedBy>Mehdi Abbas</cp:lastModifiedBy>
  <cp:revision>4</cp:revision>
  <dcterms:created xsi:type="dcterms:W3CDTF">2022-11-09T16:39:50Z</dcterms:created>
  <dcterms:modified xsi:type="dcterms:W3CDTF">2022-11-09T17:09:02Z</dcterms:modified>
</cp:coreProperties>
</file>