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7020-2195-449E-9B0B-7765103C5978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B01D-5DB2-486C-9A68-CF5C77BA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7020-2195-449E-9B0B-7765103C5978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B01D-5DB2-486C-9A68-CF5C77BA9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Distributed Systems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00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Challenges II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1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Heterogeneity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Fault Tolerance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Concurrency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0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Openness and Interoperability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Security I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43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Security II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91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Security Mechanisms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67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Networks vs. Distributed Systems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37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Distributed Systems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7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Goals of Distributed Systems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88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Distributed Systems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55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Selected application domains and associated networked applications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02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typical portion of the Internet and its services:</a:t>
            </a:r>
            <a:br>
              <a:rPr lang="en-GB" altLang="en-US" smtClean="0"/>
            </a:br>
            <a:r>
              <a:rPr lang="en-GB" altLang="en-US" sz="2400" smtClean="0"/>
              <a:t>Multimedia services providing access to music, radio, TV channels, and video conferencing supporting several users.</a:t>
            </a:r>
            <a:endParaRPr lang="en-GB" altLang="en-US" sz="24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50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typical Intranet: </a:t>
            </a:r>
            <a:br>
              <a:rPr lang="en-GB" altLang="en-US" smtClean="0"/>
            </a:br>
            <a:r>
              <a:rPr lang="en-GB" altLang="en-US" sz="2000" smtClean="0"/>
              <a:t>A portion of Internet that is separately administered &amp; supports internal sharing of resources (file/storage systems and printers)</a:t>
            </a:r>
            <a:endParaRPr lang="en-GB" altLang="en-US" sz="200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78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Challenges I</a:t>
            </a:r>
            <a:endParaRPr lang="en-US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17</Paragraphs>
  <Slides>17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Defining Distributed Systems</vt:lpstr>
      <vt:lpstr>Networks vs. Distributed Systems</vt:lpstr>
      <vt:lpstr>Characteristics of Distributed Systems</vt:lpstr>
      <vt:lpstr>Goals of Distributed Systems</vt:lpstr>
      <vt:lpstr>Examples of Distributed Systems</vt:lpstr>
      <vt:lpstr>Selected application domains and associated networked applications</vt:lpstr>
      <vt:lpstr>A typical portion of the Internet and its services: Multimedia services providing access to music, radio, TV channels, and video conferencing supporting several users.</vt:lpstr>
      <vt:lpstr>A typical Intranet:  A portion of Internet that is separately administered &amp; supports internal sharing of resources (file/storage systems and printers)</vt:lpstr>
      <vt:lpstr>Overview Challenges I</vt:lpstr>
      <vt:lpstr>Overview Challenges II</vt:lpstr>
      <vt:lpstr>Heterogeneity</vt:lpstr>
      <vt:lpstr>Fault Tolerance</vt:lpstr>
      <vt:lpstr>Concurrency</vt:lpstr>
      <vt:lpstr>Openness and Interoperability</vt:lpstr>
      <vt:lpstr>Security I</vt:lpstr>
      <vt:lpstr>Security II</vt:lpstr>
      <vt:lpstr>Security Mechanisms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Distributed Systems</dc:title>
  <dc:creator>Haier</dc:creator>
  <cp:lastModifiedBy>Haier</cp:lastModifiedBy>
  <cp:revision>1</cp:revision>
  <dcterms:created xsi:type="dcterms:W3CDTF">2020-04-08T08:45:56Z</dcterms:created>
  <dcterms:modified xsi:type="dcterms:W3CDTF">2020-04-08T08:45:56Z</dcterms:modified>
</cp:coreProperties>
</file>