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205038"/>
            <a:ext cx="6353175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77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705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2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6294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6579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7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515100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5257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4281488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534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62113"/>
            <a:ext cx="7848599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8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1650"/>
            <a:ext cx="8001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4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81200"/>
            <a:ext cx="626268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8774"/>
            <a:ext cx="73152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69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6381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8274"/>
            <a:ext cx="77724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8077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1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961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15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4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8300"/>
            <a:ext cx="7848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5438"/>
            <a:ext cx="7848600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UsAma</dc:creator>
  <cp:lastModifiedBy>RaJa UsAma</cp:lastModifiedBy>
  <cp:revision>26</cp:revision>
  <dcterms:created xsi:type="dcterms:W3CDTF">2006-08-16T00:00:00Z</dcterms:created>
  <dcterms:modified xsi:type="dcterms:W3CDTF">2023-01-01T11:13:05Z</dcterms:modified>
</cp:coreProperties>
</file>