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20" r:id="rId8"/>
    <p:sldId id="349" r:id="rId9"/>
    <p:sldId id="321" r:id="rId10"/>
    <p:sldId id="348" r:id="rId11"/>
    <p:sldId id="347" r:id="rId12"/>
    <p:sldId id="323" r:id="rId13"/>
    <p:sldId id="324" r:id="rId14"/>
    <p:sldId id="325" r:id="rId15"/>
    <p:sldId id="346" r:id="rId16"/>
    <p:sldId id="341" r:id="rId17"/>
    <p:sldId id="344" r:id="rId18"/>
    <p:sldId id="339" r:id="rId19"/>
    <p:sldId id="338" r:id="rId20"/>
    <p:sldId id="328" r:id="rId21"/>
    <p:sldId id="340" r:id="rId22"/>
    <p:sldId id="329" r:id="rId23"/>
    <p:sldId id="330" r:id="rId24"/>
    <p:sldId id="331" r:id="rId25"/>
    <p:sldId id="342" r:id="rId26"/>
    <p:sldId id="333" r:id="rId27"/>
    <p:sldId id="334" r:id="rId28"/>
    <p:sldId id="345" r:id="rId29"/>
    <p:sldId id="335" r:id="rId30"/>
    <p:sldId id="336" r:id="rId31"/>
    <p:sldId id="33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6BA8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78" autoAdjust="0"/>
    <p:restoredTop sz="90929"/>
  </p:normalViewPr>
  <p:slideViewPr>
    <p:cSldViewPr>
      <p:cViewPr>
        <p:scale>
          <a:sx n="66" d="100"/>
          <a:sy n="66" d="100"/>
        </p:scale>
        <p:origin x="-126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5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635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635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35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635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35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35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353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6353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635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38A7B3C5-367C-437B-BCDA-DCB2DE3358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ltGray">
          <a:xfrm>
            <a:off x="417513" y="6334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ltGray">
          <a:xfrm>
            <a:off x="541338" y="10556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ltGray">
          <a:xfrm>
            <a:off x="911225" y="1055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ltGray">
          <a:xfrm>
            <a:off x="127000" y="982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gray">
          <a:xfrm>
            <a:off x="762000" y="5254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gray">
          <a:xfrm>
            <a:off x="442913" y="1316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625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25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25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Switching Techniques 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Packet Switching</a:t>
            </a:r>
          </a:p>
        </p:txBody>
      </p:sp>
      <p:pic>
        <p:nvPicPr>
          <p:cNvPr id="356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440488"/>
            <a:ext cx="60198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Packet Switching</a:t>
            </a:r>
          </a:p>
        </p:txBody>
      </p:sp>
      <p:pic>
        <p:nvPicPr>
          <p:cNvPr id="3553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6868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 Advantages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Line efficiency is greater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Many packets over time can dynamically share the same node to node link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Packet-switching networks can carry out data-rate conversion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Two stations with different data rates can exchange information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Unlike circuit-switching networks that block calls when traffic is heavy, packet-switching still accepts packets, but with increased delivery delay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Priorities can be used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Disadvantages of Packet Switching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ach packet switching node introduces a delay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Overall packet delay can vary substantially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This is referred to as jitter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Caused by differing packet sizes, routes taken and varying delay in the switches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Each packet requires overhead information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Includes destination and sequencing information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Reduces communication capacity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processing required at each node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 Networks - Datagram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Each packet treated independently, without reference to previous packets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Each node chooses next node on packet’s path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Packets don’t necessarily follow same route and may arrive out of sequence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Exit node restores packets to original order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Responsibility of exit node or destination to detect loss of packet and how to recover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 Networks – Datagram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Call setup phase is avoided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Because it’s more primitive, it’s more flexible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Datagram delivery is more reliable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 Networks – Virtual Circuit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Preplanned route established before packets sent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All packets between source and destination follow this route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Routing decision not required by nodes for each packet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Emulates a circuit in a circuit switching network but is not a dedicated path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Packets still buffered at each node and queued for output over a 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 Networks – Virtual Circuit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Packets arrive in original order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Packets arrive correctly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Packets transmitted more rapidly without routing decisions made at each node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Effect of Packet Size on Transmission </a:t>
            </a:r>
          </a:p>
        </p:txBody>
      </p:sp>
      <p:pic>
        <p:nvPicPr>
          <p:cNvPr id="309255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7391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56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513513"/>
            <a:ext cx="53340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Effect of Packet Size on Transmission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308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reaking up packets decreases transmission time because transmission is allowed to overlap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Figure 3.9a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Entire message (40 octets) + header information (3 octets) sent at once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Transmission time: 129 octet-times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Figure 3.9b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Message broken into 2 packets (20 octets) + header (3 octets)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Transmission time: 92 octet-times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Switching Terms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Switching Nodes: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Intermediate switching device that moves data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Not concerned with content of data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Stations: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End devices that wish to communicate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Each station is connected to a switching node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Communications Network: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collection of switching nodes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Effect of Packet Size on Transmission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Figure 3.9c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Message broken into 5 packets (8 octets) + header (3 octets)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Transmission time: 77 octet-times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Figure 3.9d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Making the packets too small, transmission time starts increases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Each packet requires a fixed header; the more packets, the more headers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Asynchronous Transfer Mode (ATM)</a:t>
            </a:r>
          </a:p>
        </p:txBody>
      </p:sp>
      <p:sp>
        <p:nvSpPr>
          <p:cNvPr id="3102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Also known as cell relay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Operates at high data rates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Resembles packet switching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Involves transfer of data in discrete chunks, like packet switching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Allows multiple logical connections to be multiplexed over a single physical interface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Minimal error and flow control capabilities reduces overhead processing and size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Fixed-size cells simplify processing at ATM nodes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ATM Terminology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Virtual channel connection (VCC)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Logical connection in ATM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Basic unit of switching in ATM network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Analogous to a virtual circuit in packet switching networks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Exchanges variable-rate, full-duplex flow of fixed-size cells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Virtual path connection (VPC)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Bundle of VCCs that have the same end points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Advantages of Virtual Paths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implified network architecture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Increased network performance and reliability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Reduced processing and short connection setup time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Enhanced network services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 Call Establishment</a:t>
            </a:r>
          </a:p>
        </p:txBody>
      </p:sp>
      <p:pic>
        <p:nvPicPr>
          <p:cNvPr id="300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6019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Virtual Channel Connection Uses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etween end users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Can carry end-to-end user data or control signaling between two users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Between an end user and a network entity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Used for user-to-network control signaling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Between two network entities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Used for network traffic management and routing functions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Virtual Path/Virtual Channel Characteristics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Quality of service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Specified by parameters such as cell loss ratio and cell delay variation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Switched and semipermanent virtual channel connections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Cell sequence integrity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Traffic parameter negotiation and usage monitoring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Virtual channel identifier restriction within a VPC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ATM Cell Header Format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Generic flow control (GFC) – 4 bits, used only in user-network interface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Used to alleviate short-term overload conditions in network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Virtual path identifier (VPI) – 8 bits at the user-network interface, 12 bits at network-network interface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Routing field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Virtual channel identifier (VCI) – 8 bits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Used for routing to and from end user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ATM Cell Header Format</a:t>
            </a:r>
          </a:p>
        </p:txBody>
      </p:sp>
      <p:sp>
        <p:nvSpPr>
          <p:cNvPr id="349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Payload type (PT) – 3 bits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Indicates type of information in information field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Cell loss priority (CLP) – 1 bit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Provides guidance to network in the event of congestion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Header error control (HEC) – 8 bit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Error code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ATM Service Categories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Real-time service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Constant bit rate (CBR)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Real-time variable bit rate (rt-VBR)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Non-real-time service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Non-real-time variable bit rate (nrt-VBR)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Available bit rate (ABR)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Unspecified bit rate (UBR)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Switched Network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86800" cy="68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Examples of CBR Applications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Videoconferencing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Interactive audio (e.g., telephony)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Audio/video distribution (e.g., television, distance learning, pay-per-view)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Audio/video retrieval (e.g., video-on-demand, audio library)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Examples of UBR applications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Text/data/image transfer, messaging, distribution, retrieval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Remote terminal (e.g., telecommuting)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Observations of Figure 3.3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ome nodes connect only to other nodes (e.g., 5 and 7)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Some nodes connect to one or more stations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Node-station links usually dedicated point-to-point links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Node-node links usually multiplexed links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Frequency-division multiplexing (FDM)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Time-division multiplexing (TDM)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Not a direct link between every node pair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Techniques Used in Switched Networks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ircuit switching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Dedicated communications path between two stations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E.g., public telephone network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Packet switching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Message is broken into a series of packets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Each node determines next leg of transmission for each packet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Phases of Circuit Switching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Circuit establishment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 end to end circuit is established through switching nodes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Information Transfer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Information transmitted through the network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 may be analog voice, digitized voice, or binary data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Circuit disconnect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Circuit is terminated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Each node deallocates dedicated resources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of Public Telecommunications Network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Subscribers - devices that attach to the network; mostly telephones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Subscriber line - link between subscriber and network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called subscriber loop or local loop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Exchanges - switching centers in the network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switching centers that support subscribers is an end office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Trunks - branches between exchanges</a:t>
            </a:r>
            <a:r>
              <a:rPr lang="en-US" sz="2800" dirty="0"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Characteristics of Circuit Switching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Can be inefficient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Channel capacity dedicated for duration of connection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Utilization not 100%</a:t>
            </a: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Delay prior to signal transfer for establishment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Once established, network is transparent to users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Information transmitted at fixed data rate with only propagation delay</a:t>
            </a:r>
            <a:r>
              <a:rPr lang="en-US" sz="2800"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How Packet Switching Works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ata is transmitted in blocks, called packets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Before sending, the message is broken into a series of packets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Typical packet length is 1000 octets (bytes)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Packets consists of a portion of data plus a packet header that includes control information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At each node en route, packet is received, stored briefly and passed to the next node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F:\Documents\slides\manuscript\ReleaseII\BlendsIIa.pot</Template>
  <TotalTime>2960</TotalTime>
  <Words>1180</Words>
  <Application>Microsoft Office PowerPoint</Application>
  <PresentationFormat>On-screen Show (4:3)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Times New Roman</vt:lpstr>
      <vt:lpstr>Tahoma</vt:lpstr>
      <vt:lpstr>Wingdings</vt:lpstr>
      <vt:lpstr>BlendsIIa</vt:lpstr>
      <vt:lpstr>Switching Techniques </vt:lpstr>
      <vt:lpstr>Switching Terms</vt:lpstr>
      <vt:lpstr>Switched Network</vt:lpstr>
      <vt:lpstr>Observations of Figure 3.3 </vt:lpstr>
      <vt:lpstr>Techniques Used in Switched Networks</vt:lpstr>
      <vt:lpstr>Phases of Circuit Switching</vt:lpstr>
      <vt:lpstr>Components of Public Telecommunications Network</vt:lpstr>
      <vt:lpstr>Characteristics of Circuit Switching</vt:lpstr>
      <vt:lpstr>How Packet Switching Works </vt:lpstr>
      <vt:lpstr>Packet Switching</vt:lpstr>
      <vt:lpstr>Packet Switching</vt:lpstr>
      <vt:lpstr>Packet Switching Advantages</vt:lpstr>
      <vt:lpstr>Disadvantages of Packet Switching</vt:lpstr>
      <vt:lpstr>Packet Switching Networks - Datagram</vt:lpstr>
      <vt:lpstr>Packet Switching Networks – Datagram</vt:lpstr>
      <vt:lpstr>Packet Switching Networks – Virtual Circuit</vt:lpstr>
      <vt:lpstr>Packet Switching Networks – Virtual Circuit</vt:lpstr>
      <vt:lpstr>Effect of Packet Size on Transmission </vt:lpstr>
      <vt:lpstr>Effect of Packet Size on Transmission </vt:lpstr>
      <vt:lpstr>Effect of Packet Size on Transmission</vt:lpstr>
      <vt:lpstr>Asynchronous Transfer Mode (ATM)</vt:lpstr>
      <vt:lpstr>ATM Terminology</vt:lpstr>
      <vt:lpstr>Advantages of Virtual Paths</vt:lpstr>
      <vt:lpstr> Call Establishment</vt:lpstr>
      <vt:lpstr>Virtual Channel Connection Uses </vt:lpstr>
      <vt:lpstr>Virtual Path/Virtual Channel Characteristics</vt:lpstr>
      <vt:lpstr>ATM Cell Header Format</vt:lpstr>
      <vt:lpstr>ATM Cell Header Format</vt:lpstr>
      <vt:lpstr>ATM Service Categories</vt:lpstr>
      <vt:lpstr>Examples of CBR Applications</vt:lpstr>
      <vt:lpstr>Examples of UBR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and Networks</dc:title>
  <dc:creator>Thomas Fronckowiak Jr.</dc:creator>
  <cp:lastModifiedBy>MAJID</cp:lastModifiedBy>
  <cp:revision>77</cp:revision>
  <dcterms:created xsi:type="dcterms:W3CDTF">1999-06-26T21:48:38Z</dcterms:created>
  <dcterms:modified xsi:type="dcterms:W3CDTF">2016-05-09T10:32:07Z</dcterms:modified>
</cp:coreProperties>
</file>