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3"/>
  </p:notesMasterIdLst>
  <p:sldIdLst>
    <p:sldId id="289" r:id="rId2"/>
    <p:sldId id="290" r:id="rId3"/>
    <p:sldId id="291" r:id="rId4"/>
    <p:sldId id="258" r:id="rId5"/>
    <p:sldId id="301" r:id="rId6"/>
    <p:sldId id="260" r:id="rId7"/>
    <p:sldId id="261" r:id="rId8"/>
    <p:sldId id="292" r:id="rId9"/>
    <p:sldId id="262" r:id="rId10"/>
    <p:sldId id="293" r:id="rId11"/>
    <p:sldId id="30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8A6271C0-A8AC-40D0-9B2D-5058868CC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51ECE-4D84-493F-B666-568BFAF65F1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82625"/>
            <a:ext cx="4548188" cy="3411538"/>
          </a:xfrm>
          <a:ln w="12700" cap="flat">
            <a:solidFill>
              <a:schemeClr val="tx1"/>
            </a:solidFill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 w="9525"/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0438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39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5AB060-B510-4723-B67D-DE6CFE08B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BFAC-B8D3-4039-807C-676483BB2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8693E-3C8C-4522-9442-4D08C19FE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54136-BD35-4E75-8F3D-DA2E31E0D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71FF7-4BC1-4B98-91B6-89A5C730A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39CDA-EF22-48F6-8B9C-44D1AB6C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76879-5BE7-493A-A7B4-8CF47D4D5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5BE26-195B-44E1-9EE2-37976BCE6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08AC5-679E-41C5-BF1E-39A48FF43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E87E5-15D2-4216-B961-AA9532E44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2FA9-144F-4B46-8FF4-27EBDAEFE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939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9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39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5939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5940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0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0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0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0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940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59408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09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10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11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12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13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41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16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17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18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CF2F035-A142-4CBA-A746-95AE88EC6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447800"/>
            <a:ext cx="82296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dirty="0" smtClean="0"/>
              <a:t>THE TRANSMISSION CONTROL PROTOCOL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>
                <a:solidFill>
                  <a:srgbClr val="FF0000"/>
                </a:solidFill>
              </a:rPr>
              <a:t>TCP</a:t>
            </a:r>
            <a:r>
              <a:rPr lang="en-US" sz="6600" b="1" dirty="0" smtClean="0"/>
              <a:t> &amp;</a:t>
            </a:r>
            <a:br>
              <a:rPr lang="en-US" sz="6600" b="1" dirty="0" smtClean="0"/>
            </a:br>
            <a:r>
              <a:rPr lang="en-US" sz="6600" b="1" dirty="0" smtClean="0"/>
              <a:t>Spread Spectrum  </a:t>
            </a:r>
            <a:r>
              <a:rPr lang="en-US" sz="6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IP Header </a:t>
            </a:r>
            <a:endParaRPr lang="en-US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 descr="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Electromagnetic </a:t>
            </a:r>
            <a:r>
              <a:rPr lang="en-US" altLang="en-US" dirty="0" smtClean="0"/>
              <a:t>Spectrum</a:t>
            </a:r>
            <a:endParaRPr lang="en-US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6019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TCP</a:t>
            </a:r>
            <a:endParaRPr lang="en-US" sz="2400" dirty="0" smtClean="0">
              <a:solidFill>
                <a:srgbClr val="FF33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solidFill>
                <a:srgbClr val="FF33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3300"/>
                </a:solidFill>
              </a:rPr>
              <a:t>The Network VS Internet </a:t>
            </a:r>
            <a:r>
              <a:rPr lang="en-US" sz="2800" dirty="0" smtClean="0"/>
              <a:t> 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Topology, bandwidth, delays, packets size , and different parameters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>
              <a:solidFill>
                <a:srgbClr val="FF33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3300"/>
                </a:solidFill>
              </a:rPr>
              <a:t>TCP Entity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A library function or a user program  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Accepts user data streams from local processes , breaks them into the pieces not larger than 64K , and sends them as a separate IP data gram. and vice versa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IP layer provides no guarantee about the reliable delivery of data but its TCP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TCP Service Model </a:t>
            </a:r>
            <a:endParaRPr lang="en-US" sz="2400" dirty="0" smtClean="0">
              <a:solidFill>
                <a:srgbClr val="FF33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3300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FF3300"/>
                </a:solidFill>
              </a:rPr>
              <a:t>Socket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smtClean="0"/>
              <a:t>Port number and IP address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smtClean="0"/>
              <a:t>Port number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smtClean="0"/>
              <a:t>Reserved ports 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TCP PORT MULTIP  		01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FTP 				21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TELNET 			23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SMTP				25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TFTP				69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HTTP				80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NNTP 			119</a:t>
            </a:r>
          </a:p>
          <a:p>
            <a:pPr lvl="4" algn="just" eaLnBrk="1" hangingPunct="1">
              <a:lnSpc>
                <a:spcPct val="80000"/>
              </a:lnSpc>
            </a:pPr>
            <a:r>
              <a:rPr lang="en-US" sz="1800" smtClean="0"/>
              <a:t>DNS 				53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smtClean="0"/>
              <a:t>All TCP Connections are full duplex </a:t>
            </a:r>
          </a:p>
          <a:p>
            <a:pPr lvl="4" algn="just" eaLnBrk="1" hangingPunct="1">
              <a:lnSpc>
                <a:spcPct val="80000"/>
              </a:lnSpc>
            </a:pPr>
            <a:endParaRPr lang="en-US" sz="1800" smtClean="0"/>
          </a:p>
          <a:p>
            <a:pPr lvl="4" algn="just"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TCP Protocol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TCP Segment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TCP Segment Length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MTU and its different cases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Sliding window protocol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TCP retransmission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TCP Header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Max Packet size 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Packet without data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Window size 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Socket Vs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en-US" smtClean="0"/>
              <a:t>The TCP Header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smtClean="0"/>
          </a:p>
        </p:txBody>
      </p:sp>
      <p:pic>
        <p:nvPicPr>
          <p:cNvPr id="8196" name="Picture 4" descr="tcpHead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TCP Connection Establishment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Connect Primitive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Connection rejection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Connection establishment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Two connection between same hosts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Connection release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FIN from both sides at the same 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FIN not acknowledged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TCP connection Management and</a:t>
            </a:r>
            <a:br>
              <a:rPr lang="en-US" sz="4000" smtClean="0"/>
            </a:br>
            <a:r>
              <a:rPr lang="en-US" sz="4000" smtClean="0"/>
              <a:t>Transmission  Policy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Buffer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Buffer filled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Urgent messaging (window </a:t>
            </a:r>
            <a:r>
              <a:rPr lang="en-US" dirty="0" err="1" smtClean="0"/>
              <a:t>prob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Low utilization of the band width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Nagle’s Algorithm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Delayed Acknowledgement, </a:t>
            </a:r>
            <a:r>
              <a:rPr lang="en-US" dirty="0" err="1" smtClean="0"/>
              <a:t>streamings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Silly window syndrome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Clark’s Algorithm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Out of order segments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smtClean="0"/>
              <a:t>TCP Congestion Control and </a:t>
            </a:r>
            <a:br>
              <a:rPr lang="en-US" altLang="en-US" sz="4000" smtClean="0"/>
            </a:br>
            <a:r>
              <a:rPr lang="en-US" altLang="en-US" sz="4000" smtClean="0"/>
              <a:t>Timer Management 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TCP slows down data rate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Law of conservation of Packets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Time outs and packet lost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Buffer window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Congestion Window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Slow start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Retransmission timer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Karen’s Algorithm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567</TotalTime>
  <Words>226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Mountain Top</vt:lpstr>
      <vt:lpstr>THE TRANSMISSION CONTROL PROTOCOL TCP &amp; Spread Spectrum   </vt:lpstr>
      <vt:lpstr>TCP</vt:lpstr>
      <vt:lpstr>The TCP Service Model </vt:lpstr>
      <vt:lpstr>The TCP Protocol </vt:lpstr>
      <vt:lpstr>The TCP Header  </vt:lpstr>
      <vt:lpstr>The TCP Header</vt:lpstr>
      <vt:lpstr>TCP Connection Establishment </vt:lpstr>
      <vt:lpstr>TCP connection Management and Transmission  Policy</vt:lpstr>
      <vt:lpstr>TCP Congestion Control and  Timer Management   </vt:lpstr>
      <vt:lpstr>IP Header </vt:lpstr>
      <vt:lpstr>Electromagnetic Spectrum</vt:lpstr>
    </vt:vector>
  </TitlesOfParts>
  <Company>Rochester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Transmission Media</dc:title>
  <dc:creator>Elizabeth Lane Lawley</dc:creator>
  <cp:lastModifiedBy>Dr. Majid</cp:lastModifiedBy>
  <cp:revision>81</cp:revision>
  <dcterms:created xsi:type="dcterms:W3CDTF">2000-10-30T22:37:35Z</dcterms:created>
  <dcterms:modified xsi:type="dcterms:W3CDTF">2018-02-22T08:28:22Z</dcterms:modified>
</cp:coreProperties>
</file>