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61" autoAdjust="0"/>
    <p:restoredTop sz="94660"/>
  </p:normalViewPr>
  <p:slideViewPr>
    <p:cSldViewPr>
      <p:cViewPr varScale="1">
        <p:scale>
          <a:sx n="65" d="100"/>
          <a:sy n="65" d="100"/>
        </p:scale>
        <p:origin x="-196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6350" y="20638"/>
            <a:ext cx="9144000" cy="6858000"/>
            <a:chOff x="0" y="0"/>
            <a:chExt cx="5760" cy="4320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0" y="3072"/>
              <a:ext cx="5760" cy="1248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0"/>
              <a:ext cx="5760" cy="3072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7" name="Freeform 5"/>
          <p:cNvSpPr>
            <a:spLocks/>
          </p:cNvSpPr>
          <p:nvPr/>
        </p:nvSpPr>
        <p:spPr bwMode="hidden">
          <a:xfrm>
            <a:off x="6242050" y="6269038"/>
            <a:ext cx="2895600" cy="609600"/>
          </a:xfrm>
          <a:custGeom>
            <a:avLst/>
            <a:gdLst/>
            <a:ahLst/>
            <a:cxnLst>
              <a:cxn ang="0">
                <a:pos x="5748" y="246"/>
              </a:cxn>
              <a:cxn ang="0">
                <a:pos x="0" y="246"/>
              </a:cxn>
              <a:cxn ang="0">
                <a:pos x="0" y="0"/>
              </a:cxn>
              <a:cxn ang="0">
                <a:pos x="5748" y="0"/>
              </a:cxn>
              <a:cxn ang="0">
                <a:pos x="5748" y="246"/>
              </a:cxn>
              <a:cxn ang="0">
                <a:pos x="5748" y="246"/>
              </a:cxn>
            </a:cxnLst>
            <a:rect l="0" t="0" r="r" b="b"/>
            <a:pathLst>
              <a:path w="5748" h="246">
                <a:moveTo>
                  <a:pt x="5748" y="246"/>
                </a:moveTo>
                <a:lnTo>
                  <a:pt x="0" y="246"/>
                </a:lnTo>
                <a:lnTo>
                  <a:pt x="0" y="0"/>
                </a:lnTo>
                <a:lnTo>
                  <a:pt x="5748" y="0"/>
                </a:lnTo>
                <a:lnTo>
                  <a:pt x="5748" y="246"/>
                </a:lnTo>
                <a:lnTo>
                  <a:pt x="5748" y="246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-1588" y="6034088"/>
            <a:ext cx="7845426" cy="850900"/>
            <a:chOff x="0" y="3792"/>
            <a:chExt cx="4942" cy="536"/>
          </a:xfrm>
        </p:grpSpPr>
        <p:sp>
          <p:nvSpPr>
            <p:cNvPr id="9" name="Freeform 7"/>
            <p:cNvSpPr>
              <a:spLocks/>
            </p:cNvSpPr>
            <p:nvPr userDrawn="1"/>
          </p:nvSpPr>
          <p:spPr bwMode="ltGray">
            <a:xfrm>
              <a:off x="1488" y="3792"/>
              <a:ext cx="3240" cy="536"/>
            </a:xfrm>
            <a:custGeom>
              <a:avLst/>
              <a:gdLst/>
              <a:ahLst/>
              <a:cxnLst>
                <a:cxn ang="0">
                  <a:pos x="3132" y="469"/>
                </a:cxn>
                <a:cxn ang="0">
                  <a:pos x="2995" y="395"/>
                </a:cxn>
                <a:cxn ang="0">
                  <a:pos x="2911" y="375"/>
                </a:cxn>
                <a:cxn ang="0">
                  <a:pos x="2678" y="228"/>
                </a:cxn>
                <a:cxn ang="0">
                  <a:pos x="2553" y="74"/>
                </a:cxn>
                <a:cxn ang="0">
                  <a:pos x="2457" y="7"/>
                </a:cxn>
                <a:cxn ang="0">
                  <a:pos x="2403" y="47"/>
                </a:cxn>
                <a:cxn ang="0">
                  <a:pos x="2289" y="74"/>
                </a:cxn>
                <a:cxn ang="0">
                  <a:pos x="2134" y="74"/>
                </a:cxn>
                <a:cxn ang="0">
                  <a:pos x="2044" y="128"/>
                </a:cxn>
                <a:cxn ang="0">
                  <a:pos x="1775" y="222"/>
                </a:cxn>
                <a:cxn ang="0">
                  <a:pos x="1602" y="181"/>
                </a:cxn>
                <a:cxn ang="0">
                  <a:pos x="1560" y="101"/>
                </a:cxn>
                <a:cxn ang="0">
                  <a:pos x="1542" y="87"/>
                </a:cxn>
                <a:cxn ang="0">
                  <a:pos x="1446" y="60"/>
                </a:cxn>
                <a:cxn ang="0">
                  <a:pos x="1375" y="74"/>
                </a:cxn>
                <a:cxn ang="0">
                  <a:pos x="1309" y="87"/>
                </a:cxn>
                <a:cxn ang="0">
                  <a:pos x="1243" y="13"/>
                </a:cxn>
                <a:cxn ang="0">
                  <a:pos x="1225" y="0"/>
                </a:cxn>
                <a:cxn ang="0">
                  <a:pos x="1189" y="0"/>
                </a:cxn>
                <a:cxn ang="0">
                  <a:pos x="1106" y="34"/>
                </a:cxn>
                <a:cxn ang="0">
                  <a:pos x="1106" y="34"/>
                </a:cxn>
                <a:cxn ang="0">
                  <a:pos x="1094" y="40"/>
                </a:cxn>
                <a:cxn ang="0">
                  <a:pos x="1070" y="54"/>
                </a:cxn>
                <a:cxn ang="0">
                  <a:pos x="1034" y="74"/>
                </a:cxn>
                <a:cxn ang="0">
                  <a:pos x="1004" y="74"/>
                </a:cxn>
                <a:cxn ang="0">
                  <a:pos x="986" y="74"/>
                </a:cxn>
                <a:cxn ang="0">
                  <a:pos x="956" y="81"/>
                </a:cxn>
                <a:cxn ang="0">
                  <a:pos x="920" y="94"/>
                </a:cxn>
                <a:cxn ang="0">
                  <a:pos x="884" y="107"/>
                </a:cxn>
                <a:cxn ang="0">
                  <a:pos x="843" y="128"/>
                </a:cxn>
                <a:cxn ang="0">
                  <a:pos x="813" y="141"/>
                </a:cxn>
                <a:cxn ang="0">
                  <a:pos x="789" y="148"/>
                </a:cxn>
                <a:cxn ang="0">
                  <a:pos x="783" y="154"/>
                </a:cxn>
                <a:cxn ang="0">
                  <a:pos x="556" y="228"/>
                </a:cxn>
                <a:cxn ang="0">
                  <a:pos x="394" y="294"/>
                </a:cxn>
                <a:cxn ang="0">
                  <a:pos x="107" y="462"/>
                </a:cxn>
                <a:cxn ang="0">
                  <a:pos x="0" y="536"/>
                </a:cxn>
                <a:cxn ang="0">
                  <a:pos x="3240" y="536"/>
                </a:cxn>
                <a:cxn ang="0">
                  <a:pos x="3132" y="469"/>
                </a:cxn>
                <a:cxn ang="0">
                  <a:pos x="3132" y="469"/>
                </a:cxn>
              </a:cxnLst>
              <a:rect l="0" t="0" r="r" b="b"/>
              <a:pathLst>
                <a:path w="3240" h="536">
                  <a:moveTo>
                    <a:pt x="3132" y="469"/>
                  </a:moveTo>
                  <a:lnTo>
                    <a:pt x="2995" y="395"/>
                  </a:lnTo>
                  <a:lnTo>
                    <a:pt x="2911" y="375"/>
                  </a:lnTo>
                  <a:lnTo>
                    <a:pt x="2678" y="228"/>
                  </a:lnTo>
                  <a:lnTo>
                    <a:pt x="2553" y="74"/>
                  </a:lnTo>
                  <a:lnTo>
                    <a:pt x="2457" y="7"/>
                  </a:lnTo>
                  <a:lnTo>
                    <a:pt x="2403" y="47"/>
                  </a:lnTo>
                  <a:lnTo>
                    <a:pt x="2289" y="74"/>
                  </a:lnTo>
                  <a:lnTo>
                    <a:pt x="2134" y="74"/>
                  </a:lnTo>
                  <a:lnTo>
                    <a:pt x="2044" y="128"/>
                  </a:lnTo>
                  <a:lnTo>
                    <a:pt x="1775" y="222"/>
                  </a:lnTo>
                  <a:lnTo>
                    <a:pt x="1602" y="181"/>
                  </a:lnTo>
                  <a:lnTo>
                    <a:pt x="1560" y="101"/>
                  </a:lnTo>
                  <a:lnTo>
                    <a:pt x="1542" y="87"/>
                  </a:lnTo>
                  <a:lnTo>
                    <a:pt x="1446" y="60"/>
                  </a:lnTo>
                  <a:lnTo>
                    <a:pt x="1375" y="74"/>
                  </a:lnTo>
                  <a:lnTo>
                    <a:pt x="1309" y="87"/>
                  </a:lnTo>
                  <a:lnTo>
                    <a:pt x="1243" y="13"/>
                  </a:lnTo>
                  <a:lnTo>
                    <a:pt x="1225" y="0"/>
                  </a:lnTo>
                  <a:lnTo>
                    <a:pt x="1189" y="0"/>
                  </a:lnTo>
                  <a:lnTo>
                    <a:pt x="1106" y="34"/>
                  </a:lnTo>
                  <a:lnTo>
                    <a:pt x="1106" y="34"/>
                  </a:lnTo>
                  <a:lnTo>
                    <a:pt x="1094" y="40"/>
                  </a:lnTo>
                  <a:lnTo>
                    <a:pt x="1070" y="54"/>
                  </a:lnTo>
                  <a:lnTo>
                    <a:pt x="1034" y="74"/>
                  </a:lnTo>
                  <a:lnTo>
                    <a:pt x="1004" y="74"/>
                  </a:lnTo>
                  <a:lnTo>
                    <a:pt x="986" y="74"/>
                  </a:lnTo>
                  <a:lnTo>
                    <a:pt x="956" y="81"/>
                  </a:lnTo>
                  <a:lnTo>
                    <a:pt x="920" y="94"/>
                  </a:lnTo>
                  <a:lnTo>
                    <a:pt x="884" y="107"/>
                  </a:lnTo>
                  <a:lnTo>
                    <a:pt x="843" y="128"/>
                  </a:lnTo>
                  <a:lnTo>
                    <a:pt x="813" y="141"/>
                  </a:lnTo>
                  <a:lnTo>
                    <a:pt x="789" y="148"/>
                  </a:lnTo>
                  <a:lnTo>
                    <a:pt x="783" y="154"/>
                  </a:lnTo>
                  <a:lnTo>
                    <a:pt x="556" y="228"/>
                  </a:lnTo>
                  <a:lnTo>
                    <a:pt x="394" y="294"/>
                  </a:lnTo>
                  <a:lnTo>
                    <a:pt x="107" y="462"/>
                  </a:lnTo>
                  <a:lnTo>
                    <a:pt x="0" y="536"/>
                  </a:lnTo>
                  <a:lnTo>
                    <a:pt x="3240" y="536"/>
                  </a:lnTo>
                  <a:lnTo>
                    <a:pt x="3132" y="469"/>
                  </a:lnTo>
                  <a:lnTo>
                    <a:pt x="3132" y="469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" name="Group 8"/>
            <p:cNvGrpSpPr>
              <a:grpSpLocks/>
            </p:cNvGrpSpPr>
            <p:nvPr userDrawn="1"/>
          </p:nvGrpSpPr>
          <p:grpSpPr bwMode="auto">
            <a:xfrm>
              <a:off x="2486" y="3792"/>
              <a:ext cx="2456" cy="536"/>
              <a:chOff x="2486" y="3792"/>
              <a:chExt cx="2456" cy="536"/>
            </a:xfrm>
          </p:grpSpPr>
          <p:sp>
            <p:nvSpPr>
              <p:cNvPr id="12" name="Freeform 9"/>
              <p:cNvSpPr>
                <a:spLocks/>
              </p:cNvSpPr>
              <p:nvPr userDrawn="1"/>
            </p:nvSpPr>
            <p:spPr bwMode="ltGray">
              <a:xfrm>
                <a:off x="3948" y="3799"/>
                <a:ext cx="994" cy="529"/>
              </a:xfrm>
              <a:custGeom>
                <a:avLst/>
                <a:gdLst/>
                <a:ahLst/>
                <a:cxnLst>
                  <a:cxn ang="0">
                    <a:pos x="636" y="373"/>
                  </a:cxn>
                  <a:cxn ang="0">
                    <a:pos x="495" y="370"/>
                  </a:cxn>
                  <a:cxn ang="0">
                    <a:pos x="280" y="249"/>
                  </a:cxn>
                  <a:cxn ang="0">
                    <a:pos x="127" y="66"/>
                  </a:cxn>
                  <a:cxn ang="0">
                    <a:pos x="0" y="0"/>
                  </a:cxn>
                  <a:cxn ang="0">
                    <a:pos x="22" y="26"/>
                  </a:cxn>
                  <a:cxn ang="0">
                    <a:pos x="0" y="65"/>
                  </a:cxn>
                  <a:cxn ang="0">
                    <a:pos x="30" y="119"/>
                  </a:cxn>
                  <a:cxn ang="0">
                    <a:pos x="75" y="243"/>
                  </a:cxn>
                  <a:cxn ang="0">
                    <a:pos x="45" y="422"/>
                  </a:cxn>
                  <a:cxn ang="0">
                    <a:pos x="200" y="329"/>
                  </a:cxn>
                  <a:cxn ang="0">
                    <a:pos x="592" y="527"/>
                  </a:cxn>
                  <a:cxn ang="0">
                    <a:pos x="994" y="529"/>
                  </a:cxn>
                  <a:cxn ang="0">
                    <a:pos x="828" y="473"/>
                  </a:cxn>
                  <a:cxn ang="0">
                    <a:pos x="636" y="373"/>
                  </a:cxn>
                </a:cxnLst>
                <a:rect l="0" t="0" r="r" b="b"/>
                <a:pathLst>
                  <a:path w="994" h="529">
                    <a:moveTo>
                      <a:pt x="636" y="373"/>
                    </a:moveTo>
                    <a:lnTo>
                      <a:pt x="495" y="370"/>
                    </a:lnTo>
                    <a:lnTo>
                      <a:pt x="280" y="249"/>
                    </a:lnTo>
                    <a:lnTo>
                      <a:pt x="127" y="66"/>
                    </a:lnTo>
                    <a:lnTo>
                      <a:pt x="0" y="0"/>
                    </a:lnTo>
                    <a:lnTo>
                      <a:pt x="22" y="26"/>
                    </a:lnTo>
                    <a:lnTo>
                      <a:pt x="0" y="65"/>
                    </a:lnTo>
                    <a:lnTo>
                      <a:pt x="30" y="119"/>
                    </a:lnTo>
                    <a:lnTo>
                      <a:pt x="75" y="243"/>
                    </a:lnTo>
                    <a:lnTo>
                      <a:pt x="45" y="422"/>
                    </a:lnTo>
                    <a:lnTo>
                      <a:pt x="200" y="329"/>
                    </a:lnTo>
                    <a:lnTo>
                      <a:pt x="592" y="527"/>
                    </a:lnTo>
                    <a:lnTo>
                      <a:pt x="994" y="529"/>
                    </a:lnTo>
                    <a:lnTo>
                      <a:pt x="828" y="473"/>
                    </a:lnTo>
                    <a:lnTo>
                      <a:pt x="636" y="373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Freeform 10"/>
              <p:cNvSpPr>
                <a:spLocks/>
              </p:cNvSpPr>
              <p:nvPr userDrawn="1"/>
            </p:nvSpPr>
            <p:spPr bwMode="ltGray">
              <a:xfrm>
                <a:off x="2677" y="3792"/>
                <a:ext cx="186" cy="395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54" y="18"/>
                  </a:cxn>
                  <a:cxn ang="0">
                    <a:pos x="24" y="30"/>
                  </a:cxn>
                  <a:cxn ang="0">
                    <a:pos x="18" y="66"/>
                  </a:cxn>
                  <a:cxn ang="0">
                    <a:pos x="42" y="114"/>
                  </a:cxn>
                  <a:cxn ang="0">
                    <a:pos x="48" y="162"/>
                  </a:cxn>
                  <a:cxn ang="0">
                    <a:pos x="0" y="353"/>
                  </a:cxn>
                  <a:cxn ang="0">
                    <a:pos x="54" y="233"/>
                  </a:cxn>
                  <a:cxn ang="0">
                    <a:pos x="84" y="216"/>
                  </a:cxn>
                  <a:cxn ang="0">
                    <a:pos x="126" y="126"/>
                  </a:cxn>
                  <a:cxn ang="0">
                    <a:pos x="144" y="120"/>
                  </a:cxn>
                  <a:cxn ang="0">
                    <a:pos x="144" y="90"/>
                  </a:cxn>
                  <a:cxn ang="0">
                    <a:pos x="186" y="66"/>
                  </a:cxn>
                  <a:cxn ang="0">
                    <a:pos x="162" y="60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rect l="0" t="0" r="r" b="b"/>
                <a:pathLst>
                  <a:path w="186" h="353">
                    <a:moveTo>
                      <a:pt x="36" y="0"/>
                    </a:moveTo>
                    <a:lnTo>
                      <a:pt x="54" y="18"/>
                    </a:lnTo>
                    <a:lnTo>
                      <a:pt x="24" y="30"/>
                    </a:lnTo>
                    <a:lnTo>
                      <a:pt x="18" y="66"/>
                    </a:lnTo>
                    <a:lnTo>
                      <a:pt x="42" y="114"/>
                    </a:lnTo>
                    <a:lnTo>
                      <a:pt x="48" y="162"/>
                    </a:lnTo>
                    <a:lnTo>
                      <a:pt x="0" y="353"/>
                    </a:lnTo>
                    <a:lnTo>
                      <a:pt x="54" y="233"/>
                    </a:lnTo>
                    <a:lnTo>
                      <a:pt x="84" y="216"/>
                    </a:lnTo>
                    <a:lnTo>
                      <a:pt x="126" y="126"/>
                    </a:lnTo>
                    <a:lnTo>
                      <a:pt x="144" y="120"/>
                    </a:lnTo>
                    <a:lnTo>
                      <a:pt x="144" y="90"/>
                    </a:lnTo>
                    <a:lnTo>
                      <a:pt x="186" y="66"/>
                    </a:lnTo>
                    <a:lnTo>
                      <a:pt x="162" y="6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" name="Freeform 11"/>
              <p:cNvSpPr>
                <a:spLocks/>
              </p:cNvSpPr>
              <p:nvPr userDrawn="1"/>
            </p:nvSpPr>
            <p:spPr bwMode="ltGray">
              <a:xfrm>
                <a:off x="3030" y="3893"/>
                <a:ext cx="378" cy="271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2" y="13"/>
                  </a:cxn>
                  <a:cxn ang="0">
                    <a:pos x="0" y="40"/>
                  </a:cxn>
                  <a:cxn ang="0">
                    <a:pos x="60" y="121"/>
                  </a:cxn>
                  <a:cxn ang="0">
                    <a:pos x="310" y="271"/>
                  </a:cxn>
                  <a:cxn ang="0">
                    <a:pos x="290" y="139"/>
                  </a:cxn>
                  <a:cxn ang="0">
                    <a:pos x="378" y="76"/>
                  </a:cxn>
                  <a:cxn ang="0">
                    <a:pos x="251" y="94"/>
                  </a:cxn>
                  <a:cxn ang="0">
                    <a:pos x="90" y="54"/>
                  </a:cxn>
                  <a:cxn ang="0">
                    <a:pos x="18" y="0"/>
                  </a:cxn>
                  <a:cxn ang="0">
                    <a:pos x="18" y="0"/>
                  </a:cxn>
                </a:cxnLst>
                <a:rect l="0" t="0" r="r" b="b"/>
                <a:pathLst>
                  <a:path w="378" h="271">
                    <a:moveTo>
                      <a:pt x="18" y="0"/>
                    </a:moveTo>
                    <a:lnTo>
                      <a:pt x="12" y="13"/>
                    </a:lnTo>
                    <a:lnTo>
                      <a:pt x="0" y="40"/>
                    </a:lnTo>
                    <a:lnTo>
                      <a:pt x="60" y="121"/>
                    </a:lnTo>
                    <a:lnTo>
                      <a:pt x="310" y="271"/>
                    </a:lnTo>
                    <a:lnTo>
                      <a:pt x="290" y="139"/>
                    </a:lnTo>
                    <a:lnTo>
                      <a:pt x="378" y="76"/>
                    </a:lnTo>
                    <a:lnTo>
                      <a:pt x="251" y="94"/>
                    </a:lnTo>
                    <a:lnTo>
                      <a:pt x="90" y="54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" name="Freeform 12"/>
              <p:cNvSpPr>
                <a:spLocks/>
              </p:cNvSpPr>
              <p:nvPr userDrawn="1"/>
            </p:nvSpPr>
            <p:spPr bwMode="ltGray">
              <a:xfrm>
                <a:off x="3628" y="3866"/>
                <a:ext cx="155" cy="74"/>
              </a:xfrm>
              <a:custGeom>
                <a:avLst/>
                <a:gdLst/>
                <a:ahLst/>
                <a:cxnLst>
                  <a:cxn ang="0">
                    <a:pos x="114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6"/>
                  </a:cxn>
                  <a:cxn ang="0">
                    <a:pos x="6" y="18"/>
                  </a:cxn>
                  <a:cxn ang="0">
                    <a:pos x="0" y="24"/>
                  </a:cxn>
                  <a:cxn ang="0">
                    <a:pos x="78" y="60"/>
                  </a:cxn>
                  <a:cxn ang="0">
                    <a:pos x="96" y="42"/>
                  </a:cxn>
                  <a:cxn ang="0">
                    <a:pos x="155" y="66"/>
                  </a:cxn>
                  <a:cxn ang="0">
                    <a:pos x="126" y="24"/>
                  </a:cxn>
                  <a:cxn ang="0">
                    <a:pos x="149" y="0"/>
                  </a:cxn>
                  <a:cxn ang="0">
                    <a:pos x="114" y="0"/>
                  </a:cxn>
                  <a:cxn ang="0">
                    <a:pos x="114" y="0"/>
                  </a:cxn>
                </a:cxnLst>
                <a:rect l="0" t="0" r="r" b="b"/>
                <a:pathLst>
                  <a:path w="155" h="66">
                    <a:moveTo>
                      <a:pt x="114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78" y="60"/>
                    </a:lnTo>
                    <a:lnTo>
                      <a:pt x="96" y="42"/>
                    </a:lnTo>
                    <a:lnTo>
                      <a:pt x="155" y="66"/>
                    </a:lnTo>
                    <a:lnTo>
                      <a:pt x="126" y="24"/>
                    </a:lnTo>
                    <a:lnTo>
                      <a:pt x="149" y="0"/>
                    </a:lnTo>
                    <a:lnTo>
                      <a:pt x="114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" name="Freeform 13"/>
              <p:cNvSpPr>
                <a:spLocks/>
              </p:cNvSpPr>
              <p:nvPr userDrawn="1"/>
            </p:nvSpPr>
            <p:spPr bwMode="ltGray">
              <a:xfrm>
                <a:off x="2486" y="3859"/>
                <a:ext cx="42" cy="81"/>
              </a:xfrm>
              <a:custGeom>
                <a:avLst/>
                <a:gdLst/>
                <a:ahLst/>
                <a:cxnLst>
                  <a:cxn ang="0">
                    <a:pos x="6" y="36"/>
                  </a:cxn>
                  <a:cxn ang="0">
                    <a:pos x="0" y="18"/>
                  </a:cxn>
                  <a:cxn ang="0">
                    <a:pos x="12" y="6"/>
                  </a:cxn>
                  <a:cxn ang="0">
                    <a:pos x="0" y="6"/>
                  </a:cxn>
                  <a:cxn ang="0">
                    <a:pos x="12" y="6"/>
                  </a:cxn>
                  <a:cxn ang="0">
                    <a:pos x="24" y="6"/>
                  </a:cxn>
                  <a:cxn ang="0">
                    <a:pos x="36" y="6"/>
                  </a:cxn>
                  <a:cxn ang="0">
                    <a:pos x="42" y="0"/>
                  </a:cxn>
                  <a:cxn ang="0">
                    <a:pos x="30" y="18"/>
                  </a:cxn>
                  <a:cxn ang="0">
                    <a:pos x="42" y="48"/>
                  </a:cxn>
                  <a:cxn ang="0">
                    <a:pos x="12" y="72"/>
                  </a:cxn>
                  <a:cxn ang="0">
                    <a:pos x="6" y="36"/>
                  </a:cxn>
                  <a:cxn ang="0">
                    <a:pos x="6" y="36"/>
                  </a:cxn>
                </a:cxnLst>
                <a:rect l="0" t="0" r="r" b="b"/>
                <a:pathLst>
                  <a:path w="42" h="72">
                    <a:moveTo>
                      <a:pt x="6" y="36"/>
                    </a:moveTo>
                    <a:lnTo>
                      <a:pt x="0" y="18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6" y="6"/>
                    </a:lnTo>
                    <a:lnTo>
                      <a:pt x="42" y="0"/>
                    </a:lnTo>
                    <a:lnTo>
                      <a:pt x="30" y="18"/>
                    </a:lnTo>
                    <a:lnTo>
                      <a:pt x="42" y="48"/>
                    </a:lnTo>
                    <a:lnTo>
                      <a:pt x="12" y="72"/>
                    </a:lnTo>
                    <a:lnTo>
                      <a:pt x="6" y="36"/>
                    </a:lnTo>
                    <a:lnTo>
                      <a:pt x="6" y="36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11" name="Freeform 14"/>
            <p:cNvSpPr>
              <a:spLocks/>
            </p:cNvSpPr>
            <p:nvPr userDrawn="1"/>
          </p:nvSpPr>
          <p:spPr bwMode="ltGray">
            <a:xfrm>
              <a:off x="0" y="3792"/>
              <a:ext cx="3976" cy="535"/>
            </a:xfrm>
            <a:custGeom>
              <a:avLst/>
              <a:gdLst/>
              <a:ahLst/>
              <a:cxnLst>
                <a:cxn ang="0">
                  <a:pos x="3976" y="527"/>
                </a:cxn>
                <a:cxn ang="0">
                  <a:pos x="3970" y="527"/>
                </a:cxn>
                <a:cxn ang="0">
                  <a:pos x="3844" y="509"/>
                </a:cxn>
                <a:cxn ang="0">
                  <a:pos x="2487" y="305"/>
                </a:cxn>
                <a:cxn ang="0">
                  <a:pos x="2039" y="36"/>
                </a:cxn>
                <a:cxn ang="0">
                  <a:pos x="1907" y="24"/>
                </a:cxn>
                <a:cxn ang="0">
                  <a:pos x="1883" y="54"/>
                </a:cxn>
                <a:cxn ang="0">
                  <a:pos x="1859" y="54"/>
                </a:cxn>
                <a:cxn ang="0">
                  <a:pos x="1830" y="30"/>
                </a:cxn>
                <a:cxn ang="0">
                  <a:pos x="1704" y="102"/>
                </a:cxn>
                <a:cxn ang="0">
                  <a:pos x="1608" y="126"/>
                </a:cxn>
                <a:cxn ang="0">
                  <a:pos x="1561" y="132"/>
                </a:cxn>
                <a:cxn ang="0">
                  <a:pos x="1495" y="102"/>
                </a:cxn>
                <a:cxn ang="0">
                  <a:pos x="1357" y="126"/>
                </a:cxn>
                <a:cxn ang="0">
                  <a:pos x="1285" y="24"/>
                </a:cxn>
                <a:cxn ang="0">
                  <a:pos x="1280" y="18"/>
                </a:cxn>
                <a:cxn ang="0">
                  <a:pos x="1262" y="12"/>
                </a:cxn>
                <a:cxn ang="0">
                  <a:pos x="1238" y="6"/>
                </a:cxn>
                <a:cxn ang="0">
                  <a:pos x="1220" y="0"/>
                </a:cxn>
                <a:cxn ang="0">
                  <a:pos x="1196" y="0"/>
                </a:cxn>
                <a:cxn ang="0">
                  <a:pos x="1166" y="0"/>
                </a:cxn>
                <a:cxn ang="0">
                  <a:pos x="1142" y="0"/>
                </a:cxn>
                <a:cxn ang="0">
                  <a:pos x="1136" y="0"/>
                </a:cxn>
                <a:cxn ang="0">
                  <a:pos x="1130" y="0"/>
                </a:cxn>
                <a:cxn ang="0">
                  <a:pos x="1124" y="6"/>
                </a:cxn>
                <a:cxn ang="0">
                  <a:pos x="1118" y="12"/>
                </a:cxn>
                <a:cxn ang="0">
                  <a:pos x="1100" y="18"/>
                </a:cxn>
                <a:cxn ang="0">
                  <a:pos x="1088" y="18"/>
                </a:cxn>
                <a:cxn ang="0">
                  <a:pos x="1070" y="24"/>
                </a:cxn>
                <a:cxn ang="0">
                  <a:pos x="1052" y="30"/>
                </a:cxn>
                <a:cxn ang="0">
                  <a:pos x="1034" y="36"/>
                </a:cxn>
                <a:cxn ang="0">
                  <a:pos x="1028" y="42"/>
                </a:cxn>
                <a:cxn ang="0">
                  <a:pos x="969" y="60"/>
                </a:cxn>
                <a:cxn ang="0">
                  <a:pos x="921" y="72"/>
                </a:cxn>
                <a:cxn ang="0">
                  <a:pos x="855" y="48"/>
                </a:cxn>
                <a:cxn ang="0">
                  <a:pos x="825" y="48"/>
                </a:cxn>
                <a:cxn ang="0">
                  <a:pos x="759" y="72"/>
                </a:cxn>
                <a:cxn ang="0">
                  <a:pos x="735" y="72"/>
                </a:cxn>
                <a:cxn ang="0">
                  <a:pos x="706" y="60"/>
                </a:cxn>
                <a:cxn ang="0">
                  <a:pos x="640" y="60"/>
                </a:cxn>
                <a:cxn ang="0">
                  <a:pos x="544" y="72"/>
                </a:cxn>
                <a:cxn ang="0">
                  <a:pos x="389" y="18"/>
                </a:cxn>
                <a:cxn ang="0">
                  <a:pos x="323" y="60"/>
                </a:cxn>
                <a:cxn ang="0">
                  <a:pos x="317" y="60"/>
                </a:cxn>
                <a:cxn ang="0">
                  <a:pos x="305" y="72"/>
                </a:cxn>
                <a:cxn ang="0">
                  <a:pos x="287" y="78"/>
                </a:cxn>
                <a:cxn ang="0">
                  <a:pos x="263" y="90"/>
                </a:cxn>
                <a:cxn ang="0">
                  <a:pos x="203" y="120"/>
                </a:cxn>
                <a:cxn ang="0">
                  <a:pos x="149" y="150"/>
                </a:cxn>
                <a:cxn ang="0">
                  <a:pos x="78" y="168"/>
                </a:cxn>
                <a:cxn ang="0">
                  <a:pos x="0" y="180"/>
                </a:cxn>
                <a:cxn ang="0">
                  <a:pos x="0" y="527"/>
                </a:cxn>
                <a:cxn ang="0">
                  <a:pos x="1010" y="527"/>
                </a:cxn>
                <a:cxn ang="0">
                  <a:pos x="3725" y="527"/>
                </a:cxn>
                <a:cxn ang="0">
                  <a:pos x="3976" y="527"/>
                </a:cxn>
                <a:cxn ang="0">
                  <a:pos x="3976" y="527"/>
                </a:cxn>
              </a:cxnLst>
              <a:rect l="0" t="0" r="r" b="b"/>
              <a:pathLst>
                <a:path w="3976" h="527">
                  <a:moveTo>
                    <a:pt x="3976" y="527"/>
                  </a:moveTo>
                  <a:lnTo>
                    <a:pt x="3970" y="527"/>
                  </a:lnTo>
                  <a:lnTo>
                    <a:pt x="3844" y="509"/>
                  </a:lnTo>
                  <a:lnTo>
                    <a:pt x="2487" y="305"/>
                  </a:lnTo>
                  <a:lnTo>
                    <a:pt x="2039" y="36"/>
                  </a:lnTo>
                  <a:lnTo>
                    <a:pt x="1907" y="24"/>
                  </a:lnTo>
                  <a:lnTo>
                    <a:pt x="1883" y="54"/>
                  </a:lnTo>
                  <a:lnTo>
                    <a:pt x="1859" y="54"/>
                  </a:lnTo>
                  <a:lnTo>
                    <a:pt x="1830" y="30"/>
                  </a:lnTo>
                  <a:lnTo>
                    <a:pt x="1704" y="102"/>
                  </a:lnTo>
                  <a:lnTo>
                    <a:pt x="1608" y="126"/>
                  </a:lnTo>
                  <a:lnTo>
                    <a:pt x="1561" y="132"/>
                  </a:lnTo>
                  <a:lnTo>
                    <a:pt x="1495" y="102"/>
                  </a:lnTo>
                  <a:lnTo>
                    <a:pt x="1357" y="126"/>
                  </a:lnTo>
                  <a:lnTo>
                    <a:pt x="1285" y="24"/>
                  </a:lnTo>
                  <a:lnTo>
                    <a:pt x="1280" y="18"/>
                  </a:lnTo>
                  <a:lnTo>
                    <a:pt x="1262" y="12"/>
                  </a:lnTo>
                  <a:lnTo>
                    <a:pt x="1238" y="6"/>
                  </a:lnTo>
                  <a:lnTo>
                    <a:pt x="1220" y="0"/>
                  </a:lnTo>
                  <a:lnTo>
                    <a:pt x="1196" y="0"/>
                  </a:lnTo>
                  <a:lnTo>
                    <a:pt x="1166" y="0"/>
                  </a:lnTo>
                  <a:lnTo>
                    <a:pt x="1142" y="0"/>
                  </a:lnTo>
                  <a:lnTo>
                    <a:pt x="1136" y="0"/>
                  </a:lnTo>
                  <a:lnTo>
                    <a:pt x="1130" y="0"/>
                  </a:lnTo>
                  <a:lnTo>
                    <a:pt x="1124" y="6"/>
                  </a:lnTo>
                  <a:lnTo>
                    <a:pt x="1118" y="12"/>
                  </a:lnTo>
                  <a:lnTo>
                    <a:pt x="1100" y="18"/>
                  </a:lnTo>
                  <a:lnTo>
                    <a:pt x="1088" y="18"/>
                  </a:lnTo>
                  <a:lnTo>
                    <a:pt x="1070" y="24"/>
                  </a:lnTo>
                  <a:lnTo>
                    <a:pt x="1052" y="30"/>
                  </a:lnTo>
                  <a:lnTo>
                    <a:pt x="1034" y="36"/>
                  </a:lnTo>
                  <a:lnTo>
                    <a:pt x="1028" y="42"/>
                  </a:lnTo>
                  <a:lnTo>
                    <a:pt x="969" y="60"/>
                  </a:lnTo>
                  <a:lnTo>
                    <a:pt x="921" y="72"/>
                  </a:lnTo>
                  <a:lnTo>
                    <a:pt x="855" y="48"/>
                  </a:lnTo>
                  <a:lnTo>
                    <a:pt x="825" y="48"/>
                  </a:lnTo>
                  <a:lnTo>
                    <a:pt x="759" y="72"/>
                  </a:lnTo>
                  <a:lnTo>
                    <a:pt x="735" y="72"/>
                  </a:lnTo>
                  <a:lnTo>
                    <a:pt x="706" y="60"/>
                  </a:lnTo>
                  <a:lnTo>
                    <a:pt x="640" y="60"/>
                  </a:lnTo>
                  <a:lnTo>
                    <a:pt x="544" y="72"/>
                  </a:lnTo>
                  <a:lnTo>
                    <a:pt x="389" y="18"/>
                  </a:lnTo>
                  <a:lnTo>
                    <a:pt x="323" y="60"/>
                  </a:lnTo>
                  <a:lnTo>
                    <a:pt x="317" y="60"/>
                  </a:lnTo>
                  <a:lnTo>
                    <a:pt x="305" y="72"/>
                  </a:lnTo>
                  <a:lnTo>
                    <a:pt x="287" y="78"/>
                  </a:lnTo>
                  <a:lnTo>
                    <a:pt x="263" y="90"/>
                  </a:lnTo>
                  <a:lnTo>
                    <a:pt x="203" y="120"/>
                  </a:lnTo>
                  <a:lnTo>
                    <a:pt x="149" y="150"/>
                  </a:lnTo>
                  <a:lnTo>
                    <a:pt x="78" y="168"/>
                  </a:lnTo>
                  <a:lnTo>
                    <a:pt x="0" y="180"/>
                  </a:lnTo>
                  <a:lnTo>
                    <a:pt x="0" y="527"/>
                  </a:lnTo>
                  <a:lnTo>
                    <a:pt x="1010" y="527"/>
                  </a:lnTo>
                  <a:lnTo>
                    <a:pt x="3725" y="527"/>
                  </a:lnTo>
                  <a:lnTo>
                    <a:pt x="3976" y="527"/>
                  </a:lnTo>
                  <a:lnTo>
                    <a:pt x="3976" y="527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75686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7" name="Group 15"/>
          <p:cNvGrpSpPr>
            <a:grpSpLocks/>
          </p:cNvGrpSpPr>
          <p:nvPr/>
        </p:nvGrpSpPr>
        <p:grpSpPr bwMode="auto">
          <a:xfrm>
            <a:off x="627063" y="6021388"/>
            <a:ext cx="5684837" cy="849312"/>
            <a:chOff x="395" y="3793"/>
            <a:chExt cx="3581" cy="535"/>
          </a:xfrm>
        </p:grpSpPr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1196" y="3793"/>
              <a:ext cx="365" cy="291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60"/>
                </a:cxn>
                <a:cxn ang="0">
                  <a:pos x="66" y="108"/>
                </a:cxn>
                <a:cxn ang="0">
                  <a:pos x="143" y="180"/>
                </a:cxn>
                <a:cxn ang="0">
                  <a:pos x="191" y="168"/>
                </a:cxn>
                <a:cxn ang="0">
                  <a:pos x="341" y="287"/>
                </a:cxn>
                <a:cxn ang="0">
                  <a:pos x="305" y="174"/>
                </a:cxn>
                <a:cxn ang="0">
                  <a:pos x="365" y="132"/>
                </a:cxn>
                <a:cxn ang="0">
                  <a:pos x="359" y="126"/>
                </a:cxn>
                <a:cxn ang="0">
                  <a:pos x="335" y="114"/>
                </a:cxn>
                <a:cxn ang="0">
                  <a:pos x="299" y="90"/>
                </a:cxn>
                <a:cxn ang="0">
                  <a:pos x="257" y="72"/>
                </a:cxn>
                <a:cxn ang="0">
                  <a:pos x="215" y="54"/>
                </a:cxn>
                <a:cxn ang="0">
                  <a:pos x="173" y="36"/>
                </a:cxn>
                <a:cxn ang="0">
                  <a:pos x="143" y="24"/>
                </a:cxn>
                <a:cxn ang="0">
                  <a:pos x="131" y="18"/>
                </a:cxn>
                <a:cxn ang="0">
                  <a:pos x="107" y="18"/>
                </a:cxn>
                <a:cxn ang="0">
                  <a:pos x="95" y="18"/>
                </a:cxn>
                <a:cxn ang="0">
                  <a:pos x="72" y="12"/>
                </a:cxn>
                <a:cxn ang="0">
                  <a:pos x="66" y="12"/>
                </a:cxn>
                <a:cxn ang="0">
                  <a:pos x="54" y="6"/>
                </a:cxn>
                <a:cxn ang="0">
                  <a:pos x="42" y="0"/>
                </a:cxn>
                <a:cxn ang="0">
                  <a:pos x="30" y="0"/>
                </a:cxn>
                <a:cxn ang="0">
                  <a:pos x="24" y="24"/>
                </a:cxn>
                <a:cxn ang="0">
                  <a:pos x="24" y="24"/>
                </a:cxn>
              </a:cxnLst>
              <a:rect l="0" t="0" r="r" b="b"/>
              <a:pathLst>
                <a:path w="365" h="287">
                  <a:moveTo>
                    <a:pt x="24" y="24"/>
                  </a:moveTo>
                  <a:lnTo>
                    <a:pt x="0" y="60"/>
                  </a:lnTo>
                  <a:lnTo>
                    <a:pt x="66" y="108"/>
                  </a:lnTo>
                  <a:lnTo>
                    <a:pt x="143" y="180"/>
                  </a:lnTo>
                  <a:lnTo>
                    <a:pt x="191" y="168"/>
                  </a:lnTo>
                  <a:lnTo>
                    <a:pt x="341" y="287"/>
                  </a:lnTo>
                  <a:lnTo>
                    <a:pt x="305" y="174"/>
                  </a:lnTo>
                  <a:lnTo>
                    <a:pt x="365" y="132"/>
                  </a:lnTo>
                  <a:lnTo>
                    <a:pt x="359" y="126"/>
                  </a:lnTo>
                  <a:lnTo>
                    <a:pt x="335" y="114"/>
                  </a:lnTo>
                  <a:lnTo>
                    <a:pt x="299" y="90"/>
                  </a:lnTo>
                  <a:lnTo>
                    <a:pt x="257" y="72"/>
                  </a:lnTo>
                  <a:lnTo>
                    <a:pt x="215" y="54"/>
                  </a:lnTo>
                  <a:lnTo>
                    <a:pt x="173" y="36"/>
                  </a:lnTo>
                  <a:lnTo>
                    <a:pt x="143" y="24"/>
                  </a:lnTo>
                  <a:lnTo>
                    <a:pt x="131" y="18"/>
                  </a:lnTo>
                  <a:lnTo>
                    <a:pt x="107" y="18"/>
                  </a:lnTo>
                  <a:lnTo>
                    <a:pt x="95" y="18"/>
                  </a:lnTo>
                  <a:lnTo>
                    <a:pt x="72" y="12"/>
                  </a:lnTo>
                  <a:lnTo>
                    <a:pt x="66" y="12"/>
                  </a:lnTo>
                  <a:lnTo>
                    <a:pt x="54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1943" y="3829"/>
              <a:ext cx="2033" cy="499"/>
            </a:xfrm>
            <a:custGeom>
              <a:avLst/>
              <a:gdLst/>
              <a:ahLst/>
              <a:cxnLst>
                <a:cxn ang="0">
                  <a:pos x="186" y="18"/>
                </a:cxn>
                <a:cxn ang="0">
                  <a:pos x="138" y="6"/>
                </a:cxn>
                <a:cxn ang="0">
                  <a:pos x="96" y="0"/>
                </a:cxn>
                <a:cxn ang="0">
                  <a:pos x="36" y="0"/>
                </a:cxn>
                <a:cxn ang="0">
                  <a:pos x="12" y="25"/>
                </a:cxn>
                <a:cxn ang="0">
                  <a:pos x="0" y="128"/>
                </a:cxn>
                <a:cxn ang="0">
                  <a:pos x="60" y="104"/>
                </a:cxn>
                <a:cxn ang="0">
                  <a:pos x="90" y="134"/>
                </a:cxn>
                <a:cxn ang="0">
                  <a:pos x="150" y="153"/>
                </a:cxn>
                <a:cxn ang="0">
                  <a:pos x="209" y="273"/>
                </a:cxn>
                <a:cxn ang="0">
                  <a:pos x="401" y="359"/>
                </a:cxn>
                <a:cxn ang="0">
                  <a:pos x="777" y="359"/>
                </a:cxn>
                <a:cxn ang="0">
                  <a:pos x="2033" y="499"/>
                </a:cxn>
                <a:cxn ang="0">
                  <a:pos x="2033" y="499"/>
                </a:cxn>
                <a:cxn ang="0">
                  <a:pos x="1991" y="493"/>
                </a:cxn>
                <a:cxn ang="0">
                  <a:pos x="676" y="243"/>
                </a:cxn>
                <a:cxn ang="0">
                  <a:pos x="514" y="159"/>
                </a:cxn>
                <a:cxn ang="0">
                  <a:pos x="425" y="110"/>
                </a:cxn>
                <a:cxn ang="0">
                  <a:pos x="365" y="92"/>
                </a:cxn>
                <a:cxn ang="0">
                  <a:pos x="281" y="61"/>
                </a:cxn>
                <a:cxn ang="0">
                  <a:pos x="186" y="18"/>
                </a:cxn>
                <a:cxn ang="0">
                  <a:pos x="186" y="18"/>
                </a:cxn>
              </a:cxnLst>
              <a:rect l="0" t="0" r="r" b="b"/>
              <a:pathLst>
                <a:path w="2033" h="499">
                  <a:moveTo>
                    <a:pt x="186" y="18"/>
                  </a:moveTo>
                  <a:lnTo>
                    <a:pt x="138" y="6"/>
                  </a:lnTo>
                  <a:lnTo>
                    <a:pt x="96" y="0"/>
                  </a:lnTo>
                  <a:lnTo>
                    <a:pt x="36" y="0"/>
                  </a:lnTo>
                  <a:lnTo>
                    <a:pt x="12" y="25"/>
                  </a:lnTo>
                  <a:lnTo>
                    <a:pt x="0" y="128"/>
                  </a:lnTo>
                  <a:lnTo>
                    <a:pt x="60" y="104"/>
                  </a:lnTo>
                  <a:lnTo>
                    <a:pt x="90" y="134"/>
                  </a:lnTo>
                  <a:lnTo>
                    <a:pt x="150" y="153"/>
                  </a:lnTo>
                  <a:lnTo>
                    <a:pt x="209" y="273"/>
                  </a:lnTo>
                  <a:lnTo>
                    <a:pt x="401" y="359"/>
                  </a:lnTo>
                  <a:lnTo>
                    <a:pt x="777" y="359"/>
                  </a:lnTo>
                  <a:lnTo>
                    <a:pt x="2033" y="499"/>
                  </a:lnTo>
                  <a:lnTo>
                    <a:pt x="2033" y="499"/>
                  </a:lnTo>
                  <a:lnTo>
                    <a:pt x="1991" y="493"/>
                  </a:lnTo>
                  <a:lnTo>
                    <a:pt x="676" y="243"/>
                  </a:lnTo>
                  <a:lnTo>
                    <a:pt x="514" y="159"/>
                  </a:lnTo>
                  <a:lnTo>
                    <a:pt x="425" y="110"/>
                  </a:lnTo>
                  <a:lnTo>
                    <a:pt x="365" y="92"/>
                  </a:lnTo>
                  <a:lnTo>
                    <a:pt x="281" y="61"/>
                  </a:lnTo>
                  <a:lnTo>
                    <a:pt x="186" y="18"/>
                  </a:lnTo>
                  <a:lnTo>
                    <a:pt x="186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1830" y="3823"/>
              <a:ext cx="71" cy="6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" y="18"/>
                </a:cxn>
                <a:cxn ang="0">
                  <a:pos x="12" y="12"/>
                </a:cxn>
                <a:cxn ang="0">
                  <a:pos x="6" y="6"/>
                </a:cxn>
                <a:cxn ang="0">
                  <a:pos x="0" y="0"/>
                </a:cxn>
                <a:cxn ang="0">
                  <a:pos x="29" y="18"/>
                </a:cxn>
                <a:cxn ang="0">
                  <a:pos x="53" y="18"/>
                </a:cxn>
                <a:cxn ang="0">
                  <a:pos x="59" y="30"/>
                </a:cxn>
                <a:cxn ang="0">
                  <a:pos x="65" y="42"/>
                </a:cxn>
                <a:cxn ang="0">
                  <a:pos x="71" y="54"/>
                </a:cxn>
                <a:cxn ang="0">
                  <a:pos x="71" y="60"/>
                </a:cxn>
                <a:cxn ang="0">
                  <a:pos x="59" y="54"/>
                </a:cxn>
                <a:cxn ang="0">
                  <a:pos x="47" y="42"/>
                </a:cxn>
                <a:cxn ang="0">
                  <a:pos x="23" y="30"/>
                </a:cxn>
                <a:cxn ang="0">
                  <a:pos x="23" y="36"/>
                </a:cxn>
                <a:cxn ang="0">
                  <a:pos x="18" y="42"/>
                </a:cxn>
                <a:cxn ang="0">
                  <a:pos x="12" y="48"/>
                </a:cxn>
                <a:cxn ang="0">
                  <a:pos x="6" y="48"/>
                </a:cxn>
                <a:cxn ang="0">
                  <a:pos x="6" y="48"/>
                </a:cxn>
                <a:cxn ang="0">
                  <a:pos x="6" y="36"/>
                </a:cxn>
                <a:cxn ang="0">
                  <a:pos x="0" y="18"/>
                </a:cxn>
                <a:cxn ang="0">
                  <a:pos x="0" y="18"/>
                </a:cxn>
              </a:cxnLst>
              <a:rect l="0" t="0" r="r" b="b"/>
              <a:pathLst>
                <a:path w="71" h="60">
                  <a:moveTo>
                    <a:pt x="0" y="18"/>
                  </a:moveTo>
                  <a:lnTo>
                    <a:pt x="6" y="18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53" y="18"/>
                  </a:lnTo>
                  <a:lnTo>
                    <a:pt x="59" y="30"/>
                  </a:lnTo>
                  <a:lnTo>
                    <a:pt x="65" y="42"/>
                  </a:lnTo>
                  <a:lnTo>
                    <a:pt x="71" y="54"/>
                  </a:lnTo>
                  <a:lnTo>
                    <a:pt x="71" y="60"/>
                  </a:lnTo>
                  <a:lnTo>
                    <a:pt x="59" y="54"/>
                  </a:lnTo>
                  <a:lnTo>
                    <a:pt x="47" y="42"/>
                  </a:lnTo>
                  <a:lnTo>
                    <a:pt x="23" y="30"/>
                  </a:lnTo>
                  <a:lnTo>
                    <a:pt x="23" y="36"/>
                  </a:lnTo>
                  <a:lnTo>
                    <a:pt x="18" y="42"/>
                  </a:lnTo>
                  <a:lnTo>
                    <a:pt x="12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36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55" y="3842"/>
              <a:ext cx="161" cy="164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48" y="6"/>
                </a:cxn>
                <a:cxn ang="0">
                  <a:pos x="72" y="6"/>
                </a:cxn>
                <a:cxn ang="0">
                  <a:pos x="114" y="12"/>
                </a:cxn>
                <a:cxn ang="0">
                  <a:pos x="96" y="54"/>
                </a:cxn>
                <a:cxn ang="0">
                  <a:pos x="96" y="60"/>
                </a:cxn>
                <a:cxn ang="0">
                  <a:pos x="102" y="72"/>
                </a:cxn>
                <a:cxn ang="0">
                  <a:pos x="108" y="84"/>
                </a:cxn>
                <a:cxn ang="0">
                  <a:pos x="120" y="96"/>
                </a:cxn>
                <a:cxn ang="0">
                  <a:pos x="143" y="114"/>
                </a:cxn>
                <a:cxn ang="0">
                  <a:pos x="155" y="138"/>
                </a:cxn>
                <a:cxn ang="0">
                  <a:pos x="161" y="156"/>
                </a:cxn>
                <a:cxn ang="0">
                  <a:pos x="161" y="162"/>
                </a:cxn>
                <a:cxn ang="0">
                  <a:pos x="96" y="102"/>
                </a:cxn>
                <a:cxn ang="0">
                  <a:pos x="30" y="54"/>
                </a:cxn>
                <a:cxn ang="0">
                  <a:pos x="0" y="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161" h="162">
                  <a:moveTo>
                    <a:pt x="30" y="0"/>
                  </a:moveTo>
                  <a:lnTo>
                    <a:pt x="48" y="6"/>
                  </a:lnTo>
                  <a:lnTo>
                    <a:pt x="72" y="6"/>
                  </a:lnTo>
                  <a:lnTo>
                    <a:pt x="114" y="12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72"/>
                  </a:lnTo>
                  <a:lnTo>
                    <a:pt x="108" y="84"/>
                  </a:lnTo>
                  <a:lnTo>
                    <a:pt x="120" y="96"/>
                  </a:lnTo>
                  <a:lnTo>
                    <a:pt x="143" y="114"/>
                  </a:lnTo>
                  <a:lnTo>
                    <a:pt x="155" y="138"/>
                  </a:lnTo>
                  <a:lnTo>
                    <a:pt x="161" y="156"/>
                  </a:lnTo>
                  <a:lnTo>
                    <a:pt x="161" y="162"/>
                  </a:lnTo>
                  <a:lnTo>
                    <a:pt x="96" y="102"/>
                  </a:lnTo>
                  <a:lnTo>
                    <a:pt x="3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706" y="3854"/>
              <a:ext cx="59" cy="61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1" y="30"/>
                </a:cxn>
                <a:cxn ang="0">
                  <a:pos x="41" y="36"/>
                </a:cxn>
                <a:cxn ang="0">
                  <a:pos x="47" y="42"/>
                </a:cxn>
                <a:cxn ang="0">
                  <a:pos x="53" y="54"/>
                </a:cxn>
                <a:cxn ang="0">
                  <a:pos x="53" y="60"/>
                </a:cxn>
                <a:cxn ang="0">
                  <a:pos x="47" y="54"/>
                </a:cxn>
                <a:cxn ang="0">
                  <a:pos x="35" y="48"/>
                </a:cxn>
                <a:cxn ang="0">
                  <a:pos x="23" y="36"/>
                </a:cxn>
                <a:cxn ang="0">
                  <a:pos x="17" y="30"/>
                </a:cxn>
                <a:cxn ang="0">
                  <a:pos x="0" y="0"/>
                </a:cxn>
                <a:cxn ang="0">
                  <a:pos x="59" y="6"/>
                </a:cxn>
                <a:cxn ang="0">
                  <a:pos x="59" y="6"/>
                </a:cxn>
              </a:cxnLst>
              <a:rect l="0" t="0" r="r" b="b"/>
              <a:pathLst>
                <a:path w="59" h="60">
                  <a:moveTo>
                    <a:pt x="59" y="6"/>
                  </a:moveTo>
                  <a:lnTo>
                    <a:pt x="41" y="30"/>
                  </a:lnTo>
                  <a:lnTo>
                    <a:pt x="41" y="36"/>
                  </a:lnTo>
                  <a:lnTo>
                    <a:pt x="47" y="42"/>
                  </a:lnTo>
                  <a:lnTo>
                    <a:pt x="53" y="54"/>
                  </a:lnTo>
                  <a:lnTo>
                    <a:pt x="53" y="60"/>
                  </a:lnTo>
                  <a:lnTo>
                    <a:pt x="47" y="54"/>
                  </a:lnTo>
                  <a:lnTo>
                    <a:pt x="35" y="48"/>
                  </a:lnTo>
                  <a:lnTo>
                    <a:pt x="23" y="36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59" y="6"/>
                  </a:lnTo>
                  <a:lnTo>
                    <a:pt x="59" y="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395" y="3811"/>
              <a:ext cx="245" cy="207"/>
            </a:xfrm>
            <a:custGeom>
              <a:avLst/>
              <a:gdLst/>
              <a:ahLst/>
              <a:cxnLst>
                <a:cxn ang="0">
                  <a:pos x="233" y="36"/>
                </a:cxn>
                <a:cxn ang="0">
                  <a:pos x="245" y="42"/>
                </a:cxn>
                <a:cxn ang="0">
                  <a:pos x="209" y="84"/>
                </a:cxn>
                <a:cxn ang="0">
                  <a:pos x="143" y="132"/>
                </a:cxn>
                <a:cxn ang="0">
                  <a:pos x="167" y="156"/>
                </a:cxn>
                <a:cxn ang="0">
                  <a:pos x="179" y="204"/>
                </a:cxn>
                <a:cxn ang="0">
                  <a:pos x="77" y="132"/>
                </a:cxn>
                <a:cxn ang="0">
                  <a:pos x="47" y="84"/>
                </a:cxn>
                <a:cxn ang="0">
                  <a:pos x="89" y="66"/>
                </a:cxn>
                <a:cxn ang="0">
                  <a:pos x="59" y="36"/>
                </a:cxn>
                <a:cxn ang="0">
                  <a:pos x="0" y="1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2" y="0"/>
                </a:cxn>
                <a:cxn ang="0">
                  <a:pos x="47" y="6"/>
                </a:cxn>
                <a:cxn ang="0">
                  <a:pos x="77" y="6"/>
                </a:cxn>
                <a:cxn ang="0">
                  <a:pos x="83" y="6"/>
                </a:cxn>
                <a:cxn ang="0">
                  <a:pos x="89" y="6"/>
                </a:cxn>
                <a:cxn ang="0">
                  <a:pos x="101" y="12"/>
                </a:cxn>
                <a:cxn ang="0">
                  <a:pos x="125" y="12"/>
                </a:cxn>
                <a:cxn ang="0">
                  <a:pos x="143" y="18"/>
                </a:cxn>
                <a:cxn ang="0">
                  <a:pos x="149" y="18"/>
                </a:cxn>
                <a:cxn ang="0">
                  <a:pos x="149" y="18"/>
                </a:cxn>
                <a:cxn ang="0">
                  <a:pos x="203" y="24"/>
                </a:cxn>
                <a:cxn ang="0">
                  <a:pos x="233" y="36"/>
                </a:cxn>
                <a:cxn ang="0">
                  <a:pos x="233" y="36"/>
                </a:cxn>
              </a:cxnLst>
              <a:rect l="0" t="0" r="r" b="b"/>
              <a:pathLst>
                <a:path w="245" h="204">
                  <a:moveTo>
                    <a:pt x="233" y="36"/>
                  </a:moveTo>
                  <a:lnTo>
                    <a:pt x="245" y="42"/>
                  </a:lnTo>
                  <a:lnTo>
                    <a:pt x="209" y="84"/>
                  </a:lnTo>
                  <a:lnTo>
                    <a:pt x="143" y="132"/>
                  </a:lnTo>
                  <a:lnTo>
                    <a:pt x="167" y="156"/>
                  </a:lnTo>
                  <a:lnTo>
                    <a:pt x="179" y="204"/>
                  </a:lnTo>
                  <a:lnTo>
                    <a:pt x="77" y="132"/>
                  </a:lnTo>
                  <a:lnTo>
                    <a:pt x="47" y="84"/>
                  </a:lnTo>
                  <a:lnTo>
                    <a:pt x="89" y="66"/>
                  </a:lnTo>
                  <a:lnTo>
                    <a:pt x="59" y="3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7" y="6"/>
                  </a:lnTo>
                  <a:lnTo>
                    <a:pt x="77" y="6"/>
                  </a:lnTo>
                  <a:lnTo>
                    <a:pt x="83" y="6"/>
                  </a:lnTo>
                  <a:lnTo>
                    <a:pt x="89" y="6"/>
                  </a:lnTo>
                  <a:lnTo>
                    <a:pt x="101" y="12"/>
                  </a:lnTo>
                  <a:lnTo>
                    <a:pt x="125" y="12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149" y="18"/>
                  </a:lnTo>
                  <a:lnTo>
                    <a:pt x="203" y="24"/>
                  </a:lnTo>
                  <a:lnTo>
                    <a:pt x="233" y="36"/>
                  </a:lnTo>
                  <a:lnTo>
                    <a:pt x="233" y="3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5142" name="Rectangle 22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447800"/>
            <a:ext cx="8229600" cy="1736725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43" name="Rectangle 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4" name="Rectangle 2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" name="Rectangle 2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37BD770-FB70-472C-9B7C-F5CEE203FC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6" name="Rectangle 26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8F339-76E4-491D-BB8D-E22A1450AB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CF7375-28D5-446D-8CA0-7426E37A6D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B1D84A-D6DC-4412-96A6-EE9708EC28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210E6-BD49-4844-B0E1-D47B099818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3F44DD-418A-4DBD-BD86-5FDBBA8346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6CF270-774E-4491-8D6C-113A6F3C8C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0F0377-2850-4802-96A0-A866BF1E5D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619A97-9DBA-49C2-A5D8-CFABE177D6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8AE031-DB6F-47B2-B0CC-7F7E350DB5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CB6D9C-B2D2-4FEF-87C3-87EADA168A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46275"/>
                <a:invGamma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4099" name="Freeform 3"/>
            <p:cNvSpPr>
              <a:spLocks/>
            </p:cNvSpPr>
            <p:nvPr/>
          </p:nvSpPr>
          <p:spPr bwMode="hidden">
            <a:xfrm>
              <a:off x="0" y="3072"/>
              <a:ext cx="5760" cy="1248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0" name="Freeform 4"/>
            <p:cNvSpPr>
              <a:spLocks/>
            </p:cNvSpPr>
            <p:nvPr/>
          </p:nvSpPr>
          <p:spPr bwMode="hidden">
            <a:xfrm>
              <a:off x="0" y="0"/>
              <a:ext cx="5760" cy="3072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4101" name="Freeform 5"/>
          <p:cNvSpPr>
            <a:spLocks/>
          </p:cNvSpPr>
          <p:nvPr/>
        </p:nvSpPr>
        <p:spPr bwMode="hidden">
          <a:xfrm>
            <a:off x="6248400" y="6262688"/>
            <a:ext cx="2895600" cy="609600"/>
          </a:xfrm>
          <a:custGeom>
            <a:avLst/>
            <a:gdLst/>
            <a:ahLst/>
            <a:cxnLst>
              <a:cxn ang="0">
                <a:pos x="5748" y="246"/>
              </a:cxn>
              <a:cxn ang="0">
                <a:pos x="0" y="246"/>
              </a:cxn>
              <a:cxn ang="0">
                <a:pos x="0" y="0"/>
              </a:cxn>
              <a:cxn ang="0">
                <a:pos x="5748" y="0"/>
              </a:cxn>
              <a:cxn ang="0">
                <a:pos x="5748" y="246"/>
              </a:cxn>
              <a:cxn ang="0">
                <a:pos x="5748" y="246"/>
              </a:cxn>
            </a:cxnLst>
            <a:rect l="0" t="0" r="r" b="b"/>
            <a:pathLst>
              <a:path w="5748" h="246">
                <a:moveTo>
                  <a:pt x="5748" y="246"/>
                </a:moveTo>
                <a:lnTo>
                  <a:pt x="0" y="246"/>
                </a:lnTo>
                <a:lnTo>
                  <a:pt x="0" y="0"/>
                </a:lnTo>
                <a:lnTo>
                  <a:pt x="5748" y="0"/>
                </a:lnTo>
                <a:lnTo>
                  <a:pt x="5748" y="246"/>
                </a:lnTo>
                <a:lnTo>
                  <a:pt x="5748" y="246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1028" name="Group 6"/>
          <p:cNvGrpSpPr>
            <a:grpSpLocks/>
          </p:cNvGrpSpPr>
          <p:nvPr/>
        </p:nvGrpSpPr>
        <p:grpSpPr bwMode="auto">
          <a:xfrm>
            <a:off x="0" y="6019800"/>
            <a:ext cx="7848600" cy="857250"/>
            <a:chOff x="0" y="3792"/>
            <a:chExt cx="4944" cy="540"/>
          </a:xfrm>
        </p:grpSpPr>
        <p:sp>
          <p:nvSpPr>
            <p:cNvPr id="4103" name="Freeform 7"/>
            <p:cNvSpPr>
              <a:spLocks/>
            </p:cNvSpPr>
            <p:nvPr userDrawn="1"/>
          </p:nvSpPr>
          <p:spPr bwMode="ltGray">
            <a:xfrm>
              <a:off x="1488" y="3792"/>
              <a:ext cx="3240" cy="536"/>
            </a:xfrm>
            <a:custGeom>
              <a:avLst/>
              <a:gdLst/>
              <a:ahLst/>
              <a:cxnLst>
                <a:cxn ang="0">
                  <a:pos x="3132" y="469"/>
                </a:cxn>
                <a:cxn ang="0">
                  <a:pos x="2995" y="395"/>
                </a:cxn>
                <a:cxn ang="0">
                  <a:pos x="2911" y="375"/>
                </a:cxn>
                <a:cxn ang="0">
                  <a:pos x="2678" y="228"/>
                </a:cxn>
                <a:cxn ang="0">
                  <a:pos x="2553" y="74"/>
                </a:cxn>
                <a:cxn ang="0">
                  <a:pos x="2457" y="7"/>
                </a:cxn>
                <a:cxn ang="0">
                  <a:pos x="2403" y="47"/>
                </a:cxn>
                <a:cxn ang="0">
                  <a:pos x="2289" y="74"/>
                </a:cxn>
                <a:cxn ang="0">
                  <a:pos x="2134" y="74"/>
                </a:cxn>
                <a:cxn ang="0">
                  <a:pos x="2044" y="128"/>
                </a:cxn>
                <a:cxn ang="0">
                  <a:pos x="1775" y="222"/>
                </a:cxn>
                <a:cxn ang="0">
                  <a:pos x="1602" y="181"/>
                </a:cxn>
                <a:cxn ang="0">
                  <a:pos x="1560" y="101"/>
                </a:cxn>
                <a:cxn ang="0">
                  <a:pos x="1542" y="87"/>
                </a:cxn>
                <a:cxn ang="0">
                  <a:pos x="1446" y="60"/>
                </a:cxn>
                <a:cxn ang="0">
                  <a:pos x="1375" y="74"/>
                </a:cxn>
                <a:cxn ang="0">
                  <a:pos x="1309" y="87"/>
                </a:cxn>
                <a:cxn ang="0">
                  <a:pos x="1243" y="13"/>
                </a:cxn>
                <a:cxn ang="0">
                  <a:pos x="1225" y="0"/>
                </a:cxn>
                <a:cxn ang="0">
                  <a:pos x="1189" y="0"/>
                </a:cxn>
                <a:cxn ang="0">
                  <a:pos x="1106" y="34"/>
                </a:cxn>
                <a:cxn ang="0">
                  <a:pos x="1106" y="34"/>
                </a:cxn>
                <a:cxn ang="0">
                  <a:pos x="1094" y="40"/>
                </a:cxn>
                <a:cxn ang="0">
                  <a:pos x="1070" y="54"/>
                </a:cxn>
                <a:cxn ang="0">
                  <a:pos x="1034" y="74"/>
                </a:cxn>
                <a:cxn ang="0">
                  <a:pos x="1004" y="74"/>
                </a:cxn>
                <a:cxn ang="0">
                  <a:pos x="986" y="74"/>
                </a:cxn>
                <a:cxn ang="0">
                  <a:pos x="956" y="81"/>
                </a:cxn>
                <a:cxn ang="0">
                  <a:pos x="920" y="94"/>
                </a:cxn>
                <a:cxn ang="0">
                  <a:pos x="884" y="107"/>
                </a:cxn>
                <a:cxn ang="0">
                  <a:pos x="843" y="128"/>
                </a:cxn>
                <a:cxn ang="0">
                  <a:pos x="813" y="141"/>
                </a:cxn>
                <a:cxn ang="0">
                  <a:pos x="789" y="148"/>
                </a:cxn>
                <a:cxn ang="0">
                  <a:pos x="783" y="154"/>
                </a:cxn>
                <a:cxn ang="0">
                  <a:pos x="556" y="228"/>
                </a:cxn>
                <a:cxn ang="0">
                  <a:pos x="394" y="294"/>
                </a:cxn>
                <a:cxn ang="0">
                  <a:pos x="107" y="462"/>
                </a:cxn>
                <a:cxn ang="0">
                  <a:pos x="0" y="536"/>
                </a:cxn>
                <a:cxn ang="0">
                  <a:pos x="3240" y="536"/>
                </a:cxn>
                <a:cxn ang="0">
                  <a:pos x="3132" y="469"/>
                </a:cxn>
                <a:cxn ang="0">
                  <a:pos x="3132" y="469"/>
                </a:cxn>
              </a:cxnLst>
              <a:rect l="0" t="0" r="r" b="b"/>
              <a:pathLst>
                <a:path w="3240" h="536">
                  <a:moveTo>
                    <a:pt x="3132" y="469"/>
                  </a:moveTo>
                  <a:lnTo>
                    <a:pt x="2995" y="395"/>
                  </a:lnTo>
                  <a:lnTo>
                    <a:pt x="2911" y="375"/>
                  </a:lnTo>
                  <a:lnTo>
                    <a:pt x="2678" y="228"/>
                  </a:lnTo>
                  <a:lnTo>
                    <a:pt x="2553" y="74"/>
                  </a:lnTo>
                  <a:lnTo>
                    <a:pt x="2457" y="7"/>
                  </a:lnTo>
                  <a:lnTo>
                    <a:pt x="2403" y="47"/>
                  </a:lnTo>
                  <a:lnTo>
                    <a:pt x="2289" y="74"/>
                  </a:lnTo>
                  <a:lnTo>
                    <a:pt x="2134" y="74"/>
                  </a:lnTo>
                  <a:lnTo>
                    <a:pt x="2044" y="128"/>
                  </a:lnTo>
                  <a:lnTo>
                    <a:pt x="1775" y="222"/>
                  </a:lnTo>
                  <a:lnTo>
                    <a:pt x="1602" y="181"/>
                  </a:lnTo>
                  <a:lnTo>
                    <a:pt x="1560" y="101"/>
                  </a:lnTo>
                  <a:lnTo>
                    <a:pt x="1542" y="87"/>
                  </a:lnTo>
                  <a:lnTo>
                    <a:pt x="1446" y="60"/>
                  </a:lnTo>
                  <a:lnTo>
                    <a:pt x="1375" y="74"/>
                  </a:lnTo>
                  <a:lnTo>
                    <a:pt x="1309" y="87"/>
                  </a:lnTo>
                  <a:lnTo>
                    <a:pt x="1243" y="13"/>
                  </a:lnTo>
                  <a:lnTo>
                    <a:pt x="1225" y="0"/>
                  </a:lnTo>
                  <a:lnTo>
                    <a:pt x="1189" y="0"/>
                  </a:lnTo>
                  <a:lnTo>
                    <a:pt x="1106" y="34"/>
                  </a:lnTo>
                  <a:lnTo>
                    <a:pt x="1106" y="34"/>
                  </a:lnTo>
                  <a:lnTo>
                    <a:pt x="1094" y="40"/>
                  </a:lnTo>
                  <a:lnTo>
                    <a:pt x="1070" y="54"/>
                  </a:lnTo>
                  <a:lnTo>
                    <a:pt x="1034" y="74"/>
                  </a:lnTo>
                  <a:lnTo>
                    <a:pt x="1004" y="74"/>
                  </a:lnTo>
                  <a:lnTo>
                    <a:pt x="986" y="74"/>
                  </a:lnTo>
                  <a:lnTo>
                    <a:pt x="956" y="81"/>
                  </a:lnTo>
                  <a:lnTo>
                    <a:pt x="920" y="94"/>
                  </a:lnTo>
                  <a:lnTo>
                    <a:pt x="884" y="107"/>
                  </a:lnTo>
                  <a:lnTo>
                    <a:pt x="843" y="128"/>
                  </a:lnTo>
                  <a:lnTo>
                    <a:pt x="813" y="141"/>
                  </a:lnTo>
                  <a:lnTo>
                    <a:pt x="789" y="148"/>
                  </a:lnTo>
                  <a:lnTo>
                    <a:pt x="783" y="154"/>
                  </a:lnTo>
                  <a:lnTo>
                    <a:pt x="556" y="228"/>
                  </a:lnTo>
                  <a:lnTo>
                    <a:pt x="394" y="294"/>
                  </a:lnTo>
                  <a:lnTo>
                    <a:pt x="107" y="462"/>
                  </a:lnTo>
                  <a:lnTo>
                    <a:pt x="0" y="536"/>
                  </a:lnTo>
                  <a:lnTo>
                    <a:pt x="3240" y="536"/>
                  </a:lnTo>
                  <a:lnTo>
                    <a:pt x="3132" y="469"/>
                  </a:lnTo>
                  <a:lnTo>
                    <a:pt x="3132" y="469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42" name="Group 8"/>
            <p:cNvGrpSpPr>
              <a:grpSpLocks/>
            </p:cNvGrpSpPr>
            <p:nvPr userDrawn="1"/>
          </p:nvGrpSpPr>
          <p:grpSpPr bwMode="auto">
            <a:xfrm>
              <a:off x="2486" y="3792"/>
              <a:ext cx="2458" cy="540"/>
              <a:chOff x="2486" y="3792"/>
              <a:chExt cx="2458" cy="540"/>
            </a:xfrm>
          </p:grpSpPr>
          <p:sp>
            <p:nvSpPr>
              <p:cNvPr id="4105" name="Freeform 9"/>
              <p:cNvSpPr>
                <a:spLocks/>
              </p:cNvSpPr>
              <p:nvPr userDrawn="1"/>
            </p:nvSpPr>
            <p:spPr bwMode="ltGray">
              <a:xfrm>
                <a:off x="3948" y="3799"/>
                <a:ext cx="996" cy="533"/>
              </a:xfrm>
              <a:custGeom>
                <a:avLst/>
                <a:gdLst/>
                <a:ahLst/>
                <a:cxnLst>
                  <a:cxn ang="0">
                    <a:pos x="636" y="373"/>
                  </a:cxn>
                  <a:cxn ang="0">
                    <a:pos x="495" y="370"/>
                  </a:cxn>
                  <a:cxn ang="0">
                    <a:pos x="280" y="249"/>
                  </a:cxn>
                  <a:cxn ang="0">
                    <a:pos x="127" y="66"/>
                  </a:cxn>
                  <a:cxn ang="0">
                    <a:pos x="0" y="0"/>
                  </a:cxn>
                  <a:cxn ang="0">
                    <a:pos x="22" y="26"/>
                  </a:cxn>
                  <a:cxn ang="0">
                    <a:pos x="0" y="65"/>
                  </a:cxn>
                  <a:cxn ang="0">
                    <a:pos x="30" y="119"/>
                  </a:cxn>
                  <a:cxn ang="0">
                    <a:pos x="75" y="243"/>
                  </a:cxn>
                  <a:cxn ang="0">
                    <a:pos x="45" y="422"/>
                  </a:cxn>
                  <a:cxn ang="0">
                    <a:pos x="200" y="329"/>
                  </a:cxn>
                  <a:cxn ang="0">
                    <a:pos x="612" y="533"/>
                  </a:cxn>
                  <a:cxn ang="0">
                    <a:pos x="996" y="529"/>
                  </a:cxn>
                  <a:cxn ang="0">
                    <a:pos x="828" y="473"/>
                  </a:cxn>
                  <a:cxn ang="0">
                    <a:pos x="636" y="373"/>
                  </a:cxn>
                </a:cxnLst>
                <a:rect l="0" t="0" r="r" b="b"/>
                <a:pathLst>
                  <a:path w="996" h="533">
                    <a:moveTo>
                      <a:pt x="636" y="373"/>
                    </a:moveTo>
                    <a:lnTo>
                      <a:pt x="495" y="370"/>
                    </a:lnTo>
                    <a:lnTo>
                      <a:pt x="280" y="249"/>
                    </a:lnTo>
                    <a:lnTo>
                      <a:pt x="127" y="66"/>
                    </a:lnTo>
                    <a:lnTo>
                      <a:pt x="0" y="0"/>
                    </a:lnTo>
                    <a:lnTo>
                      <a:pt x="22" y="26"/>
                    </a:lnTo>
                    <a:lnTo>
                      <a:pt x="0" y="65"/>
                    </a:lnTo>
                    <a:lnTo>
                      <a:pt x="30" y="119"/>
                    </a:lnTo>
                    <a:lnTo>
                      <a:pt x="75" y="243"/>
                    </a:lnTo>
                    <a:lnTo>
                      <a:pt x="45" y="422"/>
                    </a:lnTo>
                    <a:lnTo>
                      <a:pt x="200" y="329"/>
                    </a:lnTo>
                    <a:lnTo>
                      <a:pt x="612" y="533"/>
                    </a:lnTo>
                    <a:lnTo>
                      <a:pt x="996" y="529"/>
                    </a:lnTo>
                    <a:lnTo>
                      <a:pt x="828" y="473"/>
                    </a:lnTo>
                    <a:lnTo>
                      <a:pt x="636" y="373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106" name="Freeform 10"/>
              <p:cNvSpPr>
                <a:spLocks/>
              </p:cNvSpPr>
              <p:nvPr userDrawn="1"/>
            </p:nvSpPr>
            <p:spPr bwMode="ltGray">
              <a:xfrm>
                <a:off x="2677" y="3792"/>
                <a:ext cx="186" cy="395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54" y="18"/>
                  </a:cxn>
                  <a:cxn ang="0">
                    <a:pos x="24" y="30"/>
                  </a:cxn>
                  <a:cxn ang="0">
                    <a:pos x="18" y="66"/>
                  </a:cxn>
                  <a:cxn ang="0">
                    <a:pos x="42" y="114"/>
                  </a:cxn>
                  <a:cxn ang="0">
                    <a:pos x="48" y="162"/>
                  </a:cxn>
                  <a:cxn ang="0">
                    <a:pos x="0" y="353"/>
                  </a:cxn>
                  <a:cxn ang="0">
                    <a:pos x="54" y="233"/>
                  </a:cxn>
                  <a:cxn ang="0">
                    <a:pos x="84" y="216"/>
                  </a:cxn>
                  <a:cxn ang="0">
                    <a:pos x="126" y="126"/>
                  </a:cxn>
                  <a:cxn ang="0">
                    <a:pos x="144" y="120"/>
                  </a:cxn>
                  <a:cxn ang="0">
                    <a:pos x="144" y="90"/>
                  </a:cxn>
                  <a:cxn ang="0">
                    <a:pos x="186" y="66"/>
                  </a:cxn>
                  <a:cxn ang="0">
                    <a:pos x="162" y="60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rect l="0" t="0" r="r" b="b"/>
                <a:pathLst>
                  <a:path w="186" h="353">
                    <a:moveTo>
                      <a:pt x="36" y="0"/>
                    </a:moveTo>
                    <a:lnTo>
                      <a:pt x="54" y="18"/>
                    </a:lnTo>
                    <a:lnTo>
                      <a:pt x="24" y="30"/>
                    </a:lnTo>
                    <a:lnTo>
                      <a:pt x="18" y="66"/>
                    </a:lnTo>
                    <a:lnTo>
                      <a:pt x="42" y="114"/>
                    </a:lnTo>
                    <a:lnTo>
                      <a:pt x="48" y="162"/>
                    </a:lnTo>
                    <a:lnTo>
                      <a:pt x="0" y="353"/>
                    </a:lnTo>
                    <a:lnTo>
                      <a:pt x="54" y="233"/>
                    </a:lnTo>
                    <a:lnTo>
                      <a:pt x="84" y="216"/>
                    </a:lnTo>
                    <a:lnTo>
                      <a:pt x="126" y="126"/>
                    </a:lnTo>
                    <a:lnTo>
                      <a:pt x="144" y="120"/>
                    </a:lnTo>
                    <a:lnTo>
                      <a:pt x="144" y="90"/>
                    </a:lnTo>
                    <a:lnTo>
                      <a:pt x="186" y="66"/>
                    </a:lnTo>
                    <a:lnTo>
                      <a:pt x="162" y="6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107" name="Freeform 11"/>
              <p:cNvSpPr>
                <a:spLocks/>
              </p:cNvSpPr>
              <p:nvPr userDrawn="1"/>
            </p:nvSpPr>
            <p:spPr bwMode="ltGray">
              <a:xfrm>
                <a:off x="3030" y="3893"/>
                <a:ext cx="378" cy="271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2" y="13"/>
                  </a:cxn>
                  <a:cxn ang="0">
                    <a:pos x="0" y="40"/>
                  </a:cxn>
                  <a:cxn ang="0">
                    <a:pos x="60" y="121"/>
                  </a:cxn>
                  <a:cxn ang="0">
                    <a:pos x="310" y="271"/>
                  </a:cxn>
                  <a:cxn ang="0">
                    <a:pos x="290" y="139"/>
                  </a:cxn>
                  <a:cxn ang="0">
                    <a:pos x="378" y="76"/>
                  </a:cxn>
                  <a:cxn ang="0">
                    <a:pos x="251" y="94"/>
                  </a:cxn>
                  <a:cxn ang="0">
                    <a:pos x="90" y="54"/>
                  </a:cxn>
                  <a:cxn ang="0">
                    <a:pos x="18" y="0"/>
                  </a:cxn>
                  <a:cxn ang="0">
                    <a:pos x="18" y="0"/>
                  </a:cxn>
                </a:cxnLst>
                <a:rect l="0" t="0" r="r" b="b"/>
                <a:pathLst>
                  <a:path w="378" h="271">
                    <a:moveTo>
                      <a:pt x="18" y="0"/>
                    </a:moveTo>
                    <a:lnTo>
                      <a:pt x="12" y="13"/>
                    </a:lnTo>
                    <a:lnTo>
                      <a:pt x="0" y="40"/>
                    </a:lnTo>
                    <a:lnTo>
                      <a:pt x="60" y="121"/>
                    </a:lnTo>
                    <a:lnTo>
                      <a:pt x="310" y="271"/>
                    </a:lnTo>
                    <a:lnTo>
                      <a:pt x="290" y="139"/>
                    </a:lnTo>
                    <a:lnTo>
                      <a:pt x="378" y="76"/>
                    </a:lnTo>
                    <a:lnTo>
                      <a:pt x="251" y="94"/>
                    </a:lnTo>
                    <a:lnTo>
                      <a:pt x="90" y="54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108" name="Freeform 12"/>
              <p:cNvSpPr>
                <a:spLocks/>
              </p:cNvSpPr>
              <p:nvPr userDrawn="1"/>
            </p:nvSpPr>
            <p:spPr bwMode="ltGray">
              <a:xfrm>
                <a:off x="3628" y="3866"/>
                <a:ext cx="155" cy="74"/>
              </a:xfrm>
              <a:custGeom>
                <a:avLst/>
                <a:gdLst/>
                <a:ahLst/>
                <a:cxnLst>
                  <a:cxn ang="0">
                    <a:pos x="114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6"/>
                  </a:cxn>
                  <a:cxn ang="0">
                    <a:pos x="6" y="18"/>
                  </a:cxn>
                  <a:cxn ang="0">
                    <a:pos x="0" y="24"/>
                  </a:cxn>
                  <a:cxn ang="0">
                    <a:pos x="78" y="60"/>
                  </a:cxn>
                  <a:cxn ang="0">
                    <a:pos x="96" y="42"/>
                  </a:cxn>
                  <a:cxn ang="0">
                    <a:pos x="155" y="66"/>
                  </a:cxn>
                  <a:cxn ang="0">
                    <a:pos x="126" y="24"/>
                  </a:cxn>
                  <a:cxn ang="0">
                    <a:pos x="149" y="0"/>
                  </a:cxn>
                  <a:cxn ang="0">
                    <a:pos x="114" y="0"/>
                  </a:cxn>
                  <a:cxn ang="0">
                    <a:pos x="114" y="0"/>
                  </a:cxn>
                </a:cxnLst>
                <a:rect l="0" t="0" r="r" b="b"/>
                <a:pathLst>
                  <a:path w="155" h="66">
                    <a:moveTo>
                      <a:pt x="114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78" y="60"/>
                    </a:lnTo>
                    <a:lnTo>
                      <a:pt x="96" y="42"/>
                    </a:lnTo>
                    <a:lnTo>
                      <a:pt x="155" y="66"/>
                    </a:lnTo>
                    <a:lnTo>
                      <a:pt x="126" y="24"/>
                    </a:lnTo>
                    <a:lnTo>
                      <a:pt x="149" y="0"/>
                    </a:lnTo>
                    <a:lnTo>
                      <a:pt x="114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109" name="Freeform 13"/>
              <p:cNvSpPr>
                <a:spLocks/>
              </p:cNvSpPr>
              <p:nvPr userDrawn="1"/>
            </p:nvSpPr>
            <p:spPr bwMode="ltGray">
              <a:xfrm>
                <a:off x="2486" y="3859"/>
                <a:ext cx="42" cy="81"/>
              </a:xfrm>
              <a:custGeom>
                <a:avLst/>
                <a:gdLst/>
                <a:ahLst/>
                <a:cxnLst>
                  <a:cxn ang="0">
                    <a:pos x="6" y="36"/>
                  </a:cxn>
                  <a:cxn ang="0">
                    <a:pos x="0" y="18"/>
                  </a:cxn>
                  <a:cxn ang="0">
                    <a:pos x="12" y="6"/>
                  </a:cxn>
                  <a:cxn ang="0">
                    <a:pos x="0" y="6"/>
                  </a:cxn>
                  <a:cxn ang="0">
                    <a:pos x="12" y="6"/>
                  </a:cxn>
                  <a:cxn ang="0">
                    <a:pos x="24" y="6"/>
                  </a:cxn>
                  <a:cxn ang="0">
                    <a:pos x="36" y="6"/>
                  </a:cxn>
                  <a:cxn ang="0">
                    <a:pos x="42" y="0"/>
                  </a:cxn>
                  <a:cxn ang="0">
                    <a:pos x="30" y="18"/>
                  </a:cxn>
                  <a:cxn ang="0">
                    <a:pos x="42" y="48"/>
                  </a:cxn>
                  <a:cxn ang="0">
                    <a:pos x="12" y="72"/>
                  </a:cxn>
                  <a:cxn ang="0">
                    <a:pos x="6" y="36"/>
                  </a:cxn>
                  <a:cxn ang="0">
                    <a:pos x="6" y="36"/>
                  </a:cxn>
                </a:cxnLst>
                <a:rect l="0" t="0" r="r" b="b"/>
                <a:pathLst>
                  <a:path w="42" h="72">
                    <a:moveTo>
                      <a:pt x="6" y="36"/>
                    </a:moveTo>
                    <a:lnTo>
                      <a:pt x="0" y="18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6" y="6"/>
                    </a:lnTo>
                    <a:lnTo>
                      <a:pt x="42" y="0"/>
                    </a:lnTo>
                    <a:lnTo>
                      <a:pt x="30" y="18"/>
                    </a:lnTo>
                    <a:lnTo>
                      <a:pt x="42" y="48"/>
                    </a:lnTo>
                    <a:lnTo>
                      <a:pt x="12" y="72"/>
                    </a:lnTo>
                    <a:lnTo>
                      <a:pt x="6" y="36"/>
                    </a:lnTo>
                    <a:lnTo>
                      <a:pt x="6" y="36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4110" name="Freeform 14"/>
            <p:cNvSpPr>
              <a:spLocks/>
            </p:cNvSpPr>
            <p:nvPr userDrawn="1"/>
          </p:nvSpPr>
          <p:spPr bwMode="ltGray">
            <a:xfrm>
              <a:off x="0" y="3792"/>
              <a:ext cx="3976" cy="535"/>
            </a:xfrm>
            <a:custGeom>
              <a:avLst/>
              <a:gdLst/>
              <a:ahLst/>
              <a:cxnLst>
                <a:cxn ang="0">
                  <a:pos x="3976" y="527"/>
                </a:cxn>
                <a:cxn ang="0">
                  <a:pos x="3970" y="527"/>
                </a:cxn>
                <a:cxn ang="0">
                  <a:pos x="3844" y="509"/>
                </a:cxn>
                <a:cxn ang="0">
                  <a:pos x="2487" y="305"/>
                </a:cxn>
                <a:cxn ang="0">
                  <a:pos x="2039" y="36"/>
                </a:cxn>
                <a:cxn ang="0">
                  <a:pos x="1907" y="24"/>
                </a:cxn>
                <a:cxn ang="0">
                  <a:pos x="1883" y="54"/>
                </a:cxn>
                <a:cxn ang="0">
                  <a:pos x="1859" y="54"/>
                </a:cxn>
                <a:cxn ang="0">
                  <a:pos x="1830" y="30"/>
                </a:cxn>
                <a:cxn ang="0">
                  <a:pos x="1704" y="102"/>
                </a:cxn>
                <a:cxn ang="0">
                  <a:pos x="1608" y="126"/>
                </a:cxn>
                <a:cxn ang="0">
                  <a:pos x="1561" y="132"/>
                </a:cxn>
                <a:cxn ang="0">
                  <a:pos x="1495" y="102"/>
                </a:cxn>
                <a:cxn ang="0">
                  <a:pos x="1357" y="126"/>
                </a:cxn>
                <a:cxn ang="0">
                  <a:pos x="1285" y="24"/>
                </a:cxn>
                <a:cxn ang="0">
                  <a:pos x="1280" y="18"/>
                </a:cxn>
                <a:cxn ang="0">
                  <a:pos x="1262" y="12"/>
                </a:cxn>
                <a:cxn ang="0">
                  <a:pos x="1238" y="6"/>
                </a:cxn>
                <a:cxn ang="0">
                  <a:pos x="1220" y="0"/>
                </a:cxn>
                <a:cxn ang="0">
                  <a:pos x="1196" y="0"/>
                </a:cxn>
                <a:cxn ang="0">
                  <a:pos x="1166" y="0"/>
                </a:cxn>
                <a:cxn ang="0">
                  <a:pos x="1142" y="0"/>
                </a:cxn>
                <a:cxn ang="0">
                  <a:pos x="1136" y="0"/>
                </a:cxn>
                <a:cxn ang="0">
                  <a:pos x="1130" y="0"/>
                </a:cxn>
                <a:cxn ang="0">
                  <a:pos x="1124" y="6"/>
                </a:cxn>
                <a:cxn ang="0">
                  <a:pos x="1118" y="12"/>
                </a:cxn>
                <a:cxn ang="0">
                  <a:pos x="1100" y="18"/>
                </a:cxn>
                <a:cxn ang="0">
                  <a:pos x="1088" y="18"/>
                </a:cxn>
                <a:cxn ang="0">
                  <a:pos x="1070" y="24"/>
                </a:cxn>
                <a:cxn ang="0">
                  <a:pos x="1052" y="30"/>
                </a:cxn>
                <a:cxn ang="0">
                  <a:pos x="1034" y="36"/>
                </a:cxn>
                <a:cxn ang="0">
                  <a:pos x="1028" y="42"/>
                </a:cxn>
                <a:cxn ang="0">
                  <a:pos x="969" y="60"/>
                </a:cxn>
                <a:cxn ang="0">
                  <a:pos x="921" y="72"/>
                </a:cxn>
                <a:cxn ang="0">
                  <a:pos x="855" y="48"/>
                </a:cxn>
                <a:cxn ang="0">
                  <a:pos x="825" y="48"/>
                </a:cxn>
                <a:cxn ang="0">
                  <a:pos x="759" y="72"/>
                </a:cxn>
                <a:cxn ang="0">
                  <a:pos x="735" y="72"/>
                </a:cxn>
                <a:cxn ang="0">
                  <a:pos x="706" y="60"/>
                </a:cxn>
                <a:cxn ang="0">
                  <a:pos x="640" y="60"/>
                </a:cxn>
                <a:cxn ang="0">
                  <a:pos x="544" y="72"/>
                </a:cxn>
                <a:cxn ang="0">
                  <a:pos x="389" y="18"/>
                </a:cxn>
                <a:cxn ang="0">
                  <a:pos x="323" y="60"/>
                </a:cxn>
                <a:cxn ang="0">
                  <a:pos x="317" y="60"/>
                </a:cxn>
                <a:cxn ang="0">
                  <a:pos x="305" y="72"/>
                </a:cxn>
                <a:cxn ang="0">
                  <a:pos x="287" y="78"/>
                </a:cxn>
                <a:cxn ang="0">
                  <a:pos x="263" y="90"/>
                </a:cxn>
                <a:cxn ang="0">
                  <a:pos x="203" y="120"/>
                </a:cxn>
                <a:cxn ang="0">
                  <a:pos x="149" y="150"/>
                </a:cxn>
                <a:cxn ang="0">
                  <a:pos x="78" y="168"/>
                </a:cxn>
                <a:cxn ang="0">
                  <a:pos x="0" y="180"/>
                </a:cxn>
                <a:cxn ang="0">
                  <a:pos x="0" y="527"/>
                </a:cxn>
                <a:cxn ang="0">
                  <a:pos x="1010" y="527"/>
                </a:cxn>
                <a:cxn ang="0">
                  <a:pos x="3725" y="527"/>
                </a:cxn>
                <a:cxn ang="0">
                  <a:pos x="3976" y="527"/>
                </a:cxn>
                <a:cxn ang="0">
                  <a:pos x="3976" y="527"/>
                </a:cxn>
              </a:cxnLst>
              <a:rect l="0" t="0" r="r" b="b"/>
              <a:pathLst>
                <a:path w="3976" h="527">
                  <a:moveTo>
                    <a:pt x="3976" y="527"/>
                  </a:moveTo>
                  <a:lnTo>
                    <a:pt x="3970" y="527"/>
                  </a:lnTo>
                  <a:lnTo>
                    <a:pt x="3844" y="509"/>
                  </a:lnTo>
                  <a:lnTo>
                    <a:pt x="2487" y="305"/>
                  </a:lnTo>
                  <a:lnTo>
                    <a:pt x="2039" y="36"/>
                  </a:lnTo>
                  <a:lnTo>
                    <a:pt x="1907" y="24"/>
                  </a:lnTo>
                  <a:lnTo>
                    <a:pt x="1883" y="54"/>
                  </a:lnTo>
                  <a:lnTo>
                    <a:pt x="1859" y="54"/>
                  </a:lnTo>
                  <a:lnTo>
                    <a:pt x="1830" y="30"/>
                  </a:lnTo>
                  <a:lnTo>
                    <a:pt x="1704" y="102"/>
                  </a:lnTo>
                  <a:lnTo>
                    <a:pt x="1608" y="126"/>
                  </a:lnTo>
                  <a:lnTo>
                    <a:pt x="1561" y="132"/>
                  </a:lnTo>
                  <a:lnTo>
                    <a:pt x="1495" y="102"/>
                  </a:lnTo>
                  <a:lnTo>
                    <a:pt x="1357" y="126"/>
                  </a:lnTo>
                  <a:lnTo>
                    <a:pt x="1285" y="24"/>
                  </a:lnTo>
                  <a:lnTo>
                    <a:pt x="1280" y="18"/>
                  </a:lnTo>
                  <a:lnTo>
                    <a:pt x="1262" y="12"/>
                  </a:lnTo>
                  <a:lnTo>
                    <a:pt x="1238" y="6"/>
                  </a:lnTo>
                  <a:lnTo>
                    <a:pt x="1220" y="0"/>
                  </a:lnTo>
                  <a:lnTo>
                    <a:pt x="1196" y="0"/>
                  </a:lnTo>
                  <a:lnTo>
                    <a:pt x="1166" y="0"/>
                  </a:lnTo>
                  <a:lnTo>
                    <a:pt x="1142" y="0"/>
                  </a:lnTo>
                  <a:lnTo>
                    <a:pt x="1136" y="0"/>
                  </a:lnTo>
                  <a:lnTo>
                    <a:pt x="1130" y="0"/>
                  </a:lnTo>
                  <a:lnTo>
                    <a:pt x="1124" y="6"/>
                  </a:lnTo>
                  <a:lnTo>
                    <a:pt x="1118" y="12"/>
                  </a:lnTo>
                  <a:lnTo>
                    <a:pt x="1100" y="18"/>
                  </a:lnTo>
                  <a:lnTo>
                    <a:pt x="1088" y="18"/>
                  </a:lnTo>
                  <a:lnTo>
                    <a:pt x="1070" y="24"/>
                  </a:lnTo>
                  <a:lnTo>
                    <a:pt x="1052" y="30"/>
                  </a:lnTo>
                  <a:lnTo>
                    <a:pt x="1034" y="36"/>
                  </a:lnTo>
                  <a:lnTo>
                    <a:pt x="1028" y="42"/>
                  </a:lnTo>
                  <a:lnTo>
                    <a:pt x="969" y="60"/>
                  </a:lnTo>
                  <a:lnTo>
                    <a:pt x="921" y="72"/>
                  </a:lnTo>
                  <a:lnTo>
                    <a:pt x="855" y="48"/>
                  </a:lnTo>
                  <a:lnTo>
                    <a:pt x="825" y="48"/>
                  </a:lnTo>
                  <a:lnTo>
                    <a:pt x="759" y="72"/>
                  </a:lnTo>
                  <a:lnTo>
                    <a:pt x="735" y="72"/>
                  </a:lnTo>
                  <a:lnTo>
                    <a:pt x="706" y="60"/>
                  </a:lnTo>
                  <a:lnTo>
                    <a:pt x="640" y="60"/>
                  </a:lnTo>
                  <a:lnTo>
                    <a:pt x="544" y="72"/>
                  </a:lnTo>
                  <a:lnTo>
                    <a:pt x="389" y="18"/>
                  </a:lnTo>
                  <a:lnTo>
                    <a:pt x="323" y="60"/>
                  </a:lnTo>
                  <a:lnTo>
                    <a:pt x="317" y="60"/>
                  </a:lnTo>
                  <a:lnTo>
                    <a:pt x="305" y="72"/>
                  </a:lnTo>
                  <a:lnTo>
                    <a:pt x="287" y="78"/>
                  </a:lnTo>
                  <a:lnTo>
                    <a:pt x="263" y="90"/>
                  </a:lnTo>
                  <a:lnTo>
                    <a:pt x="203" y="120"/>
                  </a:lnTo>
                  <a:lnTo>
                    <a:pt x="149" y="150"/>
                  </a:lnTo>
                  <a:lnTo>
                    <a:pt x="78" y="168"/>
                  </a:lnTo>
                  <a:lnTo>
                    <a:pt x="0" y="180"/>
                  </a:lnTo>
                  <a:lnTo>
                    <a:pt x="0" y="527"/>
                  </a:lnTo>
                  <a:lnTo>
                    <a:pt x="1010" y="527"/>
                  </a:lnTo>
                  <a:lnTo>
                    <a:pt x="3725" y="527"/>
                  </a:lnTo>
                  <a:lnTo>
                    <a:pt x="3976" y="527"/>
                  </a:lnTo>
                  <a:lnTo>
                    <a:pt x="3976" y="527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75686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029" name="Group 15"/>
          <p:cNvGrpSpPr>
            <a:grpSpLocks/>
          </p:cNvGrpSpPr>
          <p:nvPr/>
        </p:nvGrpSpPr>
        <p:grpSpPr bwMode="auto">
          <a:xfrm>
            <a:off x="627063" y="6021388"/>
            <a:ext cx="5684837" cy="849312"/>
            <a:chOff x="395" y="3793"/>
            <a:chExt cx="3581" cy="535"/>
          </a:xfrm>
        </p:grpSpPr>
        <p:sp>
          <p:nvSpPr>
            <p:cNvPr id="4112" name="Freeform 16"/>
            <p:cNvSpPr>
              <a:spLocks/>
            </p:cNvSpPr>
            <p:nvPr/>
          </p:nvSpPr>
          <p:spPr bwMode="auto">
            <a:xfrm>
              <a:off x="1196" y="3793"/>
              <a:ext cx="365" cy="291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60"/>
                </a:cxn>
                <a:cxn ang="0">
                  <a:pos x="66" y="108"/>
                </a:cxn>
                <a:cxn ang="0">
                  <a:pos x="143" y="180"/>
                </a:cxn>
                <a:cxn ang="0">
                  <a:pos x="191" y="168"/>
                </a:cxn>
                <a:cxn ang="0">
                  <a:pos x="341" y="287"/>
                </a:cxn>
                <a:cxn ang="0">
                  <a:pos x="305" y="174"/>
                </a:cxn>
                <a:cxn ang="0">
                  <a:pos x="365" y="132"/>
                </a:cxn>
                <a:cxn ang="0">
                  <a:pos x="359" y="126"/>
                </a:cxn>
                <a:cxn ang="0">
                  <a:pos x="335" y="114"/>
                </a:cxn>
                <a:cxn ang="0">
                  <a:pos x="299" y="90"/>
                </a:cxn>
                <a:cxn ang="0">
                  <a:pos x="257" y="72"/>
                </a:cxn>
                <a:cxn ang="0">
                  <a:pos x="215" y="54"/>
                </a:cxn>
                <a:cxn ang="0">
                  <a:pos x="173" y="36"/>
                </a:cxn>
                <a:cxn ang="0">
                  <a:pos x="143" y="24"/>
                </a:cxn>
                <a:cxn ang="0">
                  <a:pos x="131" y="18"/>
                </a:cxn>
                <a:cxn ang="0">
                  <a:pos x="107" y="18"/>
                </a:cxn>
                <a:cxn ang="0">
                  <a:pos x="95" y="18"/>
                </a:cxn>
                <a:cxn ang="0">
                  <a:pos x="72" y="12"/>
                </a:cxn>
                <a:cxn ang="0">
                  <a:pos x="66" y="12"/>
                </a:cxn>
                <a:cxn ang="0">
                  <a:pos x="54" y="6"/>
                </a:cxn>
                <a:cxn ang="0">
                  <a:pos x="42" y="0"/>
                </a:cxn>
                <a:cxn ang="0">
                  <a:pos x="30" y="0"/>
                </a:cxn>
                <a:cxn ang="0">
                  <a:pos x="24" y="24"/>
                </a:cxn>
                <a:cxn ang="0">
                  <a:pos x="24" y="24"/>
                </a:cxn>
              </a:cxnLst>
              <a:rect l="0" t="0" r="r" b="b"/>
              <a:pathLst>
                <a:path w="365" h="287">
                  <a:moveTo>
                    <a:pt x="24" y="24"/>
                  </a:moveTo>
                  <a:lnTo>
                    <a:pt x="0" y="60"/>
                  </a:lnTo>
                  <a:lnTo>
                    <a:pt x="66" y="108"/>
                  </a:lnTo>
                  <a:lnTo>
                    <a:pt x="143" y="180"/>
                  </a:lnTo>
                  <a:lnTo>
                    <a:pt x="191" y="168"/>
                  </a:lnTo>
                  <a:lnTo>
                    <a:pt x="341" y="287"/>
                  </a:lnTo>
                  <a:lnTo>
                    <a:pt x="305" y="174"/>
                  </a:lnTo>
                  <a:lnTo>
                    <a:pt x="365" y="132"/>
                  </a:lnTo>
                  <a:lnTo>
                    <a:pt x="359" y="126"/>
                  </a:lnTo>
                  <a:lnTo>
                    <a:pt x="335" y="114"/>
                  </a:lnTo>
                  <a:lnTo>
                    <a:pt x="299" y="90"/>
                  </a:lnTo>
                  <a:lnTo>
                    <a:pt x="257" y="72"/>
                  </a:lnTo>
                  <a:lnTo>
                    <a:pt x="215" y="54"/>
                  </a:lnTo>
                  <a:lnTo>
                    <a:pt x="173" y="36"/>
                  </a:lnTo>
                  <a:lnTo>
                    <a:pt x="143" y="24"/>
                  </a:lnTo>
                  <a:lnTo>
                    <a:pt x="131" y="18"/>
                  </a:lnTo>
                  <a:lnTo>
                    <a:pt x="107" y="18"/>
                  </a:lnTo>
                  <a:lnTo>
                    <a:pt x="95" y="18"/>
                  </a:lnTo>
                  <a:lnTo>
                    <a:pt x="72" y="12"/>
                  </a:lnTo>
                  <a:lnTo>
                    <a:pt x="66" y="12"/>
                  </a:lnTo>
                  <a:lnTo>
                    <a:pt x="54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3" name="Freeform 17"/>
            <p:cNvSpPr>
              <a:spLocks/>
            </p:cNvSpPr>
            <p:nvPr/>
          </p:nvSpPr>
          <p:spPr bwMode="auto">
            <a:xfrm>
              <a:off x="1943" y="3829"/>
              <a:ext cx="2033" cy="499"/>
            </a:xfrm>
            <a:custGeom>
              <a:avLst/>
              <a:gdLst/>
              <a:ahLst/>
              <a:cxnLst>
                <a:cxn ang="0">
                  <a:pos x="186" y="18"/>
                </a:cxn>
                <a:cxn ang="0">
                  <a:pos x="138" y="6"/>
                </a:cxn>
                <a:cxn ang="0">
                  <a:pos x="96" y="0"/>
                </a:cxn>
                <a:cxn ang="0">
                  <a:pos x="36" y="0"/>
                </a:cxn>
                <a:cxn ang="0">
                  <a:pos x="12" y="25"/>
                </a:cxn>
                <a:cxn ang="0">
                  <a:pos x="0" y="128"/>
                </a:cxn>
                <a:cxn ang="0">
                  <a:pos x="60" y="104"/>
                </a:cxn>
                <a:cxn ang="0">
                  <a:pos x="90" y="134"/>
                </a:cxn>
                <a:cxn ang="0">
                  <a:pos x="150" y="153"/>
                </a:cxn>
                <a:cxn ang="0">
                  <a:pos x="209" y="273"/>
                </a:cxn>
                <a:cxn ang="0">
                  <a:pos x="401" y="359"/>
                </a:cxn>
                <a:cxn ang="0">
                  <a:pos x="777" y="359"/>
                </a:cxn>
                <a:cxn ang="0">
                  <a:pos x="2033" y="499"/>
                </a:cxn>
                <a:cxn ang="0">
                  <a:pos x="2033" y="499"/>
                </a:cxn>
                <a:cxn ang="0">
                  <a:pos x="1991" y="493"/>
                </a:cxn>
                <a:cxn ang="0">
                  <a:pos x="676" y="243"/>
                </a:cxn>
                <a:cxn ang="0">
                  <a:pos x="514" y="159"/>
                </a:cxn>
                <a:cxn ang="0">
                  <a:pos x="425" y="110"/>
                </a:cxn>
                <a:cxn ang="0">
                  <a:pos x="365" y="92"/>
                </a:cxn>
                <a:cxn ang="0">
                  <a:pos x="281" y="61"/>
                </a:cxn>
                <a:cxn ang="0">
                  <a:pos x="186" y="18"/>
                </a:cxn>
                <a:cxn ang="0">
                  <a:pos x="186" y="18"/>
                </a:cxn>
              </a:cxnLst>
              <a:rect l="0" t="0" r="r" b="b"/>
              <a:pathLst>
                <a:path w="2033" h="499">
                  <a:moveTo>
                    <a:pt x="186" y="18"/>
                  </a:moveTo>
                  <a:lnTo>
                    <a:pt x="138" y="6"/>
                  </a:lnTo>
                  <a:lnTo>
                    <a:pt x="96" y="0"/>
                  </a:lnTo>
                  <a:lnTo>
                    <a:pt x="36" y="0"/>
                  </a:lnTo>
                  <a:lnTo>
                    <a:pt x="12" y="25"/>
                  </a:lnTo>
                  <a:lnTo>
                    <a:pt x="0" y="128"/>
                  </a:lnTo>
                  <a:lnTo>
                    <a:pt x="60" y="104"/>
                  </a:lnTo>
                  <a:lnTo>
                    <a:pt x="90" y="134"/>
                  </a:lnTo>
                  <a:lnTo>
                    <a:pt x="150" y="153"/>
                  </a:lnTo>
                  <a:lnTo>
                    <a:pt x="209" y="273"/>
                  </a:lnTo>
                  <a:lnTo>
                    <a:pt x="401" y="359"/>
                  </a:lnTo>
                  <a:lnTo>
                    <a:pt x="777" y="359"/>
                  </a:lnTo>
                  <a:lnTo>
                    <a:pt x="2033" y="499"/>
                  </a:lnTo>
                  <a:lnTo>
                    <a:pt x="2033" y="499"/>
                  </a:lnTo>
                  <a:lnTo>
                    <a:pt x="1991" y="493"/>
                  </a:lnTo>
                  <a:lnTo>
                    <a:pt x="676" y="243"/>
                  </a:lnTo>
                  <a:lnTo>
                    <a:pt x="514" y="159"/>
                  </a:lnTo>
                  <a:lnTo>
                    <a:pt x="425" y="110"/>
                  </a:lnTo>
                  <a:lnTo>
                    <a:pt x="365" y="92"/>
                  </a:lnTo>
                  <a:lnTo>
                    <a:pt x="281" y="61"/>
                  </a:lnTo>
                  <a:lnTo>
                    <a:pt x="186" y="18"/>
                  </a:lnTo>
                  <a:lnTo>
                    <a:pt x="186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4" name="Freeform 18"/>
            <p:cNvSpPr>
              <a:spLocks/>
            </p:cNvSpPr>
            <p:nvPr/>
          </p:nvSpPr>
          <p:spPr bwMode="auto">
            <a:xfrm>
              <a:off x="1830" y="3823"/>
              <a:ext cx="71" cy="6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" y="18"/>
                </a:cxn>
                <a:cxn ang="0">
                  <a:pos x="12" y="12"/>
                </a:cxn>
                <a:cxn ang="0">
                  <a:pos x="6" y="6"/>
                </a:cxn>
                <a:cxn ang="0">
                  <a:pos x="0" y="0"/>
                </a:cxn>
                <a:cxn ang="0">
                  <a:pos x="29" y="18"/>
                </a:cxn>
                <a:cxn ang="0">
                  <a:pos x="53" y="18"/>
                </a:cxn>
                <a:cxn ang="0">
                  <a:pos x="59" y="30"/>
                </a:cxn>
                <a:cxn ang="0">
                  <a:pos x="65" y="42"/>
                </a:cxn>
                <a:cxn ang="0">
                  <a:pos x="71" y="54"/>
                </a:cxn>
                <a:cxn ang="0">
                  <a:pos x="71" y="60"/>
                </a:cxn>
                <a:cxn ang="0">
                  <a:pos x="59" y="54"/>
                </a:cxn>
                <a:cxn ang="0">
                  <a:pos x="47" y="42"/>
                </a:cxn>
                <a:cxn ang="0">
                  <a:pos x="23" y="30"/>
                </a:cxn>
                <a:cxn ang="0">
                  <a:pos x="23" y="36"/>
                </a:cxn>
                <a:cxn ang="0">
                  <a:pos x="18" y="42"/>
                </a:cxn>
                <a:cxn ang="0">
                  <a:pos x="12" y="48"/>
                </a:cxn>
                <a:cxn ang="0">
                  <a:pos x="6" y="48"/>
                </a:cxn>
                <a:cxn ang="0">
                  <a:pos x="6" y="48"/>
                </a:cxn>
                <a:cxn ang="0">
                  <a:pos x="6" y="36"/>
                </a:cxn>
                <a:cxn ang="0">
                  <a:pos x="0" y="18"/>
                </a:cxn>
                <a:cxn ang="0">
                  <a:pos x="0" y="18"/>
                </a:cxn>
              </a:cxnLst>
              <a:rect l="0" t="0" r="r" b="b"/>
              <a:pathLst>
                <a:path w="71" h="60">
                  <a:moveTo>
                    <a:pt x="0" y="18"/>
                  </a:moveTo>
                  <a:lnTo>
                    <a:pt x="6" y="18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53" y="18"/>
                  </a:lnTo>
                  <a:lnTo>
                    <a:pt x="59" y="30"/>
                  </a:lnTo>
                  <a:lnTo>
                    <a:pt x="65" y="42"/>
                  </a:lnTo>
                  <a:lnTo>
                    <a:pt x="71" y="54"/>
                  </a:lnTo>
                  <a:lnTo>
                    <a:pt x="71" y="60"/>
                  </a:lnTo>
                  <a:lnTo>
                    <a:pt x="59" y="54"/>
                  </a:lnTo>
                  <a:lnTo>
                    <a:pt x="47" y="42"/>
                  </a:lnTo>
                  <a:lnTo>
                    <a:pt x="23" y="30"/>
                  </a:lnTo>
                  <a:lnTo>
                    <a:pt x="23" y="36"/>
                  </a:lnTo>
                  <a:lnTo>
                    <a:pt x="18" y="42"/>
                  </a:lnTo>
                  <a:lnTo>
                    <a:pt x="12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36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5" name="Freeform 19"/>
            <p:cNvSpPr>
              <a:spLocks/>
            </p:cNvSpPr>
            <p:nvPr/>
          </p:nvSpPr>
          <p:spPr bwMode="auto">
            <a:xfrm>
              <a:off x="855" y="3842"/>
              <a:ext cx="161" cy="164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48" y="6"/>
                </a:cxn>
                <a:cxn ang="0">
                  <a:pos x="72" y="6"/>
                </a:cxn>
                <a:cxn ang="0">
                  <a:pos x="114" y="12"/>
                </a:cxn>
                <a:cxn ang="0">
                  <a:pos x="96" y="54"/>
                </a:cxn>
                <a:cxn ang="0">
                  <a:pos x="96" y="60"/>
                </a:cxn>
                <a:cxn ang="0">
                  <a:pos x="102" y="72"/>
                </a:cxn>
                <a:cxn ang="0">
                  <a:pos x="108" y="84"/>
                </a:cxn>
                <a:cxn ang="0">
                  <a:pos x="120" y="96"/>
                </a:cxn>
                <a:cxn ang="0">
                  <a:pos x="143" y="114"/>
                </a:cxn>
                <a:cxn ang="0">
                  <a:pos x="155" y="138"/>
                </a:cxn>
                <a:cxn ang="0">
                  <a:pos x="161" y="156"/>
                </a:cxn>
                <a:cxn ang="0">
                  <a:pos x="161" y="162"/>
                </a:cxn>
                <a:cxn ang="0">
                  <a:pos x="96" y="102"/>
                </a:cxn>
                <a:cxn ang="0">
                  <a:pos x="30" y="54"/>
                </a:cxn>
                <a:cxn ang="0">
                  <a:pos x="0" y="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161" h="162">
                  <a:moveTo>
                    <a:pt x="30" y="0"/>
                  </a:moveTo>
                  <a:lnTo>
                    <a:pt x="48" y="6"/>
                  </a:lnTo>
                  <a:lnTo>
                    <a:pt x="72" y="6"/>
                  </a:lnTo>
                  <a:lnTo>
                    <a:pt x="114" y="12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72"/>
                  </a:lnTo>
                  <a:lnTo>
                    <a:pt x="108" y="84"/>
                  </a:lnTo>
                  <a:lnTo>
                    <a:pt x="120" y="96"/>
                  </a:lnTo>
                  <a:lnTo>
                    <a:pt x="143" y="114"/>
                  </a:lnTo>
                  <a:lnTo>
                    <a:pt x="155" y="138"/>
                  </a:lnTo>
                  <a:lnTo>
                    <a:pt x="161" y="156"/>
                  </a:lnTo>
                  <a:lnTo>
                    <a:pt x="161" y="162"/>
                  </a:lnTo>
                  <a:lnTo>
                    <a:pt x="96" y="102"/>
                  </a:lnTo>
                  <a:lnTo>
                    <a:pt x="3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6" name="Freeform 20"/>
            <p:cNvSpPr>
              <a:spLocks/>
            </p:cNvSpPr>
            <p:nvPr/>
          </p:nvSpPr>
          <p:spPr bwMode="auto">
            <a:xfrm>
              <a:off x="706" y="3854"/>
              <a:ext cx="59" cy="61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1" y="30"/>
                </a:cxn>
                <a:cxn ang="0">
                  <a:pos x="41" y="36"/>
                </a:cxn>
                <a:cxn ang="0">
                  <a:pos x="47" y="42"/>
                </a:cxn>
                <a:cxn ang="0">
                  <a:pos x="53" y="54"/>
                </a:cxn>
                <a:cxn ang="0">
                  <a:pos x="53" y="60"/>
                </a:cxn>
                <a:cxn ang="0">
                  <a:pos x="47" y="54"/>
                </a:cxn>
                <a:cxn ang="0">
                  <a:pos x="35" y="48"/>
                </a:cxn>
                <a:cxn ang="0">
                  <a:pos x="23" y="36"/>
                </a:cxn>
                <a:cxn ang="0">
                  <a:pos x="17" y="30"/>
                </a:cxn>
                <a:cxn ang="0">
                  <a:pos x="0" y="0"/>
                </a:cxn>
                <a:cxn ang="0">
                  <a:pos x="59" y="6"/>
                </a:cxn>
                <a:cxn ang="0">
                  <a:pos x="59" y="6"/>
                </a:cxn>
              </a:cxnLst>
              <a:rect l="0" t="0" r="r" b="b"/>
              <a:pathLst>
                <a:path w="59" h="60">
                  <a:moveTo>
                    <a:pt x="59" y="6"/>
                  </a:moveTo>
                  <a:lnTo>
                    <a:pt x="41" y="30"/>
                  </a:lnTo>
                  <a:lnTo>
                    <a:pt x="41" y="36"/>
                  </a:lnTo>
                  <a:lnTo>
                    <a:pt x="47" y="42"/>
                  </a:lnTo>
                  <a:lnTo>
                    <a:pt x="53" y="54"/>
                  </a:lnTo>
                  <a:lnTo>
                    <a:pt x="53" y="60"/>
                  </a:lnTo>
                  <a:lnTo>
                    <a:pt x="47" y="54"/>
                  </a:lnTo>
                  <a:lnTo>
                    <a:pt x="35" y="48"/>
                  </a:lnTo>
                  <a:lnTo>
                    <a:pt x="23" y="36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59" y="6"/>
                  </a:lnTo>
                  <a:lnTo>
                    <a:pt x="59" y="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7" name="Freeform 21"/>
            <p:cNvSpPr>
              <a:spLocks/>
            </p:cNvSpPr>
            <p:nvPr/>
          </p:nvSpPr>
          <p:spPr bwMode="auto">
            <a:xfrm>
              <a:off x="395" y="3811"/>
              <a:ext cx="245" cy="207"/>
            </a:xfrm>
            <a:custGeom>
              <a:avLst/>
              <a:gdLst/>
              <a:ahLst/>
              <a:cxnLst>
                <a:cxn ang="0">
                  <a:pos x="233" y="36"/>
                </a:cxn>
                <a:cxn ang="0">
                  <a:pos x="245" y="42"/>
                </a:cxn>
                <a:cxn ang="0">
                  <a:pos x="209" y="84"/>
                </a:cxn>
                <a:cxn ang="0">
                  <a:pos x="143" y="132"/>
                </a:cxn>
                <a:cxn ang="0">
                  <a:pos x="167" y="156"/>
                </a:cxn>
                <a:cxn ang="0">
                  <a:pos x="179" y="204"/>
                </a:cxn>
                <a:cxn ang="0">
                  <a:pos x="77" y="132"/>
                </a:cxn>
                <a:cxn ang="0">
                  <a:pos x="47" y="84"/>
                </a:cxn>
                <a:cxn ang="0">
                  <a:pos x="89" y="66"/>
                </a:cxn>
                <a:cxn ang="0">
                  <a:pos x="59" y="36"/>
                </a:cxn>
                <a:cxn ang="0">
                  <a:pos x="0" y="1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2" y="0"/>
                </a:cxn>
                <a:cxn ang="0">
                  <a:pos x="47" y="6"/>
                </a:cxn>
                <a:cxn ang="0">
                  <a:pos x="77" y="6"/>
                </a:cxn>
                <a:cxn ang="0">
                  <a:pos x="83" y="6"/>
                </a:cxn>
                <a:cxn ang="0">
                  <a:pos x="89" y="6"/>
                </a:cxn>
                <a:cxn ang="0">
                  <a:pos x="101" y="12"/>
                </a:cxn>
                <a:cxn ang="0">
                  <a:pos x="125" y="12"/>
                </a:cxn>
                <a:cxn ang="0">
                  <a:pos x="143" y="18"/>
                </a:cxn>
                <a:cxn ang="0">
                  <a:pos x="149" y="18"/>
                </a:cxn>
                <a:cxn ang="0">
                  <a:pos x="149" y="18"/>
                </a:cxn>
                <a:cxn ang="0">
                  <a:pos x="203" y="24"/>
                </a:cxn>
                <a:cxn ang="0">
                  <a:pos x="233" y="36"/>
                </a:cxn>
                <a:cxn ang="0">
                  <a:pos x="233" y="36"/>
                </a:cxn>
              </a:cxnLst>
              <a:rect l="0" t="0" r="r" b="b"/>
              <a:pathLst>
                <a:path w="245" h="204">
                  <a:moveTo>
                    <a:pt x="233" y="36"/>
                  </a:moveTo>
                  <a:lnTo>
                    <a:pt x="245" y="42"/>
                  </a:lnTo>
                  <a:lnTo>
                    <a:pt x="209" y="84"/>
                  </a:lnTo>
                  <a:lnTo>
                    <a:pt x="143" y="132"/>
                  </a:lnTo>
                  <a:lnTo>
                    <a:pt x="167" y="156"/>
                  </a:lnTo>
                  <a:lnTo>
                    <a:pt x="179" y="204"/>
                  </a:lnTo>
                  <a:lnTo>
                    <a:pt x="77" y="132"/>
                  </a:lnTo>
                  <a:lnTo>
                    <a:pt x="47" y="84"/>
                  </a:lnTo>
                  <a:lnTo>
                    <a:pt x="89" y="66"/>
                  </a:lnTo>
                  <a:lnTo>
                    <a:pt x="59" y="3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7" y="6"/>
                  </a:lnTo>
                  <a:lnTo>
                    <a:pt x="77" y="6"/>
                  </a:lnTo>
                  <a:lnTo>
                    <a:pt x="83" y="6"/>
                  </a:lnTo>
                  <a:lnTo>
                    <a:pt x="89" y="6"/>
                  </a:lnTo>
                  <a:lnTo>
                    <a:pt x="101" y="12"/>
                  </a:lnTo>
                  <a:lnTo>
                    <a:pt x="125" y="12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149" y="18"/>
                  </a:lnTo>
                  <a:lnTo>
                    <a:pt x="203" y="24"/>
                  </a:lnTo>
                  <a:lnTo>
                    <a:pt x="233" y="36"/>
                  </a:lnTo>
                  <a:lnTo>
                    <a:pt x="233" y="3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4118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1" name="Rectangle 2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20" name="Rectangle 2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21" name="Rectangle 2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22" name="Rectangle 2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26DEEF3F-1D14-4582-B5E9-2680FDD157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447800"/>
            <a:ext cx="8229600" cy="3505200"/>
          </a:xfrm>
        </p:spPr>
        <p:txBody>
          <a:bodyPr/>
          <a:lstStyle/>
          <a:p>
            <a:pPr eaLnBrk="1" hangingPunct="1">
              <a:defRPr/>
            </a:pPr>
            <a:r>
              <a:rPr lang="en-US" b="1" smtClean="0"/>
              <a:t>TRANSMISSION LOSS </a:t>
            </a:r>
            <a:r>
              <a:rPr lang="en-US" smtClean="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SIGNAL LOSS</a:t>
            </a:r>
            <a:endParaRPr lang="en-US" sz="2400" smtClean="0">
              <a:solidFill>
                <a:srgbClr val="FF3300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495800"/>
          </a:xfrm>
        </p:spPr>
        <p:txBody>
          <a:bodyPr/>
          <a:lstStyle/>
          <a:p>
            <a:pPr lvl="2" eaLnBrk="1" hangingPunct="1"/>
            <a:endParaRPr lang="en-US" sz="1800" smtClean="0"/>
          </a:p>
          <a:p>
            <a:pPr lvl="2" eaLnBrk="1" hangingPunct="1"/>
            <a:endParaRPr lang="en-US" sz="1800" smtClean="0">
              <a:solidFill>
                <a:srgbClr val="FF3300"/>
              </a:solidFill>
            </a:endParaRPr>
          </a:p>
          <a:p>
            <a:pPr eaLnBrk="1" hangingPunct="1"/>
            <a:r>
              <a:rPr lang="en-US" smtClean="0">
                <a:solidFill>
                  <a:srgbClr val="FF3300"/>
                </a:solidFill>
              </a:rPr>
              <a:t>Signal emitted from the source is never received as it is at the destination due to various reasons, called signal or information loss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TRANSMISSION IMPAIRMENTS </a:t>
            </a:r>
            <a:r>
              <a:rPr lang="en-US" sz="2800" smtClean="0">
                <a:solidFill>
                  <a:srgbClr val="FF3300"/>
                </a:solidFill>
              </a:rPr>
              <a:t>ONTOLOGY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ATTENUATION</a:t>
            </a:r>
          </a:p>
          <a:p>
            <a:pPr eaLnBrk="1" hangingPunct="1"/>
            <a:r>
              <a:rPr lang="en-US" smtClean="0"/>
              <a:t>FREE SPACE LOSS </a:t>
            </a:r>
          </a:p>
          <a:p>
            <a:pPr eaLnBrk="1" hangingPunct="1"/>
            <a:r>
              <a:rPr lang="en-US" smtClean="0"/>
              <a:t>NOISE</a:t>
            </a:r>
          </a:p>
          <a:p>
            <a:pPr eaLnBrk="1" hangingPunct="1"/>
            <a:r>
              <a:rPr lang="en-US" smtClean="0"/>
              <a:t>ATMOSPHERIC ABSORPTION </a:t>
            </a:r>
          </a:p>
          <a:p>
            <a:pPr eaLnBrk="1" hangingPunct="1"/>
            <a:r>
              <a:rPr lang="en-US" smtClean="0"/>
              <a:t>MULTIPATH</a:t>
            </a:r>
          </a:p>
          <a:p>
            <a:pPr eaLnBrk="1" hangingPunct="1"/>
            <a:r>
              <a:rPr lang="en-US" smtClean="0"/>
              <a:t>REFRACTION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ATTENUATION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Loss of signal strength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For guided media it is logarithmic function of distance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For Unguided media it is combination of distance and medium’s functions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chemeClr val="hlink"/>
                </a:solidFill>
              </a:rPr>
              <a:t> Targets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Signal must maintain enough strength to be interpreted properly by receiver's Circuitry 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Signal level must be higher than noise to be received error free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Higher Frequencies, more attenuation, </a:t>
            </a:r>
            <a:r>
              <a:rPr lang="en-US" sz="2000" smtClean="0">
                <a:solidFill>
                  <a:srgbClr val="FF3300"/>
                </a:solidFill>
              </a:rPr>
              <a:t>distortion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smtClean="0">
              <a:solidFill>
                <a:srgbClr val="FF33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FREE SPACE LOSS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Signal loss even in the absence of attenuation </a:t>
            </a:r>
          </a:p>
          <a:p>
            <a:pPr eaLnBrk="1" hangingPunct="1"/>
            <a:r>
              <a:rPr lang="en-US" smtClean="0"/>
              <a:t>More significant in case of Satellite Comm.</a:t>
            </a:r>
          </a:p>
          <a:p>
            <a:pPr eaLnBrk="1" hangingPunct="1"/>
            <a:r>
              <a:rPr lang="en-US" smtClean="0"/>
              <a:t>Generalized Expression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NOISE</a:t>
            </a:r>
          </a:p>
        </p:txBody>
      </p:sp>
      <p:sp>
        <p:nvSpPr>
          <p:cNvPr id="8195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Additional unwanted signal </a:t>
            </a:r>
          </a:p>
          <a:p>
            <a:pPr eaLnBrk="1" hangingPunct="1"/>
            <a:r>
              <a:rPr lang="en-US" smtClean="0"/>
              <a:t>Classes </a:t>
            </a:r>
          </a:p>
          <a:p>
            <a:pPr lvl="2" eaLnBrk="1" hangingPunct="1"/>
            <a:r>
              <a:rPr lang="en-US" smtClean="0"/>
              <a:t>Thermal Noise</a:t>
            </a:r>
          </a:p>
          <a:p>
            <a:pPr lvl="2" eaLnBrk="1" hangingPunct="1"/>
            <a:r>
              <a:rPr lang="en-US" smtClean="0"/>
              <a:t>Intermodulation Noise</a:t>
            </a:r>
          </a:p>
          <a:p>
            <a:pPr lvl="2" eaLnBrk="1" hangingPunct="1"/>
            <a:r>
              <a:rPr lang="en-US" smtClean="0"/>
              <a:t>Cross Talk	</a:t>
            </a:r>
          </a:p>
          <a:p>
            <a:pPr lvl="2" eaLnBrk="1" hangingPunct="1"/>
            <a:r>
              <a:rPr lang="en-US" smtClean="0"/>
              <a:t>Impulse Noise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ATMOSPHERIC ABSORPTION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495800"/>
          </a:xfrm>
        </p:spPr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Water vapors</a:t>
            </a:r>
          </a:p>
          <a:p>
            <a:pPr eaLnBrk="1" hangingPunct="1"/>
            <a:r>
              <a:rPr lang="en-US" smtClean="0"/>
              <a:t>Oxygen</a:t>
            </a:r>
          </a:p>
          <a:p>
            <a:pPr eaLnBrk="1" hangingPunct="1"/>
            <a:r>
              <a:rPr lang="en-US" smtClean="0"/>
              <a:t>Peak at 22GH extreme at 60</a:t>
            </a:r>
          </a:p>
          <a:p>
            <a:pPr eaLnBrk="1" hangingPunct="1"/>
            <a:r>
              <a:rPr lang="en-US" smtClean="0"/>
              <a:t>Lowers at 15 GH</a:t>
            </a:r>
          </a:p>
          <a:p>
            <a:pPr eaLnBrk="1" hangingPunct="1"/>
            <a:r>
              <a:rPr lang="en-US" smtClean="0"/>
              <a:t>Rain, Fog etc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Multipath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Due to reflection or so signal follows more than one path</a:t>
            </a:r>
          </a:p>
          <a:p>
            <a:pPr eaLnBrk="1" hangingPunct="1"/>
            <a:r>
              <a:rPr lang="en-US" smtClean="0"/>
              <a:t>Receiver gets multiple copies 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Refraction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Passing through the second medium</a:t>
            </a:r>
          </a:p>
          <a:p>
            <a:pPr eaLnBrk="1" hangingPunct="1"/>
            <a:r>
              <a:rPr lang="en-US" b="1" smtClean="0"/>
              <a:t>Path change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untain Top">
  <a:themeElements>
    <a:clrScheme name="Mountain Top 5">
      <a:dk1>
        <a:srgbClr val="463416"/>
      </a:dk1>
      <a:lt1>
        <a:srgbClr val="FFFFFF"/>
      </a:lt1>
      <a:dk2>
        <a:srgbClr val="003399"/>
      </a:dk2>
      <a:lt2>
        <a:srgbClr val="E3E3FF"/>
      </a:lt2>
      <a:accent1>
        <a:srgbClr val="3399FF"/>
      </a:accent1>
      <a:accent2>
        <a:srgbClr val="33CCCC"/>
      </a:accent2>
      <a:accent3>
        <a:srgbClr val="AAADCA"/>
      </a:accent3>
      <a:accent4>
        <a:srgbClr val="DADADA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Mountain To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Mountain Top</Template>
  <TotalTime>219</TotalTime>
  <Words>173</Words>
  <Application>Microsoft Office PowerPoint</Application>
  <PresentationFormat>On-screen Show (4:3)</PresentationFormat>
  <Paragraphs>46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Mountain Top</vt:lpstr>
      <vt:lpstr>TRANSMISSION LOSS  </vt:lpstr>
      <vt:lpstr>SIGNAL LOSS</vt:lpstr>
      <vt:lpstr>TRANSMISSION IMPAIRMENTS ONTOLOGY</vt:lpstr>
      <vt:lpstr>ATTENUATION </vt:lpstr>
      <vt:lpstr>FREE SPACE LOSS </vt:lpstr>
      <vt:lpstr>NOISE</vt:lpstr>
      <vt:lpstr>ATMOSPHERIC ABSORPTION</vt:lpstr>
      <vt:lpstr>Multipath</vt:lpstr>
      <vt:lpstr>Refraction </vt:lpstr>
    </vt:vector>
  </TitlesOfParts>
  <Company>CIIT Sahiwal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TOPOLOGY</dc:title>
  <dc:creator>Admin</dc:creator>
  <cp:lastModifiedBy>MAJID</cp:lastModifiedBy>
  <cp:revision>30</cp:revision>
  <dcterms:created xsi:type="dcterms:W3CDTF">2010-09-23T10:29:36Z</dcterms:created>
  <dcterms:modified xsi:type="dcterms:W3CDTF">2016-12-06T07:27:29Z</dcterms:modified>
</cp:coreProperties>
</file>