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7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D7945-0AEE-46FD-8FD5-BDB961AF8428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BA720E-6B33-4AED-9282-BE4AFC0C2C2C}">
      <dgm:prSet/>
      <dgm:spPr/>
      <dgm:t>
        <a:bodyPr/>
        <a:lstStyle/>
        <a:p>
          <a:r>
            <a:rPr lang="en-US" b="1" dirty="0"/>
            <a:t>Exception</a:t>
          </a:r>
          <a:endParaRPr lang="en-US" dirty="0"/>
        </a:p>
      </dgm:t>
    </dgm:pt>
    <dgm:pt modelId="{580D51E6-E99C-493A-85FE-3A0F435E54A4}" type="parTrans" cxnId="{8942E601-F6F4-4230-9848-341102F4454C}">
      <dgm:prSet/>
      <dgm:spPr/>
      <dgm:t>
        <a:bodyPr/>
        <a:lstStyle/>
        <a:p>
          <a:endParaRPr lang="en-US"/>
        </a:p>
      </dgm:t>
    </dgm:pt>
    <dgm:pt modelId="{88405967-C7B8-40A5-9402-F703E0E53918}" type="sibTrans" cxnId="{8942E601-F6F4-4230-9848-341102F4454C}">
      <dgm:prSet/>
      <dgm:spPr/>
      <dgm:t>
        <a:bodyPr/>
        <a:lstStyle/>
        <a:p>
          <a:endParaRPr lang="en-US" dirty="0"/>
        </a:p>
      </dgm:t>
    </dgm:pt>
    <dgm:pt modelId="{E492BFC9-4E29-42F0-9F5D-A90024559E69}">
      <dgm:prSet/>
      <dgm:spPr/>
      <dgm:t>
        <a:bodyPr/>
        <a:lstStyle/>
        <a:p>
          <a:r>
            <a:rPr lang="en-US" dirty="0"/>
            <a:t>problem that arises during the execution of a program.</a:t>
          </a:r>
        </a:p>
      </dgm:t>
    </dgm:pt>
    <dgm:pt modelId="{4B2012C0-ED5A-4E9A-AE70-4E0F91D40CE5}" type="parTrans" cxnId="{9E252ACE-0DBD-4B2B-9D7E-D45CC7D66EF2}">
      <dgm:prSet/>
      <dgm:spPr/>
      <dgm:t>
        <a:bodyPr/>
        <a:lstStyle/>
        <a:p>
          <a:endParaRPr lang="en-US"/>
        </a:p>
      </dgm:t>
    </dgm:pt>
    <dgm:pt modelId="{7FA125AE-3AAA-49DE-9729-F10841BBC4FD}" type="sibTrans" cxnId="{9E252ACE-0DBD-4B2B-9D7E-D45CC7D66EF2}">
      <dgm:prSet/>
      <dgm:spPr/>
      <dgm:t>
        <a:bodyPr/>
        <a:lstStyle/>
        <a:p>
          <a:endParaRPr lang="en-US"/>
        </a:p>
      </dgm:t>
    </dgm:pt>
    <dgm:pt modelId="{4DD9D6BE-EA52-42A5-8456-01065E7B77C3}">
      <dgm:prSet/>
      <dgm:spPr/>
      <dgm:t>
        <a:bodyPr/>
        <a:lstStyle/>
        <a:p>
          <a:r>
            <a:rPr lang="en-US" b="1" dirty="0"/>
            <a:t>C# exception</a:t>
          </a:r>
          <a:endParaRPr lang="en-US" dirty="0"/>
        </a:p>
      </dgm:t>
    </dgm:pt>
    <dgm:pt modelId="{34874D71-BC6D-4BF7-B8D2-62D2DB2A945E}" type="parTrans" cxnId="{8416B039-EE88-4141-9DD0-36A8F4D659F5}">
      <dgm:prSet/>
      <dgm:spPr/>
      <dgm:t>
        <a:bodyPr/>
        <a:lstStyle/>
        <a:p>
          <a:endParaRPr lang="en-US"/>
        </a:p>
      </dgm:t>
    </dgm:pt>
    <dgm:pt modelId="{64109D43-8EA3-4CBE-9861-C4B208A1FEA3}" type="sibTrans" cxnId="{8416B039-EE88-4141-9DD0-36A8F4D659F5}">
      <dgm:prSet/>
      <dgm:spPr/>
      <dgm:t>
        <a:bodyPr/>
        <a:lstStyle/>
        <a:p>
          <a:endParaRPr lang="en-US"/>
        </a:p>
      </dgm:t>
    </dgm:pt>
    <dgm:pt modelId="{AA681325-AA6D-45E8-B476-9B15AE2A6A34}">
      <dgm:prSet/>
      <dgm:spPr/>
      <dgm:t>
        <a:bodyPr/>
        <a:lstStyle/>
        <a:p>
          <a:r>
            <a:rPr lang="en-US" dirty="0"/>
            <a:t>response to an exceptional circumstance </a:t>
          </a:r>
        </a:p>
      </dgm:t>
    </dgm:pt>
    <dgm:pt modelId="{E7CAB4F8-BE43-4675-B7EF-2EFA729F2FC8}" type="parTrans" cxnId="{2EE0F349-4C49-4B7C-AA32-D5F1EDC62E18}">
      <dgm:prSet/>
      <dgm:spPr/>
      <dgm:t>
        <a:bodyPr/>
        <a:lstStyle/>
        <a:p>
          <a:endParaRPr lang="en-US"/>
        </a:p>
      </dgm:t>
    </dgm:pt>
    <dgm:pt modelId="{37F54EA9-C821-4E56-AD95-4E6968FC4440}" type="sibTrans" cxnId="{2EE0F349-4C49-4B7C-AA32-D5F1EDC62E18}">
      <dgm:prSet/>
      <dgm:spPr/>
      <dgm:t>
        <a:bodyPr/>
        <a:lstStyle/>
        <a:p>
          <a:endParaRPr lang="en-US"/>
        </a:p>
      </dgm:t>
    </dgm:pt>
    <dgm:pt modelId="{1365AEF2-52DA-4794-BD1F-A40BBCF19ABE}">
      <dgm:prSet/>
      <dgm:spPr/>
      <dgm:t>
        <a:bodyPr/>
        <a:lstStyle/>
        <a:p>
          <a:r>
            <a:rPr lang="en-US" dirty="0"/>
            <a:t>arises while a program is running, </a:t>
          </a:r>
        </a:p>
      </dgm:t>
    </dgm:pt>
    <dgm:pt modelId="{85E04844-36F1-493A-8D7B-EB07C1558F0F}" type="parTrans" cxnId="{A3751CE7-D181-4EEB-B900-ED486F603219}">
      <dgm:prSet/>
      <dgm:spPr/>
      <dgm:t>
        <a:bodyPr/>
        <a:lstStyle/>
        <a:p>
          <a:endParaRPr lang="en-US"/>
        </a:p>
      </dgm:t>
    </dgm:pt>
    <dgm:pt modelId="{C98E8295-BBA7-46B6-B06B-797B894C0509}" type="sibTrans" cxnId="{A3751CE7-D181-4EEB-B900-ED486F603219}">
      <dgm:prSet/>
      <dgm:spPr/>
      <dgm:t>
        <a:bodyPr/>
        <a:lstStyle/>
        <a:p>
          <a:endParaRPr lang="en-US"/>
        </a:p>
      </dgm:t>
    </dgm:pt>
    <dgm:pt modelId="{C5B6C150-A5E4-4CE7-BB14-9CA8D2C473E5}">
      <dgm:prSet/>
      <dgm:spPr/>
      <dgm:t>
        <a:bodyPr/>
        <a:lstStyle/>
        <a:p>
          <a:r>
            <a:rPr lang="en-US" b="1" dirty="0"/>
            <a:t>such as </a:t>
          </a:r>
          <a:r>
            <a:rPr lang="en-US" dirty="0"/>
            <a:t>an attempt to divide by zero.</a:t>
          </a:r>
        </a:p>
      </dgm:t>
    </dgm:pt>
    <dgm:pt modelId="{46F1817C-5B47-461C-8624-7F8E57302776}" type="parTrans" cxnId="{C1C65D4C-EAFC-4949-829F-C8F6569D005B}">
      <dgm:prSet/>
      <dgm:spPr/>
      <dgm:t>
        <a:bodyPr/>
        <a:lstStyle/>
        <a:p>
          <a:endParaRPr lang="en-US"/>
        </a:p>
      </dgm:t>
    </dgm:pt>
    <dgm:pt modelId="{5B4C725B-371B-4C69-A9CE-FFD9B1838D3B}" type="sibTrans" cxnId="{C1C65D4C-EAFC-4949-829F-C8F6569D005B}">
      <dgm:prSet/>
      <dgm:spPr/>
      <dgm:t>
        <a:bodyPr/>
        <a:lstStyle/>
        <a:p>
          <a:endParaRPr lang="en-US"/>
        </a:p>
      </dgm:t>
    </dgm:pt>
    <dgm:pt modelId="{38F99298-A315-4F42-83E1-608565820D2E}">
      <dgm:prSet/>
      <dgm:spPr/>
      <dgm:t>
        <a:bodyPr/>
        <a:lstStyle/>
        <a:p>
          <a:r>
            <a:rPr lang="en-US" dirty="0"/>
            <a:t>provide a way to transfer control</a:t>
          </a:r>
        </a:p>
      </dgm:t>
    </dgm:pt>
    <dgm:pt modelId="{4860B0E3-FC25-4C98-85B5-FE4A24D989D4}" type="parTrans" cxnId="{7CB85B1E-17E8-4D4A-B067-5004ED97C49D}">
      <dgm:prSet/>
      <dgm:spPr/>
      <dgm:t>
        <a:bodyPr/>
        <a:lstStyle/>
        <a:p>
          <a:endParaRPr lang="en-US"/>
        </a:p>
      </dgm:t>
    </dgm:pt>
    <dgm:pt modelId="{7C16A1F3-BEE4-470A-8D63-7A0FAAB04236}" type="sibTrans" cxnId="{7CB85B1E-17E8-4D4A-B067-5004ED97C49D}">
      <dgm:prSet/>
      <dgm:spPr/>
      <dgm:t>
        <a:bodyPr/>
        <a:lstStyle/>
        <a:p>
          <a:endParaRPr lang="en-US"/>
        </a:p>
      </dgm:t>
    </dgm:pt>
    <dgm:pt modelId="{910F9C27-02AD-4679-B018-E1122D13BFB0}" type="pres">
      <dgm:prSet presAssocID="{D95D7945-0AEE-46FD-8FD5-BDB961AF8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3B2715-7E14-4817-ADE7-21E2A0AF9C68}" type="pres">
      <dgm:prSet presAssocID="{41BA720E-6B33-4AED-9282-BE4AFC0C2C2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F47D0-421F-42E3-817D-DCAC336D8AC7}" type="pres">
      <dgm:prSet presAssocID="{88405967-C7B8-40A5-9402-F703E0E53918}" presName="sibTrans" presStyleLbl="sibTrans1D1" presStyleIdx="0" presStyleCnt="1"/>
      <dgm:spPr/>
      <dgm:t>
        <a:bodyPr/>
        <a:lstStyle/>
        <a:p>
          <a:endParaRPr lang="en-US"/>
        </a:p>
      </dgm:t>
    </dgm:pt>
    <dgm:pt modelId="{F89EFB0E-E7FD-4912-A7F3-8FB30D239251}" type="pres">
      <dgm:prSet presAssocID="{88405967-C7B8-40A5-9402-F703E0E53918}" presName="connectorText" presStyleLbl="sibTrans1D1" presStyleIdx="0" presStyleCnt="1"/>
      <dgm:spPr/>
      <dgm:t>
        <a:bodyPr/>
        <a:lstStyle/>
        <a:p>
          <a:endParaRPr lang="en-US"/>
        </a:p>
      </dgm:t>
    </dgm:pt>
    <dgm:pt modelId="{CB1D2183-FB00-4060-8021-83C81830DAD3}" type="pres">
      <dgm:prSet presAssocID="{4DD9D6BE-EA52-42A5-8456-01065E7B77C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F3A839-CE35-4725-B8F4-0594EA83BBD0}" type="presOf" srcId="{AA681325-AA6D-45E8-B476-9B15AE2A6A34}" destId="{CB1D2183-FB00-4060-8021-83C81830DAD3}" srcOrd="0" destOrd="1" presId="urn:microsoft.com/office/officeart/2016/7/layout/RepeatingBendingProcessNew"/>
    <dgm:cxn modelId="{34050B2A-F313-420C-B06A-1B0589F6E91B}" type="presOf" srcId="{C5B6C150-A5E4-4CE7-BB14-9CA8D2C473E5}" destId="{CB1D2183-FB00-4060-8021-83C81830DAD3}" srcOrd="0" destOrd="3" presId="urn:microsoft.com/office/officeart/2016/7/layout/RepeatingBendingProcessNew"/>
    <dgm:cxn modelId="{4AA7FE6B-4CB8-4882-BA45-7CAFDC528F03}" type="presOf" srcId="{4DD9D6BE-EA52-42A5-8456-01065E7B77C3}" destId="{CB1D2183-FB00-4060-8021-83C81830DAD3}" srcOrd="0" destOrd="0" presId="urn:microsoft.com/office/officeart/2016/7/layout/RepeatingBendingProcessNew"/>
    <dgm:cxn modelId="{85396BD1-B295-4107-AD1C-A6A25C107A0F}" type="presOf" srcId="{D95D7945-0AEE-46FD-8FD5-BDB961AF8428}" destId="{910F9C27-02AD-4679-B018-E1122D13BFB0}" srcOrd="0" destOrd="0" presId="urn:microsoft.com/office/officeart/2016/7/layout/RepeatingBendingProcessNew"/>
    <dgm:cxn modelId="{7CB85B1E-17E8-4D4A-B067-5004ED97C49D}" srcId="{4DD9D6BE-EA52-42A5-8456-01065E7B77C3}" destId="{38F99298-A315-4F42-83E1-608565820D2E}" srcOrd="3" destOrd="0" parTransId="{4860B0E3-FC25-4C98-85B5-FE4A24D989D4}" sibTransId="{7C16A1F3-BEE4-470A-8D63-7A0FAAB04236}"/>
    <dgm:cxn modelId="{83CFC321-F210-4423-AC2E-C7A671B1B377}" type="presOf" srcId="{41BA720E-6B33-4AED-9282-BE4AFC0C2C2C}" destId="{C53B2715-7E14-4817-ADE7-21E2A0AF9C68}" srcOrd="0" destOrd="0" presId="urn:microsoft.com/office/officeart/2016/7/layout/RepeatingBendingProcessNew"/>
    <dgm:cxn modelId="{EC805267-51E3-482F-87DE-C6F15F89E38B}" type="presOf" srcId="{E492BFC9-4E29-42F0-9F5D-A90024559E69}" destId="{C53B2715-7E14-4817-ADE7-21E2A0AF9C68}" srcOrd="0" destOrd="1" presId="urn:microsoft.com/office/officeart/2016/7/layout/RepeatingBendingProcessNew"/>
    <dgm:cxn modelId="{28EDAA7D-34F5-4136-BC46-4E88035368AB}" type="presOf" srcId="{1365AEF2-52DA-4794-BD1F-A40BBCF19ABE}" destId="{CB1D2183-FB00-4060-8021-83C81830DAD3}" srcOrd="0" destOrd="2" presId="urn:microsoft.com/office/officeart/2016/7/layout/RepeatingBendingProcessNew"/>
    <dgm:cxn modelId="{149969AC-6DD1-41BD-A4EB-994B0D359623}" type="presOf" srcId="{88405967-C7B8-40A5-9402-F703E0E53918}" destId="{335F47D0-421F-42E3-817D-DCAC336D8AC7}" srcOrd="0" destOrd="0" presId="urn:microsoft.com/office/officeart/2016/7/layout/RepeatingBendingProcessNew"/>
    <dgm:cxn modelId="{A3751CE7-D181-4EEB-B900-ED486F603219}" srcId="{4DD9D6BE-EA52-42A5-8456-01065E7B77C3}" destId="{1365AEF2-52DA-4794-BD1F-A40BBCF19ABE}" srcOrd="1" destOrd="0" parTransId="{85E04844-36F1-493A-8D7B-EB07C1558F0F}" sibTransId="{C98E8295-BBA7-46B6-B06B-797B894C0509}"/>
    <dgm:cxn modelId="{8416B039-EE88-4141-9DD0-36A8F4D659F5}" srcId="{D95D7945-0AEE-46FD-8FD5-BDB961AF8428}" destId="{4DD9D6BE-EA52-42A5-8456-01065E7B77C3}" srcOrd="1" destOrd="0" parTransId="{34874D71-BC6D-4BF7-B8D2-62D2DB2A945E}" sibTransId="{64109D43-8EA3-4CBE-9861-C4B208A1FEA3}"/>
    <dgm:cxn modelId="{2EE0F349-4C49-4B7C-AA32-D5F1EDC62E18}" srcId="{4DD9D6BE-EA52-42A5-8456-01065E7B77C3}" destId="{AA681325-AA6D-45E8-B476-9B15AE2A6A34}" srcOrd="0" destOrd="0" parTransId="{E7CAB4F8-BE43-4675-B7EF-2EFA729F2FC8}" sibTransId="{37F54EA9-C821-4E56-AD95-4E6968FC4440}"/>
    <dgm:cxn modelId="{A8D6EAAB-4E26-4194-8FA7-99765EC25027}" type="presOf" srcId="{38F99298-A315-4F42-83E1-608565820D2E}" destId="{CB1D2183-FB00-4060-8021-83C81830DAD3}" srcOrd="0" destOrd="4" presId="urn:microsoft.com/office/officeart/2016/7/layout/RepeatingBendingProcessNew"/>
    <dgm:cxn modelId="{2F92DA05-DBBA-41FE-B01A-01BD1102AFB8}" type="presOf" srcId="{88405967-C7B8-40A5-9402-F703E0E53918}" destId="{F89EFB0E-E7FD-4912-A7F3-8FB30D239251}" srcOrd="1" destOrd="0" presId="urn:microsoft.com/office/officeart/2016/7/layout/RepeatingBendingProcessNew"/>
    <dgm:cxn modelId="{9E252ACE-0DBD-4B2B-9D7E-D45CC7D66EF2}" srcId="{41BA720E-6B33-4AED-9282-BE4AFC0C2C2C}" destId="{E492BFC9-4E29-42F0-9F5D-A90024559E69}" srcOrd="0" destOrd="0" parTransId="{4B2012C0-ED5A-4E9A-AE70-4E0F91D40CE5}" sibTransId="{7FA125AE-3AAA-49DE-9729-F10841BBC4FD}"/>
    <dgm:cxn modelId="{C1C65D4C-EAFC-4949-829F-C8F6569D005B}" srcId="{4DD9D6BE-EA52-42A5-8456-01065E7B77C3}" destId="{C5B6C150-A5E4-4CE7-BB14-9CA8D2C473E5}" srcOrd="2" destOrd="0" parTransId="{46F1817C-5B47-461C-8624-7F8E57302776}" sibTransId="{5B4C725B-371B-4C69-A9CE-FFD9B1838D3B}"/>
    <dgm:cxn modelId="{8942E601-F6F4-4230-9848-341102F4454C}" srcId="{D95D7945-0AEE-46FD-8FD5-BDB961AF8428}" destId="{41BA720E-6B33-4AED-9282-BE4AFC0C2C2C}" srcOrd="0" destOrd="0" parTransId="{580D51E6-E99C-493A-85FE-3A0F435E54A4}" sibTransId="{88405967-C7B8-40A5-9402-F703E0E53918}"/>
    <dgm:cxn modelId="{BBF9711C-0C2C-46EA-ABB7-D388233D05A3}" type="presParOf" srcId="{910F9C27-02AD-4679-B018-E1122D13BFB0}" destId="{C53B2715-7E14-4817-ADE7-21E2A0AF9C68}" srcOrd="0" destOrd="0" presId="urn:microsoft.com/office/officeart/2016/7/layout/RepeatingBendingProcessNew"/>
    <dgm:cxn modelId="{5F964085-2098-4FDB-823C-8F2D126DB2F2}" type="presParOf" srcId="{910F9C27-02AD-4679-B018-E1122D13BFB0}" destId="{335F47D0-421F-42E3-817D-DCAC336D8AC7}" srcOrd="1" destOrd="0" presId="urn:microsoft.com/office/officeart/2016/7/layout/RepeatingBendingProcessNew"/>
    <dgm:cxn modelId="{A4399090-0E43-4438-9E98-E5523DE91161}" type="presParOf" srcId="{335F47D0-421F-42E3-817D-DCAC336D8AC7}" destId="{F89EFB0E-E7FD-4912-A7F3-8FB30D239251}" srcOrd="0" destOrd="0" presId="urn:microsoft.com/office/officeart/2016/7/layout/RepeatingBendingProcessNew"/>
    <dgm:cxn modelId="{8B0303EA-F7B9-4DD0-BCB3-2D57D8CD6806}" type="presParOf" srcId="{910F9C27-02AD-4679-B018-E1122D13BFB0}" destId="{CB1D2183-FB00-4060-8021-83C81830DAD3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43DD9-1FD2-4B3E-A368-C5E068CC61E6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5FA607-53E3-4FD7-9C82-88B43DFFEABE}">
      <dgm:prSet/>
      <dgm:spPr/>
      <dgm:t>
        <a:bodyPr/>
        <a:lstStyle/>
        <a:p>
          <a:r>
            <a:rPr lang="en-US" dirty="0"/>
            <a:t>a structured solution in the form of try and catch blocks. </a:t>
          </a:r>
        </a:p>
      </dgm:t>
    </dgm:pt>
    <dgm:pt modelId="{9C9B3ADD-3074-4ECA-9342-2C92DF68D1C7}" type="parTrans" cxnId="{BDED7E0F-6971-49EC-91F6-4EE875F61817}">
      <dgm:prSet/>
      <dgm:spPr/>
      <dgm:t>
        <a:bodyPr/>
        <a:lstStyle/>
        <a:p>
          <a:endParaRPr lang="en-US"/>
        </a:p>
      </dgm:t>
    </dgm:pt>
    <dgm:pt modelId="{7E2A0C01-ED22-4BFA-81F8-DF0BC0411CF9}" type="sibTrans" cxnId="{BDED7E0F-6971-49EC-91F6-4EE875F61817}">
      <dgm:prSet/>
      <dgm:spPr/>
      <dgm:t>
        <a:bodyPr/>
        <a:lstStyle/>
        <a:p>
          <a:endParaRPr lang="en-US" dirty="0"/>
        </a:p>
      </dgm:t>
    </dgm:pt>
    <dgm:pt modelId="{3EF2AC56-2001-4561-832F-A4D4C30DEC76}">
      <dgm:prSet/>
      <dgm:spPr/>
      <dgm:t>
        <a:bodyPr/>
        <a:lstStyle/>
        <a:p>
          <a:r>
            <a:rPr lang="en-US" dirty="0"/>
            <a:t>core program statements are separated from the error-handling statements.</a:t>
          </a:r>
        </a:p>
      </dgm:t>
    </dgm:pt>
    <dgm:pt modelId="{A550E1D2-D353-4523-AA7C-589167501517}" type="parTrans" cxnId="{EF50AFBC-06F9-485F-933C-DA19EC87C342}">
      <dgm:prSet/>
      <dgm:spPr/>
      <dgm:t>
        <a:bodyPr/>
        <a:lstStyle/>
        <a:p>
          <a:endParaRPr lang="en-US"/>
        </a:p>
      </dgm:t>
    </dgm:pt>
    <dgm:pt modelId="{A9C1A04E-4E72-47D9-853A-68CD1A6C325A}" type="sibTrans" cxnId="{EF50AFBC-06F9-485F-933C-DA19EC87C342}">
      <dgm:prSet/>
      <dgm:spPr/>
      <dgm:t>
        <a:bodyPr/>
        <a:lstStyle/>
        <a:p>
          <a:endParaRPr lang="en-US" dirty="0"/>
        </a:p>
      </dgm:t>
    </dgm:pt>
    <dgm:pt modelId="{8E312091-FA1D-4F48-A67E-9C2E3B75E983}">
      <dgm:prSet/>
      <dgm:spPr/>
      <dgm:t>
        <a:bodyPr/>
        <a:lstStyle/>
        <a:p>
          <a:r>
            <a:rPr lang="en-US" dirty="0"/>
            <a:t>prevent crashing of program. </a:t>
          </a:r>
        </a:p>
      </dgm:t>
    </dgm:pt>
    <dgm:pt modelId="{0CEFECE9-ECE0-4C61-8AEC-B93A439E98E7}" type="parTrans" cxnId="{9B0FEE6C-D797-4918-8969-42AE8F38CBC8}">
      <dgm:prSet/>
      <dgm:spPr/>
      <dgm:t>
        <a:bodyPr/>
        <a:lstStyle/>
        <a:p>
          <a:endParaRPr lang="en-US"/>
        </a:p>
      </dgm:t>
    </dgm:pt>
    <dgm:pt modelId="{B13D68CE-825E-45F7-9561-E0EA2E61220D}" type="sibTrans" cxnId="{9B0FEE6C-D797-4918-8969-42AE8F38CBC8}">
      <dgm:prSet/>
      <dgm:spPr/>
      <dgm:t>
        <a:bodyPr/>
        <a:lstStyle/>
        <a:p>
          <a:endParaRPr lang="en-US"/>
        </a:p>
      </dgm:t>
    </dgm:pt>
    <dgm:pt modelId="{633C3911-8845-42BB-872E-EB7AF7D5B5C4}" type="pres">
      <dgm:prSet presAssocID="{10243DD9-1FD2-4B3E-A368-C5E068CC61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156A6-5BC0-4CBD-B6BF-3BFB116DB0BA}" type="pres">
      <dgm:prSet presAssocID="{A65FA607-53E3-4FD7-9C82-88B43DFFEA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7CB05-7DC2-4C27-8882-BB1EE845F5AC}" type="pres">
      <dgm:prSet presAssocID="{7E2A0C01-ED22-4BFA-81F8-DF0BC0411CF9}" presName="sibTrans" presStyleLbl="sibTrans1D1" presStyleIdx="0" presStyleCnt="2"/>
      <dgm:spPr/>
      <dgm:t>
        <a:bodyPr/>
        <a:lstStyle/>
        <a:p>
          <a:endParaRPr lang="en-US"/>
        </a:p>
      </dgm:t>
    </dgm:pt>
    <dgm:pt modelId="{B311BFB6-3B1E-48A3-9B78-B077F88A47F8}" type="pres">
      <dgm:prSet presAssocID="{7E2A0C01-ED22-4BFA-81F8-DF0BC0411CF9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F07D6117-0766-475A-8917-2992A52D53B7}" type="pres">
      <dgm:prSet presAssocID="{3EF2AC56-2001-4561-832F-A4D4C30DEC7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0FA52-A3C6-41F3-8F75-15DB53BACCC4}" type="pres">
      <dgm:prSet presAssocID="{A9C1A04E-4E72-47D9-853A-68CD1A6C325A}" presName="sibTrans" presStyleLbl="sibTrans1D1" presStyleIdx="1" presStyleCnt="2"/>
      <dgm:spPr/>
      <dgm:t>
        <a:bodyPr/>
        <a:lstStyle/>
        <a:p>
          <a:endParaRPr lang="en-US"/>
        </a:p>
      </dgm:t>
    </dgm:pt>
    <dgm:pt modelId="{19DF3CBB-8084-4EC9-B6D5-368307439453}" type="pres">
      <dgm:prSet presAssocID="{A9C1A04E-4E72-47D9-853A-68CD1A6C325A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FAB75013-A3F2-454C-A4D9-FCBE3F2EEE99}" type="pres">
      <dgm:prSet presAssocID="{8E312091-FA1D-4F48-A67E-9C2E3B75E9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FEE6C-D797-4918-8969-42AE8F38CBC8}" srcId="{10243DD9-1FD2-4B3E-A368-C5E068CC61E6}" destId="{8E312091-FA1D-4F48-A67E-9C2E3B75E983}" srcOrd="2" destOrd="0" parTransId="{0CEFECE9-ECE0-4C61-8AEC-B93A439E98E7}" sibTransId="{B13D68CE-825E-45F7-9561-E0EA2E61220D}"/>
    <dgm:cxn modelId="{49C348D6-3257-4281-A338-FA916BA9364B}" type="presOf" srcId="{A9C1A04E-4E72-47D9-853A-68CD1A6C325A}" destId="{19DF3CBB-8084-4EC9-B6D5-368307439453}" srcOrd="1" destOrd="0" presId="urn:microsoft.com/office/officeart/2016/7/layout/RepeatingBendingProcessNew"/>
    <dgm:cxn modelId="{EF50AFBC-06F9-485F-933C-DA19EC87C342}" srcId="{10243DD9-1FD2-4B3E-A368-C5E068CC61E6}" destId="{3EF2AC56-2001-4561-832F-A4D4C30DEC76}" srcOrd="1" destOrd="0" parTransId="{A550E1D2-D353-4523-AA7C-589167501517}" sibTransId="{A9C1A04E-4E72-47D9-853A-68CD1A6C325A}"/>
    <dgm:cxn modelId="{4572352C-4502-49EE-8ED5-A4E9FE00E851}" type="presOf" srcId="{3EF2AC56-2001-4561-832F-A4D4C30DEC76}" destId="{F07D6117-0766-475A-8917-2992A52D53B7}" srcOrd="0" destOrd="0" presId="urn:microsoft.com/office/officeart/2016/7/layout/RepeatingBendingProcessNew"/>
    <dgm:cxn modelId="{BDED7E0F-6971-49EC-91F6-4EE875F61817}" srcId="{10243DD9-1FD2-4B3E-A368-C5E068CC61E6}" destId="{A65FA607-53E3-4FD7-9C82-88B43DFFEABE}" srcOrd="0" destOrd="0" parTransId="{9C9B3ADD-3074-4ECA-9342-2C92DF68D1C7}" sibTransId="{7E2A0C01-ED22-4BFA-81F8-DF0BC0411CF9}"/>
    <dgm:cxn modelId="{72BA4039-3BEE-49D4-B87E-FDA6296EA1FF}" type="presOf" srcId="{7E2A0C01-ED22-4BFA-81F8-DF0BC0411CF9}" destId="{B311BFB6-3B1E-48A3-9B78-B077F88A47F8}" srcOrd="1" destOrd="0" presId="urn:microsoft.com/office/officeart/2016/7/layout/RepeatingBendingProcessNew"/>
    <dgm:cxn modelId="{F5F5C898-3220-4125-8669-86CE9517A3CF}" type="presOf" srcId="{A9C1A04E-4E72-47D9-853A-68CD1A6C325A}" destId="{2370FA52-A3C6-41F3-8F75-15DB53BACCC4}" srcOrd="0" destOrd="0" presId="urn:microsoft.com/office/officeart/2016/7/layout/RepeatingBendingProcessNew"/>
    <dgm:cxn modelId="{16E166BE-D0FD-475D-8E26-B98DD921751F}" type="presOf" srcId="{8E312091-FA1D-4F48-A67E-9C2E3B75E983}" destId="{FAB75013-A3F2-454C-A4D9-FCBE3F2EEE99}" srcOrd="0" destOrd="0" presId="urn:microsoft.com/office/officeart/2016/7/layout/RepeatingBendingProcessNew"/>
    <dgm:cxn modelId="{18477FE3-DC91-4A61-AA6C-596F1302DE83}" type="presOf" srcId="{10243DD9-1FD2-4B3E-A368-C5E068CC61E6}" destId="{633C3911-8845-42BB-872E-EB7AF7D5B5C4}" srcOrd="0" destOrd="0" presId="urn:microsoft.com/office/officeart/2016/7/layout/RepeatingBendingProcessNew"/>
    <dgm:cxn modelId="{D6600B52-45B1-4DD9-8237-2FE62C84E40A}" type="presOf" srcId="{7E2A0C01-ED22-4BFA-81F8-DF0BC0411CF9}" destId="{7C37CB05-7DC2-4C27-8882-BB1EE845F5AC}" srcOrd="0" destOrd="0" presId="urn:microsoft.com/office/officeart/2016/7/layout/RepeatingBendingProcessNew"/>
    <dgm:cxn modelId="{D8155904-CC26-40C6-8649-95465D75490A}" type="presOf" srcId="{A65FA607-53E3-4FD7-9C82-88B43DFFEABE}" destId="{C17156A6-5BC0-4CBD-B6BF-3BFB116DB0BA}" srcOrd="0" destOrd="0" presId="urn:microsoft.com/office/officeart/2016/7/layout/RepeatingBendingProcessNew"/>
    <dgm:cxn modelId="{28242008-ECAB-4CE2-8D6C-BB98045CFEEF}" type="presParOf" srcId="{633C3911-8845-42BB-872E-EB7AF7D5B5C4}" destId="{C17156A6-5BC0-4CBD-B6BF-3BFB116DB0BA}" srcOrd="0" destOrd="0" presId="urn:microsoft.com/office/officeart/2016/7/layout/RepeatingBendingProcessNew"/>
    <dgm:cxn modelId="{8FF7F7F4-9646-4FD3-A4AC-8494A5E3D65D}" type="presParOf" srcId="{633C3911-8845-42BB-872E-EB7AF7D5B5C4}" destId="{7C37CB05-7DC2-4C27-8882-BB1EE845F5AC}" srcOrd="1" destOrd="0" presId="urn:microsoft.com/office/officeart/2016/7/layout/RepeatingBendingProcessNew"/>
    <dgm:cxn modelId="{B73BED00-2C45-4D23-BF16-08B2372B9AE8}" type="presParOf" srcId="{7C37CB05-7DC2-4C27-8882-BB1EE845F5AC}" destId="{B311BFB6-3B1E-48A3-9B78-B077F88A47F8}" srcOrd="0" destOrd="0" presId="urn:microsoft.com/office/officeart/2016/7/layout/RepeatingBendingProcessNew"/>
    <dgm:cxn modelId="{3DA73FE0-4D11-457E-99AF-C2FD72EA2F3A}" type="presParOf" srcId="{633C3911-8845-42BB-872E-EB7AF7D5B5C4}" destId="{F07D6117-0766-475A-8917-2992A52D53B7}" srcOrd="2" destOrd="0" presId="urn:microsoft.com/office/officeart/2016/7/layout/RepeatingBendingProcessNew"/>
    <dgm:cxn modelId="{36CC76BE-9022-40E9-8036-A0632AD87BC3}" type="presParOf" srcId="{633C3911-8845-42BB-872E-EB7AF7D5B5C4}" destId="{2370FA52-A3C6-41F3-8F75-15DB53BACCC4}" srcOrd="3" destOrd="0" presId="urn:microsoft.com/office/officeart/2016/7/layout/RepeatingBendingProcessNew"/>
    <dgm:cxn modelId="{0FFF4249-B9F7-480E-9162-F3700E79F7C7}" type="presParOf" srcId="{2370FA52-A3C6-41F3-8F75-15DB53BACCC4}" destId="{19DF3CBB-8084-4EC9-B6D5-368307439453}" srcOrd="0" destOrd="0" presId="urn:microsoft.com/office/officeart/2016/7/layout/RepeatingBendingProcessNew"/>
    <dgm:cxn modelId="{E09F52DD-304C-4730-9911-B562E76C03A5}" type="presParOf" srcId="{633C3911-8845-42BB-872E-EB7AF7D5B5C4}" destId="{FAB75013-A3F2-454C-A4D9-FCBE3F2EEE99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EA93D0-5955-415D-971D-24340DEEEC69}" type="doc">
      <dgm:prSet loTypeId="urn:microsoft.com/office/officeart/2005/8/layout/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E82691-2A21-4050-BE75-01C1EF7A8515}">
      <dgm:prSet/>
      <dgm:spPr/>
      <dgm:t>
        <a:bodyPr/>
        <a:lstStyle/>
        <a:p>
          <a:r>
            <a:rPr lang="en-US" dirty="0"/>
            <a:t>Exception handling is implemented using keywords</a:t>
          </a:r>
        </a:p>
      </dgm:t>
    </dgm:pt>
    <dgm:pt modelId="{5352827C-144C-4B82-B663-42EAF7D4B24B}" type="parTrans" cxnId="{A04B006E-79D2-4A95-9D29-C3F591B42B26}">
      <dgm:prSet/>
      <dgm:spPr/>
      <dgm:t>
        <a:bodyPr/>
        <a:lstStyle/>
        <a:p>
          <a:endParaRPr lang="en-US"/>
        </a:p>
      </dgm:t>
    </dgm:pt>
    <dgm:pt modelId="{7A851AA6-AD5B-4367-B7FC-FABB0DB8F60F}" type="sibTrans" cxnId="{A04B006E-79D2-4A95-9D29-C3F591B42B26}">
      <dgm:prSet/>
      <dgm:spPr/>
      <dgm:t>
        <a:bodyPr/>
        <a:lstStyle/>
        <a:p>
          <a:endParaRPr lang="en-US" dirty="0"/>
        </a:p>
      </dgm:t>
    </dgm:pt>
    <dgm:pt modelId="{FFF0C5A4-0C4C-4907-9964-4BB2B01B47FC}">
      <dgm:prSet/>
      <dgm:spPr/>
      <dgm:t>
        <a:bodyPr/>
        <a:lstStyle/>
        <a:p>
          <a:r>
            <a:rPr lang="en-US" dirty="0"/>
            <a:t>Try</a:t>
          </a:r>
        </a:p>
      </dgm:t>
    </dgm:pt>
    <dgm:pt modelId="{5FBE1758-42F0-4C57-B8C7-AF65D9775FA0}" type="parTrans" cxnId="{80385351-77CF-4333-93C0-614595FAEC59}">
      <dgm:prSet/>
      <dgm:spPr/>
      <dgm:t>
        <a:bodyPr/>
        <a:lstStyle/>
        <a:p>
          <a:endParaRPr lang="en-US"/>
        </a:p>
      </dgm:t>
    </dgm:pt>
    <dgm:pt modelId="{70F3DE98-0D6F-40A3-AA68-9DB003EF77EA}" type="sibTrans" cxnId="{80385351-77CF-4333-93C0-614595FAEC59}">
      <dgm:prSet/>
      <dgm:spPr/>
      <dgm:t>
        <a:bodyPr/>
        <a:lstStyle/>
        <a:p>
          <a:endParaRPr lang="en-US" dirty="0"/>
        </a:p>
      </dgm:t>
    </dgm:pt>
    <dgm:pt modelId="{2F2168D6-22A4-49E7-A39E-E9D6479BAF64}">
      <dgm:prSet/>
      <dgm:spPr/>
      <dgm:t>
        <a:bodyPr/>
        <a:lstStyle/>
        <a:p>
          <a:r>
            <a:rPr lang="en-US" dirty="0"/>
            <a:t>block identifies a block of code for which particular exceptions is activated.</a:t>
          </a:r>
        </a:p>
      </dgm:t>
    </dgm:pt>
    <dgm:pt modelId="{41444453-1484-4D3C-8946-E82DB866F852}" type="parTrans" cxnId="{4BA43FC5-E4B0-405F-8852-C13B1D983866}">
      <dgm:prSet/>
      <dgm:spPr/>
      <dgm:t>
        <a:bodyPr/>
        <a:lstStyle/>
        <a:p>
          <a:endParaRPr lang="en-US"/>
        </a:p>
      </dgm:t>
    </dgm:pt>
    <dgm:pt modelId="{E231D07D-55DC-48BF-8CC8-ED675268F9A9}" type="sibTrans" cxnId="{4BA43FC5-E4B0-405F-8852-C13B1D983866}">
      <dgm:prSet/>
      <dgm:spPr/>
      <dgm:t>
        <a:bodyPr/>
        <a:lstStyle/>
        <a:p>
          <a:endParaRPr lang="en-US"/>
        </a:p>
      </dgm:t>
    </dgm:pt>
    <dgm:pt modelId="{6B5491FE-F754-4CCB-BDDF-C9A98A7E6313}">
      <dgm:prSet/>
      <dgm:spPr/>
      <dgm:t>
        <a:bodyPr/>
        <a:lstStyle/>
        <a:p>
          <a:r>
            <a:rPr lang="en-US" dirty="0"/>
            <a:t>Catch</a:t>
          </a:r>
        </a:p>
      </dgm:t>
    </dgm:pt>
    <dgm:pt modelId="{B488F6F3-3260-4217-A537-5E8FA3F176FE}" type="parTrans" cxnId="{092E78BC-A55D-4EA1-92A9-3D4AED79F4B9}">
      <dgm:prSet/>
      <dgm:spPr/>
      <dgm:t>
        <a:bodyPr/>
        <a:lstStyle/>
        <a:p>
          <a:endParaRPr lang="en-US"/>
        </a:p>
      </dgm:t>
    </dgm:pt>
    <dgm:pt modelId="{C0983473-9FF3-46F9-B545-0EB334BF20BB}" type="sibTrans" cxnId="{092E78BC-A55D-4EA1-92A9-3D4AED79F4B9}">
      <dgm:prSet/>
      <dgm:spPr/>
      <dgm:t>
        <a:bodyPr/>
        <a:lstStyle/>
        <a:p>
          <a:endParaRPr lang="en-US" dirty="0"/>
        </a:p>
      </dgm:t>
    </dgm:pt>
    <dgm:pt modelId="{E996FCA3-5E9D-4812-9066-0C1D538EAC14}">
      <dgm:prSet/>
      <dgm:spPr/>
      <dgm:t>
        <a:bodyPr/>
        <a:lstStyle/>
        <a:p>
          <a:r>
            <a:rPr lang="en-US" dirty="0"/>
            <a:t>catch keyword indicates the catching of an exception.</a:t>
          </a:r>
        </a:p>
      </dgm:t>
    </dgm:pt>
    <dgm:pt modelId="{F3866080-B1AB-41E1-8EE0-043D0CD83895}" type="parTrans" cxnId="{0BA3899E-32AF-4FA4-BFD2-8F93348698C4}">
      <dgm:prSet/>
      <dgm:spPr/>
      <dgm:t>
        <a:bodyPr/>
        <a:lstStyle/>
        <a:p>
          <a:endParaRPr lang="en-US"/>
        </a:p>
      </dgm:t>
    </dgm:pt>
    <dgm:pt modelId="{8C5B1169-0E01-4A91-8D36-7E36AF97F24A}" type="sibTrans" cxnId="{0BA3899E-32AF-4FA4-BFD2-8F93348698C4}">
      <dgm:prSet/>
      <dgm:spPr/>
      <dgm:t>
        <a:bodyPr/>
        <a:lstStyle/>
        <a:p>
          <a:endParaRPr lang="en-US"/>
        </a:p>
      </dgm:t>
    </dgm:pt>
    <dgm:pt modelId="{526B5C3B-87E0-4424-A603-C5704DDCB732}">
      <dgm:prSet/>
      <dgm:spPr/>
      <dgm:t>
        <a:bodyPr/>
        <a:lstStyle/>
        <a:p>
          <a:r>
            <a:rPr lang="en-US" dirty="0"/>
            <a:t>Finally </a:t>
          </a:r>
        </a:p>
      </dgm:t>
    </dgm:pt>
    <dgm:pt modelId="{D4C42FFD-80B0-40EA-BD9C-72346ADEF362}" type="parTrans" cxnId="{A09E35DF-B7DF-4C6E-A1A3-56F2F4B80B9C}">
      <dgm:prSet/>
      <dgm:spPr/>
      <dgm:t>
        <a:bodyPr/>
        <a:lstStyle/>
        <a:p>
          <a:endParaRPr lang="en-US"/>
        </a:p>
      </dgm:t>
    </dgm:pt>
    <dgm:pt modelId="{AEA0AAC4-224E-42C7-B8A4-B381C0C5F6D9}" type="sibTrans" cxnId="{A09E35DF-B7DF-4C6E-A1A3-56F2F4B80B9C}">
      <dgm:prSet/>
      <dgm:spPr/>
      <dgm:t>
        <a:bodyPr/>
        <a:lstStyle/>
        <a:p>
          <a:endParaRPr lang="en-US" dirty="0"/>
        </a:p>
      </dgm:t>
    </dgm:pt>
    <dgm:pt modelId="{008A1339-E1FD-4544-9958-E7AB71F82BF7}">
      <dgm:prSet/>
      <dgm:spPr/>
      <dgm:t>
        <a:bodyPr/>
        <a:lstStyle/>
        <a:p>
          <a:r>
            <a:rPr lang="en-US" dirty="0"/>
            <a:t>used to execute a given set of statements</a:t>
          </a:r>
        </a:p>
      </dgm:t>
    </dgm:pt>
    <dgm:pt modelId="{514FFA51-0141-4D51-8401-030966A7688C}" type="parTrans" cxnId="{8ECCA577-CCA8-4EA6-99D3-9EFF9D18AF1C}">
      <dgm:prSet/>
      <dgm:spPr/>
      <dgm:t>
        <a:bodyPr/>
        <a:lstStyle/>
        <a:p>
          <a:endParaRPr lang="en-US"/>
        </a:p>
      </dgm:t>
    </dgm:pt>
    <dgm:pt modelId="{D9365944-EDD2-4E26-A7D1-D250D55DF0F2}" type="sibTrans" cxnId="{8ECCA577-CCA8-4EA6-99D3-9EFF9D18AF1C}">
      <dgm:prSet/>
      <dgm:spPr/>
      <dgm:t>
        <a:bodyPr/>
        <a:lstStyle/>
        <a:p>
          <a:endParaRPr lang="en-US"/>
        </a:p>
      </dgm:t>
    </dgm:pt>
    <dgm:pt modelId="{8F74EF68-4191-4E1A-8FF9-07DD1E35B82F}">
      <dgm:prSet/>
      <dgm:spPr/>
      <dgm:t>
        <a:bodyPr/>
        <a:lstStyle/>
        <a:p>
          <a:r>
            <a:rPr lang="en-US" dirty="0"/>
            <a:t>Throw</a:t>
          </a:r>
        </a:p>
      </dgm:t>
    </dgm:pt>
    <dgm:pt modelId="{25B086CB-E754-4D25-AE9E-57DEA77A8BE7}" type="parTrans" cxnId="{E8DCAD35-D4E7-40E9-A7C1-8E15828F1845}">
      <dgm:prSet/>
      <dgm:spPr/>
      <dgm:t>
        <a:bodyPr/>
        <a:lstStyle/>
        <a:p>
          <a:endParaRPr lang="en-US"/>
        </a:p>
      </dgm:t>
    </dgm:pt>
    <dgm:pt modelId="{145AC1F8-E9B4-4B35-B097-A705104C955A}" type="sibTrans" cxnId="{E8DCAD35-D4E7-40E9-A7C1-8E15828F1845}">
      <dgm:prSet/>
      <dgm:spPr/>
      <dgm:t>
        <a:bodyPr/>
        <a:lstStyle/>
        <a:p>
          <a:endParaRPr lang="en-US"/>
        </a:p>
      </dgm:t>
    </dgm:pt>
    <dgm:pt modelId="{567CDBBD-39EC-4E65-A1DE-EAEEE5D63C0B}">
      <dgm:prSet/>
      <dgm:spPr/>
      <dgm:t>
        <a:bodyPr/>
        <a:lstStyle/>
        <a:p>
          <a:r>
            <a:rPr lang="en-US" dirty="0"/>
            <a:t>throws an exception when a problem shows up</a:t>
          </a:r>
        </a:p>
      </dgm:t>
    </dgm:pt>
    <dgm:pt modelId="{16DD3D46-D619-4BD9-B111-090A306EE753}" type="parTrans" cxnId="{99BBF19D-4EA3-4005-A842-F392B84178C7}">
      <dgm:prSet/>
      <dgm:spPr/>
      <dgm:t>
        <a:bodyPr/>
        <a:lstStyle/>
        <a:p>
          <a:endParaRPr lang="en-US"/>
        </a:p>
      </dgm:t>
    </dgm:pt>
    <dgm:pt modelId="{01AB3B9B-19F6-45C4-BEBB-855D5840C573}" type="sibTrans" cxnId="{99BBF19D-4EA3-4005-A842-F392B84178C7}">
      <dgm:prSet/>
      <dgm:spPr/>
      <dgm:t>
        <a:bodyPr/>
        <a:lstStyle/>
        <a:p>
          <a:endParaRPr lang="en-US"/>
        </a:p>
      </dgm:t>
    </dgm:pt>
    <dgm:pt modelId="{85F611EE-B7BF-4B70-BF96-7E85CDE7C6D2}" type="pres">
      <dgm:prSet presAssocID="{CFEA93D0-5955-415D-971D-24340DEEEC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2F3FD5-47CA-4674-A763-6660BD6DFDB4}" type="pres">
      <dgm:prSet presAssocID="{33E82691-2A21-4050-BE75-01C1EF7A851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A98D7-9AF7-4DDD-B491-C15784191A0B}" type="pres">
      <dgm:prSet presAssocID="{7A851AA6-AD5B-4367-B7FC-FABB0DB8F60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F95D63-712B-4972-95DA-DDB36C918B3F}" type="pres">
      <dgm:prSet presAssocID="{7A851AA6-AD5B-4367-B7FC-FABB0DB8F60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F0A7D99-766D-499C-A0A3-C5AACC6FF096}" type="pres">
      <dgm:prSet presAssocID="{FFF0C5A4-0C4C-4907-9964-4BB2B01B47F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EEC27-B5DF-4812-A7FF-1965D79611C8}" type="pres">
      <dgm:prSet presAssocID="{70F3DE98-0D6F-40A3-AA68-9DB003EF77E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E11F0C7-351E-4ADD-8205-38FF348FB2F3}" type="pres">
      <dgm:prSet presAssocID="{70F3DE98-0D6F-40A3-AA68-9DB003EF77E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8B1E61F-1461-4CC7-AE18-4ACDA094F143}" type="pres">
      <dgm:prSet presAssocID="{6B5491FE-F754-4CCB-BDDF-C9A98A7E63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E8FD-7B5A-40E2-95D0-FCD9B20AC6BB}" type="pres">
      <dgm:prSet presAssocID="{C0983473-9FF3-46F9-B545-0EB334BF20B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6578F8B-10E9-4768-A8C0-EA4A111224B0}" type="pres">
      <dgm:prSet presAssocID="{C0983473-9FF3-46F9-B545-0EB334BF20B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D97F183-38FC-46B5-8226-FDDF500E52A4}" type="pres">
      <dgm:prSet presAssocID="{526B5C3B-87E0-4424-A603-C5704DDCB7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F755F-205A-4A74-98CB-4BF73F4AC8B3}" type="pres">
      <dgm:prSet presAssocID="{AEA0AAC4-224E-42C7-B8A4-B381C0C5F6D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140C46D-17EB-493F-B80C-F92377D4C324}" type="pres">
      <dgm:prSet presAssocID="{AEA0AAC4-224E-42C7-B8A4-B381C0C5F6D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ED398D0-E741-4357-9B62-CBE1CC88CCD7}" type="pres">
      <dgm:prSet presAssocID="{8F74EF68-4191-4E1A-8FF9-07DD1E35B8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BF19D-4EA3-4005-A842-F392B84178C7}" srcId="{8F74EF68-4191-4E1A-8FF9-07DD1E35B82F}" destId="{567CDBBD-39EC-4E65-A1DE-EAEEE5D63C0B}" srcOrd="0" destOrd="0" parTransId="{16DD3D46-D619-4BD9-B111-090A306EE753}" sibTransId="{01AB3B9B-19F6-45C4-BEBB-855D5840C573}"/>
    <dgm:cxn modelId="{0BA3899E-32AF-4FA4-BFD2-8F93348698C4}" srcId="{6B5491FE-F754-4CCB-BDDF-C9A98A7E6313}" destId="{E996FCA3-5E9D-4812-9066-0C1D538EAC14}" srcOrd="0" destOrd="0" parTransId="{F3866080-B1AB-41E1-8EE0-043D0CD83895}" sibTransId="{8C5B1169-0E01-4A91-8D36-7E36AF97F24A}"/>
    <dgm:cxn modelId="{4BA43FC5-E4B0-405F-8852-C13B1D983866}" srcId="{FFF0C5A4-0C4C-4907-9964-4BB2B01B47FC}" destId="{2F2168D6-22A4-49E7-A39E-E9D6479BAF64}" srcOrd="0" destOrd="0" parTransId="{41444453-1484-4D3C-8946-E82DB866F852}" sibTransId="{E231D07D-55DC-48BF-8CC8-ED675268F9A9}"/>
    <dgm:cxn modelId="{28CAE9CB-8EE4-408A-A91D-3066F58708FF}" type="presOf" srcId="{AEA0AAC4-224E-42C7-B8A4-B381C0C5F6D9}" destId="{A41F755F-205A-4A74-98CB-4BF73F4AC8B3}" srcOrd="0" destOrd="0" presId="urn:microsoft.com/office/officeart/2005/8/layout/process5"/>
    <dgm:cxn modelId="{971DB7C7-3671-4165-B678-28A00B2C75A2}" type="presOf" srcId="{70F3DE98-0D6F-40A3-AA68-9DB003EF77EA}" destId="{E6EEEC27-B5DF-4812-A7FF-1965D79611C8}" srcOrd="0" destOrd="0" presId="urn:microsoft.com/office/officeart/2005/8/layout/process5"/>
    <dgm:cxn modelId="{8ECCA577-CCA8-4EA6-99D3-9EFF9D18AF1C}" srcId="{526B5C3B-87E0-4424-A603-C5704DDCB732}" destId="{008A1339-E1FD-4544-9958-E7AB71F82BF7}" srcOrd="0" destOrd="0" parTransId="{514FFA51-0141-4D51-8401-030966A7688C}" sibTransId="{D9365944-EDD2-4E26-A7D1-D250D55DF0F2}"/>
    <dgm:cxn modelId="{FA236376-107E-40FA-8AD2-ACE3D89CF505}" type="presOf" srcId="{8F74EF68-4191-4E1A-8FF9-07DD1E35B82F}" destId="{DED398D0-E741-4357-9B62-CBE1CC88CCD7}" srcOrd="0" destOrd="0" presId="urn:microsoft.com/office/officeart/2005/8/layout/process5"/>
    <dgm:cxn modelId="{80385351-77CF-4333-93C0-614595FAEC59}" srcId="{CFEA93D0-5955-415D-971D-24340DEEEC69}" destId="{FFF0C5A4-0C4C-4907-9964-4BB2B01B47FC}" srcOrd="1" destOrd="0" parTransId="{5FBE1758-42F0-4C57-B8C7-AF65D9775FA0}" sibTransId="{70F3DE98-0D6F-40A3-AA68-9DB003EF77EA}"/>
    <dgm:cxn modelId="{F7315F44-E5A2-404B-9D93-24ADF120A658}" type="presOf" srcId="{008A1339-E1FD-4544-9958-E7AB71F82BF7}" destId="{4D97F183-38FC-46B5-8226-FDDF500E52A4}" srcOrd="0" destOrd="1" presId="urn:microsoft.com/office/officeart/2005/8/layout/process5"/>
    <dgm:cxn modelId="{E8DCAD35-D4E7-40E9-A7C1-8E15828F1845}" srcId="{CFEA93D0-5955-415D-971D-24340DEEEC69}" destId="{8F74EF68-4191-4E1A-8FF9-07DD1E35B82F}" srcOrd="4" destOrd="0" parTransId="{25B086CB-E754-4D25-AE9E-57DEA77A8BE7}" sibTransId="{145AC1F8-E9B4-4B35-B097-A705104C955A}"/>
    <dgm:cxn modelId="{CE0C8A46-B25E-4BD1-9E61-1FD560A2B683}" type="presOf" srcId="{7A851AA6-AD5B-4367-B7FC-FABB0DB8F60F}" destId="{1A7A98D7-9AF7-4DDD-B491-C15784191A0B}" srcOrd="0" destOrd="0" presId="urn:microsoft.com/office/officeart/2005/8/layout/process5"/>
    <dgm:cxn modelId="{E5BAC509-5247-40F7-B70D-E1972C33C471}" type="presOf" srcId="{7A851AA6-AD5B-4367-B7FC-FABB0DB8F60F}" destId="{4AF95D63-712B-4972-95DA-DDB36C918B3F}" srcOrd="1" destOrd="0" presId="urn:microsoft.com/office/officeart/2005/8/layout/process5"/>
    <dgm:cxn modelId="{A04B006E-79D2-4A95-9D29-C3F591B42B26}" srcId="{CFEA93D0-5955-415D-971D-24340DEEEC69}" destId="{33E82691-2A21-4050-BE75-01C1EF7A8515}" srcOrd="0" destOrd="0" parTransId="{5352827C-144C-4B82-B663-42EAF7D4B24B}" sibTransId="{7A851AA6-AD5B-4367-B7FC-FABB0DB8F60F}"/>
    <dgm:cxn modelId="{2091C807-C41B-48B2-B4B8-22A01919F14E}" type="presOf" srcId="{33E82691-2A21-4050-BE75-01C1EF7A8515}" destId="{562F3FD5-47CA-4674-A763-6660BD6DFDB4}" srcOrd="0" destOrd="0" presId="urn:microsoft.com/office/officeart/2005/8/layout/process5"/>
    <dgm:cxn modelId="{D04521C0-4C62-497E-B0E2-EF552DB719A6}" type="presOf" srcId="{C0983473-9FF3-46F9-B545-0EB334BF20BB}" destId="{36578F8B-10E9-4768-A8C0-EA4A111224B0}" srcOrd="1" destOrd="0" presId="urn:microsoft.com/office/officeart/2005/8/layout/process5"/>
    <dgm:cxn modelId="{93705E80-112B-42BB-8C26-2349A7B3099F}" type="presOf" srcId="{C0983473-9FF3-46F9-B545-0EB334BF20BB}" destId="{C8B5E8FD-7B5A-40E2-95D0-FCD9B20AC6BB}" srcOrd="0" destOrd="0" presId="urn:microsoft.com/office/officeart/2005/8/layout/process5"/>
    <dgm:cxn modelId="{D34C4F9B-C2E4-4214-8392-3E6C200FB979}" type="presOf" srcId="{526B5C3B-87E0-4424-A603-C5704DDCB732}" destId="{4D97F183-38FC-46B5-8226-FDDF500E52A4}" srcOrd="0" destOrd="0" presId="urn:microsoft.com/office/officeart/2005/8/layout/process5"/>
    <dgm:cxn modelId="{092E78BC-A55D-4EA1-92A9-3D4AED79F4B9}" srcId="{CFEA93D0-5955-415D-971D-24340DEEEC69}" destId="{6B5491FE-F754-4CCB-BDDF-C9A98A7E6313}" srcOrd="2" destOrd="0" parTransId="{B488F6F3-3260-4217-A537-5E8FA3F176FE}" sibTransId="{C0983473-9FF3-46F9-B545-0EB334BF20BB}"/>
    <dgm:cxn modelId="{A09E35DF-B7DF-4C6E-A1A3-56F2F4B80B9C}" srcId="{CFEA93D0-5955-415D-971D-24340DEEEC69}" destId="{526B5C3B-87E0-4424-A603-C5704DDCB732}" srcOrd="3" destOrd="0" parTransId="{D4C42FFD-80B0-40EA-BD9C-72346ADEF362}" sibTransId="{AEA0AAC4-224E-42C7-B8A4-B381C0C5F6D9}"/>
    <dgm:cxn modelId="{7DFC16BC-0152-42A2-8169-CBA07C9C0F04}" type="presOf" srcId="{2F2168D6-22A4-49E7-A39E-E9D6479BAF64}" destId="{6F0A7D99-766D-499C-A0A3-C5AACC6FF096}" srcOrd="0" destOrd="1" presId="urn:microsoft.com/office/officeart/2005/8/layout/process5"/>
    <dgm:cxn modelId="{FFFBFF64-0891-4BE7-B3C9-81DBC5B36534}" type="presOf" srcId="{E996FCA3-5E9D-4812-9066-0C1D538EAC14}" destId="{08B1E61F-1461-4CC7-AE18-4ACDA094F143}" srcOrd="0" destOrd="1" presId="urn:microsoft.com/office/officeart/2005/8/layout/process5"/>
    <dgm:cxn modelId="{25F727F8-B745-497A-8DBA-3567F24D1955}" type="presOf" srcId="{70F3DE98-0D6F-40A3-AA68-9DB003EF77EA}" destId="{BE11F0C7-351E-4ADD-8205-38FF348FB2F3}" srcOrd="1" destOrd="0" presId="urn:microsoft.com/office/officeart/2005/8/layout/process5"/>
    <dgm:cxn modelId="{39797D64-BEE4-41DA-BF27-56EFF821BFA4}" type="presOf" srcId="{AEA0AAC4-224E-42C7-B8A4-B381C0C5F6D9}" destId="{B140C46D-17EB-493F-B80C-F92377D4C324}" srcOrd="1" destOrd="0" presId="urn:microsoft.com/office/officeart/2005/8/layout/process5"/>
    <dgm:cxn modelId="{72E46660-32BF-4C36-AD81-023949B82E28}" type="presOf" srcId="{567CDBBD-39EC-4E65-A1DE-EAEEE5D63C0B}" destId="{DED398D0-E741-4357-9B62-CBE1CC88CCD7}" srcOrd="0" destOrd="1" presId="urn:microsoft.com/office/officeart/2005/8/layout/process5"/>
    <dgm:cxn modelId="{21222C85-6FC3-4485-99BC-F36124A12C2E}" type="presOf" srcId="{6B5491FE-F754-4CCB-BDDF-C9A98A7E6313}" destId="{08B1E61F-1461-4CC7-AE18-4ACDA094F143}" srcOrd="0" destOrd="0" presId="urn:microsoft.com/office/officeart/2005/8/layout/process5"/>
    <dgm:cxn modelId="{48DA9B02-BEF6-41CF-A52D-EE4AD0BAC4DA}" type="presOf" srcId="{CFEA93D0-5955-415D-971D-24340DEEEC69}" destId="{85F611EE-B7BF-4B70-BF96-7E85CDE7C6D2}" srcOrd="0" destOrd="0" presId="urn:microsoft.com/office/officeart/2005/8/layout/process5"/>
    <dgm:cxn modelId="{B81DAA66-11D6-443F-B719-9C5711AF8222}" type="presOf" srcId="{FFF0C5A4-0C4C-4907-9964-4BB2B01B47FC}" destId="{6F0A7D99-766D-499C-A0A3-C5AACC6FF096}" srcOrd="0" destOrd="0" presId="urn:microsoft.com/office/officeart/2005/8/layout/process5"/>
    <dgm:cxn modelId="{6D932EAD-E3B3-416C-B931-AD7260072DB6}" type="presParOf" srcId="{85F611EE-B7BF-4B70-BF96-7E85CDE7C6D2}" destId="{562F3FD5-47CA-4674-A763-6660BD6DFDB4}" srcOrd="0" destOrd="0" presId="urn:microsoft.com/office/officeart/2005/8/layout/process5"/>
    <dgm:cxn modelId="{D3CAB06F-BCB6-4F61-B33B-A3449C67C8CD}" type="presParOf" srcId="{85F611EE-B7BF-4B70-BF96-7E85CDE7C6D2}" destId="{1A7A98D7-9AF7-4DDD-B491-C15784191A0B}" srcOrd="1" destOrd="0" presId="urn:microsoft.com/office/officeart/2005/8/layout/process5"/>
    <dgm:cxn modelId="{0D9BBC5C-5C8D-4AC2-A8ED-E6191044A00B}" type="presParOf" srcId="{1A7A98D7-9AF7-4DDD-B491-C15784191A0B}" destId="{4AF95D63-712B-4972-95DA-DDB36C918B3F}" srcOrd="0" destOrd="0" presId="urn:microsoft.com/office/officeart/2005/8/layout/process5"/>
    <dgm:cxn modelId="{4AD3B25E-9D7A-4FF1-82BF-411ADCDB6C9A}" type="presParOf" srcId="{85F611EE-B7BF-4B70-BF96-7E85CDE7C6D2}" destId="{6F0A7D99-766D-499C-A0A3-C5AACC6FF096}" srcOrd="2" destOrd="0" presId="urn:microsoft.com/office/officeart/2005/8/layout/process5"/>
    <dgm:cxn modelId="{27C4BA2D-C172-48A5-ACC8-219307A7FE20}" type="presParOf" srcId="{85F611EE-B7BF-4B70-BF96-7E85CDE7C6D2}" destId="{E6EEEC27-B5DF-4812-A7FF-1965D79611C8}" srcOrd="3" destOrd="0" presId="urn:microsoft.com/office/officeart/2005/8/layout/process5"/>
    <dgm:cxn modelId="{C1ACD70D-9479-449A-9A20-681BB7004825}" type="presParOf" srcId="{E6EEEC27-B5DF-4812-A7FF-1965D79611C8}" destId="{BE11F0C7-351E-4ADD-8205-38FF348FB2F3}" srcOrd="0" destOrd="0" presId="urn:microsoft.com/office/officeart/2005/8/layout/process5"/>
    <dgm:cxn modelId="{1CAF2B1A-5367-45D4-A6FE-4DEA0353B8CA}" type="presParOf" srcId="{85F611EE-B7BF-4B70-BF96-7E85CDE7C6D2}" destId="{08B1E61F-1461-4CC7-AE18-4ACDA094F143}" srcOrd="4" destOrd="0" presId="urn:microsoft.com/office/officeart/2005/8/layout/process5"/>
    <dgm:cxn modelId="{1965C1B8-25B5-418B-AE8E-560D29A4FF4B}" type="presParOf" srcId="{85F611EE-B7BF-4B70-BF96-7E85CDE7C6D2}" destId="{C8B5E8FD-7B5A-40E2-95D0-FCD9B20AC6BB}" srcOrd="5" destOrd="0" presId="urn:microsoft.com/office/officeart/2005/8/layout/process5"/>
    <dgm:cxn modelId="{8EC4006C-7307-40A5-BB37-6F623F5094F2}" type="presParOf" srcId="{C8B5E8FD-7B5A-40E2-95D0-FCD9B20AC6BB}" destId="{36578F8B-10E9-4768-A8C0-EA4A111224B0}" srcOrd="0" destOrd="0" presId="urn:microsoft.com/office/officeart/2005/8/layout/process5"/>
    <dgm:cxn modelId="{4832E9D9-8478-4777-98BB-F39AE0ED80E9}" type="presParOf" srcId="{85F611EE-B7BF-4B70-BF96-7E85CDE7C6D2}" destId="{4D97F183-38FC-46B5-8226-FDDF500E52A4}" srcOrd="6" destOrd="0" presId="urn:microsoft.com/office/officeart/2005/8/layout/process5"/>
    <dgm:cxn modelId="{45EB2A47-8159-4E50-AB3D-8FA6877D3FFE}" type="presParOf" srcId="{85F611EE-B7BF-4B70-BF96-7E85CDE7C6D2}" destId="{A41F755F-205A-4A74-98CB-4BF73F4AC8B3}" srcOrd="7" destOrd="0" presId="urn:microsoft.com/office/officeart/2005/8/layout/process5"/>
    <dgm:cxn modelId="{4027DFF1-C472-42F3-BC28-637E71F465F1}" type="presParOf" srcId="{A41F755F-205A-4A74-98CB-4BF73F4AC8B3}" destId="{B140C46D-17EB-493F-B80C-F92377D4C324}" srcOrd="0" destOrd="0" presId="urn:microsoft.com/office/officeart/2005/8/layout/process5"/>
    <dgm:cxn modelId="{F245649E-BD06-4E9E-98B0-CBAE8289ED4E}" type="presParOf" srcId="{85F611EE-B7BF-4B70-BF96-7E85CDE7C6D2}" destId="{DED398D0-E741-4357-9B62-CBE1CC88CCD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38B6A-9CE5-4BF8-81AE-D1E8F434FF9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2D5BE9-7662-4AF7-9D17-700DC6C06521}">
      <dgm:prSet/>
      <dgm:spPr/>
      <dgm:t>
        <a:bodyPr/>
        <a:lstStyle/>
        <a:p>
          <a:r>
            <a:rPr lang="en-US" dirty="0"/>
            <a:t>C# exceptions represented by classes</a:t>
          </a:r>
        </a:p>
      </dgm:t>
    </dgm:pt>
    <dgm:pt modelId="{6E587FD1-C3A9-494D-AC3D-F7E3548F206D}" type="parTrans" cxnId="{44B11D42-F70F-45F9-8F25-428896A821A6}">
      <dgm:prSet/>
      <dgm:spPr/>
      <dgm:t>
        <a:bodyPr/>
        <a:lstStyle/>
        <a:p>
          <a:endParaRPr lang="en-US"/>
        </a:p>
      </dgm:t>
    </dgm:pt>
    <dgm:pt modelId="{A446B6DD-55BD-4196-B616-72584ED55C08}" type="sibTrans" cxnId="{44B11D42-F70F-45F9-8F25-428896A821A6}">
      <dgm:prSet/>
      <dgm:spPr/>
      <dgm:t>
        <a:bodyPr/>
        <a:lstStyle/>
        <a:p>
          <a:endParaRPr lang="en-US"/>
        </a:p>
      </dgm:t>
    </dgm:pt>
    <dgm:pt modelId="{1F83C12F-D674-40DE-B184-E399F8345535}">
      <dgm:prSet/>
      <dgm:spPr/>
      <dgm:t>
        <a:bodyPr/>
        <a:lstStyle/>
        <a:p>
          <a:r>
            <a:rPr lang="en-US" dirty="0"/>
            <a:t>directly or indirectly derived from the </a:t>
          </a:r>
          <a:r>
            <a:rPr lang="en-US" b="1" dirty="0"/>
            <a:t>System.Exception</a:t>
          </a:r>
          <a:r>
            <a:rPr lang="en-US" dirty="0"/>
            <a:t> class</a:t>
          </a:r>
        </a:p>
      </dgm:t>
    </dgm:pt>
    <dgm:pt modelId="{9E7C02F6-2832-474D-9E25-B278B58B0247}" type="parTrans" cxnId="{3D8B66A6-8786-42DD-AADE-7464350F4D86}">
      <dgm:prSet/>
      <dgm:spPr/>
      <dgm:t>
        <a:bodyPr/>
        <a:lstStyle/>
        <a:p>
          <a:endParaRPr lang="en-US"/>
        </a:p>
      </dgm:t>
    </dgm:pt>
    <dgm:pt modelId="{9DE22DE7-3D85-4142-8D39-278C94597E3F}" type="sibTrans" cxnId="{3D8B66A6-8786-42DD-AADE-7464350F4D86}">
      <dgm:prSet/>
      <dgm:spPr/>
      <dgm:t>
        <a:bodyPr/>
        <a:lstStyle/>
        <a:p>
          <a:endParaRPr lang="en-US"/>
        </a:p>
      </dgm:t>
    </dgm:pt>
    <dgm:pt modelId="{6867A9D2-B693-4CBF-B662-30D35F9814BC}">
      <dgm:prSet/>
      <dgm:spPr/>
      <dgm:t>
        <a:bodyPr/>
        <a:lstStyle/>
        <a:p>
          <a:r>
            <a:rPr lang="en-US" dirty="0"/>
            <a:t>Main classes derived from system. Exception class are</a:t>
          </a:r>
        </a:p>
      </dgm:t>
    </dgm:pt>
    <dgm:pt modelId="{D043BE17-215B-452F-A7EC-9D82A0E242FA}" type="parTrans" cxnId="{41DC16FE-4084-4186-8F15-B3C10E5DC719}">
      <dgm:prSet/>
      <dgm:spPr/>
      <dgm:t>
        <a:bodyPr/>
        <a:lstStyle/>
        <a:p>
          <a:endParaRPr lang="en-US"/>
        </a:p>
      </dgm:t>
    </dgm:pt>
    <dgm:pt modelId="{7B9ED0F2-33B1-4997-9F1E-7B6D849F1B4A}" type="sibTrans" cxnId="{41DC16FE-4084-4186-8F15-B3C10E5DC719}">
      <dgm:prSet/>
      <dgm:spPr/>
      <dgm:t>
        <a:bodyPr/>
        <a:lstStyle/>
        <a:p>
          <a:endParaRPr lang="en-US"/>
        </a:p>
      </dgm:t>
    </dgm:pt>
    <dgm:pt modelId="{FF69CD5B-E5C2-4CC9-B738-42ECBA19A1F8}">
      <dgm:prSet/>
      <dgm:spPr/>
      <dgm:t>
        <a:bodyPr/>
        <a:lstStyle/>
        <a:p>
          <a:r>
            <a:rPr lang="en-US" b="1" dirty="0"/>
            <a:t>System.ApplicationException</a:t>
          </a:r>
          <a:r>
            <a:rPr lang="en-US" dirty="0"/>
            <a:t> </a:t>
          </a:r>
        </a:p>
      </dgm:t>
    </dgm:pt>
    <dgm:pt modelId="{C71FF94F-5A51-4E18-A384-E9C8AC12C2AC}" type="parTrans" cxnId="{492981E7-10D9-4AEB-8C48-D11BA577E132}">
      <dgm:prSet/>
      <dgm:spPr/>
      <dgm:t>
        <a:bodyPr/>
        <a:lstStyle/>
        <a:p>
          <a:endParaRPr lang="en-US"/>
        </a:p>
      </dgm:t>
    </dgm:pt>
    <dgm:pt modelId="{82CC1757-F457-4900-8353-E14312CCF15F}" type="sibTrans" cxnId="{492981E7-10D9-4AEB-8C48-D11BA577E132}">
      <dgm:prSet/>
      <dgm:spPr/>
      <dgm:t>
        <a:bodyPr/>
        <a:lstStyle/>
        <a:p>
          <a:endParaRPr lang="en-US"/>
        </a:p>
      </dgm:t>
    </dgm:pt>
    <dgm:pt modelId="{5243FFA6-89B5-4838-BD1A-BCC7110D5AB5}">
      <dgm:prSet/>
      <dgm:spPr/>
      <dgm:t>
        <a:bodyPr/>
        <a:lstStyle/>
        <a:p>
          <a:r>
            <a:rPr lang="en-US" b="1" dirty="0"/>
            <a:t>System.SystemException</a:t>
          </a:r>
          <a:r>
            <a:rPr lang="en-US" dirty="0"/>
            <a:t> </a:t>
          </a:r>
        </a:p>
      </dgm:t>
    </dgm:pt>
    <dgm:pt modelId="{534D888D-AF63-46CC-AB10-8805B9B63DB6}" type="parTrans" cxnId="{00D43E9A-09A9-4F0F-86A1-88DE2E6185A5}">
      <dgm:prSet/>
      <dgm:spPr/>
      <dgm:t>
        <a:bodyPr/>
        <a:lstStyle/>
        <a:p>
          <a:endParaRPr lang="en-US"/>
        </a:p>
      </dgm:t>
    </dgm:pt>
    <dgm:pt modelId="{6F79ABCB-0D02-483E-8ADF-C0B6BE38497D}" type="sibTrans" cxnId="{00D43E9A-09A9-4F0F-86A1-88DE2E6185A5}">
      <dgm:prSet/>
      <dgm:spPr/>
      <dgm:t>
        <a:bodyPr/>
        <a:lstStyle/>
        <a:p>
          <a:endParaRPr lang="en-US"/>
        </a:p>
      </dgm:t>
    </dgm:pt>
    <dgm:pt modelId="{AA9CBAA2-61CF-4346-A0B4-86F1F5EFA7B1}" type="pres">
      <dgm:prSet presAssocID="{E7338B6A-9CE5-4BF8-81AE-D1E8F434FF9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2CD934-0545-4A46-BF88-379EA089462C}" type="pres">
      <dgm:prSet presAssocID="{8A2D5BE9-7662-4AF7-9D17-700DC6C06521}" presName="compNode" presStyleCnt="0"/>
      <dgm:spPr/>
    </dgm:pt>
    <dgm:pt modelId="{AE8288A3-3BCA-4496-91BB-F4B337AEC404}" type="pres">
      <dgm:prSet presAssocID="{8A2D5BE9-7662-4AF7-9D17-700DC6C06521}" presName="bgRect" presStyleLbl="bgShp" presStyleIdx="0" presStyleCnt="3"/>
      <dgm:spPr/>
    </dgm:pt>
    <dgm:pt modelId="{2947793A-C0DB-4E03-A014-BE1BA4F6656F}" type="pres">
      <dgm:prSet presAssocID="{8A2D5BE9-7662-4AF7-9D17-700DC6C065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C21D795-B43E-45B2-8A1D-319971318D88}" type="pres">
      <dgm:prSet presAssocID="{8A2D5BE9-7662-4AF7-9D17-700DC6C06521}" presName="spaceRect" presStyleCnt="0"/>
      <dgm:spPr/>
    </dgm:pt>
    <dgm:pt modelId="{8F502A33-4BA3-4062-9F10-1F11764AF54C}" type="pres">
      <dgm:prSet presAssocID="{8A2D5BE9-7662-4AF7-9D17-700DC6C0652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999CD7-0C4B-46E0-937C-E443046DFAE7}" type="pres">
      <dgm:prSet presAssocID="{A446B6DD-55BD-4196-B616-72584ED55C08}" presName="sibTrans" presStyleCnt="0"/>
      <dgm:spPr/>
    </dgm:pt>
    <dgm:pt modelId="{BC39A8A8-58D5-4525-8E9E-8212C6BED3A6}" type="pres">
      <dgm:prSet presAssocID="{1F83C12F-D674-40DE-B184-E399F8345535}" presName="compNode" presStyleCnt="0"/>
      <dgm:spPr/>
    </dgm:pt>
    <dgm:pt modelId="{14921D81-D2E8-4F9B-92CB-D29474D8EF5C}" type="pres">
      <dgm:prSet presAssocID="{1F83C12F-D674-40DE-B184-E399F8345535}" presName="bgRect" presStyleLbl="bgShp" presStyleIdx="1" presStyleCnt="3"/>
      <dgm:spPr/>
    </dgm:pt>
    <dgm:pt modelId="{33F61851-A3BF-4EBC-AE87-634BD123A972}" type="pres">
      <dgm:prSet presAssocID="{1F83C12F-D674-40DE-B184-E399F83455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CA442EF8-9B9E-49D9-A1F7-33698B94F939}" type="pres">
      <dgm:prSet presAssocID="{1F83C12F-D674-40DE-B184-E399F8345535}" presName="spaceRect" presStyleCnt="0"/>
      <dgm:spPr/>
    </dgm:pt>
    <dgm:pt modelId="{5A09BDA5-A83E-4533-9DFB-30C8588A654A}" type="pres">
      <dgm:prSet presAssocID="{1F83C12F-D674-40DE-B184-E399F834553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6C6B374-31B2-47B9-A656-8819FD5A80E5}" type="pres">
      <dgm:prSet presAssocID="{9DE22DE7-3D85-4142-8D39-278C94597E3F}" presName="sibTrans" presStyleCnt="0"/>
      <dgm:spPr/>
    </dgm:pt>
    <dgm:pt modelId="{D1661D3D-8722-4E9F-8693-FFB22CA0D74F}" type="pres">
      <dgm:prSet presAssocID="{6867A9D2-B693-4CBF-B662-30D35F9814BC}" presName="compNode" presStyleCnt="0"/>
      <dgm:spPr/>
    </dgm:pt>
    <dgm:pt modelId="{84E4BAFC-EFF2-47E9-9B8C-BA3F5B8BB530}" type="pres">
      <dgm:prSet presAssocID="{6867A9D2-B693-4CBF-B662-30D35F9814BC}" presName="bgRect" presStyleLbl="bgShp" presStyleIdx="2" presStyleCnt="3"/>
      <dgm:spPr/>
    </dgm:pt>
    <dgm:pt modelId="{12ECA91F-9186-487D-B4A5-8F1BBC52D5BC}" type="pres">
      <dgm:prSet presAssocID="{6867A9D2-B693-4CBF-B662-30D35F9814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6182C4-F3E3-48C3-A016-74A91D894924}" type="pres">
      <dgm:prSet presAssocID="{6867A9D2-B693-4CBF-B662-30D35F9814BC}" presName="spaceRect" presStyleCnt="0"/>
      <dgm:spPr/>
    </dgm:pt>
    <dgm:pt modelId="{E225B1D1-3EDB-470E-9E00-2239D296F339}" type="pres">
      <dgm:prSet presAssocID="{6867A9D2-B693-4CBF-B662-30D35F9814B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FB5B2C-2521-46B7-A594-CE8B6BA4BE34}" type="pres">
      <dgm:prSet presAssocID="{6867A9D2-B693-4CBF-B662-30D35F9814BC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44B11D42-F70F-45F9-8F25-428896A821A6}" srcId="{E7338B6A-9CE5-4BF8-81AE-D1E8F434FF96}" destId="{8A2D5BE9-7662-4AF7-9D17-700DC6C06521}" srcOrd="0" destOrd="0" parTransId="{6E587FD1-C3A9-494D-AC3D-F7E3548F206D}" sibTransId="{A446B6DD-55BD-4196-B616-72584ED55C08}"/>
    <dgm:cxn modelId="{41DC16FE-4084-4186-8F15-B3C10E5DC719}" srcId="{E7338B6A-9CE5-4BF8-81AE-D1E8F434FF96}" destId="{6867A9D2-B693-4CBF-B662-30D35F9814BC}" srcOrd="2" destOrd="0" parTransId="{D043BE17-215B-452F-A7EC-9D82A0E242FA}" sibTransId="{7B9ED0F2-33B1-4997-9F1E-7B6D849F1B4A}"/>
    <dgm:cxn modelId="{9CE328AE-96DE-425A-9C2D-365396DA1DE3}" type="presOf" srcId="{E7338B6A-9CE5-4BF8-81AE-D1E8F434FF96}" destId="{AA9CBAA2-61CF-4346-A0B4-86F1F5EFA7B1}" srcOrd="0" destOrd="0" presId="urn:microsoft.com/office/officeart/2018/2/layout/IconVerticalSolidList"/>
    <dgm:cxn modelId="{6B07B988-58E6-4F2D-9BC4-4D88F1A42B1E}" type="presOf" srcId="{1F83C12F-D674-40DE-B184-E399F8345535}" destId="{5A09BDA5-A83E-4533-9DFB-30C8588A654A}" srcOrd="0" destOrd="0" presId="urn:microsoft.com/office/officeart/2018/2/layout/IconVerticalSolidList"/>
    <dgm:cxn modelId="{838F143D-C6F9-4E38-A523-26617CF402D7}" type="presOf" srcId="{FF69CD5B-E5C2-4CC9-B738-42ECBA19A1F8}" destId="{6EFB5B2C-2521-46B7-A594-CE8B6BA4BE34}" srcOrd="0" destOrd="0" presId="urn:microsoft.com/office/officeart/2018/2/layout/IconVerticalSolidList"/>
    <dgm:cxn modelId="{00D43E9A-09A9-4F0F-86A1-88DE2E6185A5}" srcId="{6867A9D2-B693-4CBF-B662-30D35F9814BC}" destId="{5243FFA6-89B5-4838-BD1A-BCC7110D5AB5}" srcOrd="1" destOrd="0" parTransId="{534D888D-AF63-46CC-AB10-8805B9B63DB6}" sibTransId="{6F79ABCB-0D02-483E-8ADF-C0B6BE38497D}"/>
    <dgm:cxn modelId="{492981E7-10D9-4AEB-8C48-D11BA577E132}" srcId="{6867A9D2-B693-4CBF-B662-30D35F9814BC}" destId="{FF69CD5B-E5C2-4CC9-B738-42ECBA19A1F8}" srcOrd="0" destOrd="0" parTransId="{C71FF94F-5A51-4E18-A384-E9C8AC12C2AC}" sibTransId="{82CC1757-F457-4900-8353-E14312CCF15F}"/>
    <dgm:cxn modelId="{182F847A-3D9F-408E-BC4E-0E280934C09A}" type="presOf" srcId="{6867A9D2-B693-4CBF-B662-30D35F9814BC}" destId="{E225B1D1-3EDB-470E-9E00-2239D296F339}" srcOrd="0" destOrd="0" presId="urn:microsoft.com/office/officeart/2018/2/layout/IconVerticalSolidList"/>
    <dgm:cxn modelId="{3D8B66A6-8786-42DD-AADE-7464350F4D86}" srcId="{E7338B6A-9CE5-4BF8-81AE-D1E8F434FF96}" destId="{1F83C12F-D674-40DE-B184-E399F8345535}" srcOrd="1" destOrd="0" parTransId="{9E7C02F6-2832-474D-9E25-B278B58B0247}" sibTransId="{9DE22DE7-3D85-4142-8D39-278C94597E3F}"/>
    <dgm:cxn modelId="{E7F8EC44-275B-43BF-AAC3-A9C411BEEF16}" type="presOf" srcId="{5243FFA6-89B5-4838-BD1A-BCC7110D5AB5}" destId="{6EFB5B2C-2521-46B7-A594-CE8B6BA4BE34}" srcOrd="0" destOrd="1" presId="urn:microsoft.com/office/officeart/2018/2/layout/IconVerticalSolidList"/>
    <dgm:cxn modelId="{A2594042-968F-4662-95CA-BB36FEEA4701}" type="presOf" srcId="{8A2D5BE9-7662-4AF7-9D17-700DC6C06521}" destId="{8F502A33-4BA3-4062-9F10-1F11764AF54C}" srcOrd="0" destOrd="0" presId="urn:microsoft.com/office/officeart/2018/2/layout/IconVerticalSolidList"/>
    <dgm:cxn modelId="{5243D88F-387D-4BD7-8C95-7AA456BADE80}" type="presParOf" srcId="{AA9CBAA2-61CF-4346-A0B4-86F1F5EFA7B1}" destId="{E42CD934-0545-4A46-BF88-379EA089462C}" srcOrd="0" destOrd="0" presId="urn:microsoft.com/office/officeart/2018/2/layout/IconVerticalSolidList"/>
    <dgm:cxn modelId="{CB09E7EA-1663-4119-951C-7A95E7FD05A7}" type="presParOf" srcId="{E42CD934-0545-4A46-BF88-379EA089462C}" destId="{AE8288A3-3BCA-4496-91BB-F4B337AEC404}" srcOrd="0" destOrd="0" presId="urn:microsoft.com/office/officeart/2018/2/layout/IconVerticalSolidList"/>
    <dgm:cxn modelId="{BBB105C1-A74D-4397-BE49-FB33FB34F8ED}" type="presParOf" srcId="{E42CD934-0545-4A46-BF88-379EA089462C}" destId="{2947793A-C0DB-4E03-A014-BE1BA4F6656F}" srcOrd="1" destOrd="0" presId="urn:microsoft.com/office/officeart/2018/2/layout/IconVerticalSolidList"/>
    <dgm:cxn modelId="{ADFF1873-928F-4C86-BD97-CAB6037C3696}" type="presParOf" srcId="{E42CD934-0545-4A46-BF88-379EA089462C}" destId="{3C21D795-B43E-45B2-8A1D-319971318D88}" srcOrd="2" destOrd="0" presId="urn:microsoft.com/office/officeart/2018/2/layout/IconVerticalSolidList"/>
    <dgm:cxn modelId="{1E246B6D-DC57-4468-A5E1-6CC11762AE02}" type="presParOf" srcId="{E42CD934-0545-4A46-BF88-379EA089462C}" destId="{8F502A33-4BA3-4062-9F10-1F11764AF54C}" srcOrd="3" destOrd="0" presId="urn:microsoft.com/office/officeart/2018/2/layout/IconVerticalSolidList"/>
    <dgm:cxn modelId="{6C2FF9D9-D51B-462B-9E0E-3B20FA8DB57E}" type="presParOf" srcId="{AA9CBAA2-61CF-4346-A0B4-86F1F5EFA7B1}" destId="{36999CD7-0C4B-46E0-937C-E443046DFAE7}" srcOrd="1" destOrd="0" presId="urn:microsoft.com/office/officeart/2018/2/layout/IconVerticalSolidList"/>
    <dgm:cxn modelId="{8583F88B-7602-42AF-B7CC-3EFD8CAD9DCF}" type="presParOf" srcId="{AA9CBAA2-61CF-4346-A0B4-86F1F5EFA7B1}" destId="{BC39A8A8-58D5-4525-8E9E-8212C6BED3A6}" srcOrd="2" destOrd="0" presId="urn:microsoft.com/office/officeart/2018/2/layout/IconVerticalSolidList"/>
    <dgm:cxn modelId="{595C16A7-7355-4DE3-BF77-20AF0C563F0A}" type="presParOf" srcId="{BC39A8A8-58D5-4525-8E9E-8212C6BED3A6}" destId="{14921D81-D2E8-4F9B-92CB-D29474D8EF5C}" srcOrd="0" destOrd="0" presId="urn:microsoft.com/office/officeart/2018/2/layout/IconVerticalSolidList"/>
    <dgm:cxn modelId="{A8058272-7ABD-400B-9E2C-B2487F4B5531}" type="presParOf" srcId="{BC39A8A8-58D5-4525-8E9E-8212C6BED3A6}" destId="{33F61851-A3BF-4EBC-AE87-634BD123A972}" srcOrd="1" destOrd="0" presId="urn:microsoft.com/office/officeart/2018/2/layout/IconVerticalSolidList"/>
    <dgm:cxn modelId="{9A7893B2-AD42-4104-AD47-02235E87E9D3}" type="presParOf" srcId="{BC39A8A8-58D5-4525-8E9E-8212C6BED3A6}" destId="{CA442EF8-9B9E-49D9-A1F7-33698B94F939}" srcOrd="2" destOrd="0" presId="urn:microsoft.com/office/officeart/2018/2/layout/IconVerticalSolidList"/>
    <dgm:cxn modelId="{1EFA8AD7-7415-4255-85B3-E3A555760770}" type="presParOf" srcId="{BC39A8A8-58D5-4525-8E9E-8212C6BED3A6}" destId="{5A09BDA5-A83E-4533-9DFB-30C8588A654A}" srcOrd="3" destOrd="0" presId="urn:microsoft.com/office/officeart/2018/2/layout/IconVerticalSolidList"/>
    <dgm:cxn modelId="{930CD9DC-48DD-4ACA-995C-B31AAC3DB579}" type="presParOf" srcId="{AA9CBAA2-61CF-4346-A0B4-86F1F5EFA7B1}" destId="{D6C6B374-31B2-47B9-A656-8819FD5A80E5}" srcOrd="3" destOrd="0" presId="urn:microsoft.com/office/officeart/2018/2/layout/IconVerticalSolidList"/>
    <dgm:cxn modelId="{A5E602EA-DF29-44B4-BFDB-D77B2113113E}" type="presParOf" srcId="{AA9CBAA2-61CF-4346-A0B4-86F1F5EFA7B1}" destId="{D1661D3D-8722-4E9F-8693-FFB22CA0D74F}" srcOrd="4" destOrd="0" presId="urn:microsoft.com/office/officeart/2018/2/layout/IconVerticalSolidList"/>
    <dgm:cxn modelId="{6A70FBB6-C5CB-4ECC-8874-17EF99099BD3}" type="presParOf" srcId="{D1661D3D-8722-4E9F-8693-FFB22CA0D74F}" destId="{84E4BAFC-EFF2-47E9-9B8C-BA3F5B8BB530}" srcOrd="0" destOrd="0" presId="urn:microsoft.com/office/officeart/2018/2/layout/IconVerticalSolidList"/>
    <dgm:cxn modelId="{05ED9EF4-C161-40B4-81F0-E41FF67B704A}" type="presParOf" srcId="{D1661D3D-8722-4E9F-8693-FFB22CA0D74F}" destId="{12ECA91F-9186-487D-B4A5-8F1BBC52D5BC}" srcOrd="1" destOrd="0" presId="urn:microsoft.com/office/officeart/2018/2/layout/IconVerticalSolidList"/>
    <dgm:cxn modelId="{E4955C25-A770-48AB-A805-372A3066C755}" type="presParOf" srcId="{D1661D3D-8722-4E9F-8693-FFB22CA0D74F}" destId="{D86182C4-F3E3-48C3-A016-74A91D894924}" srcOrd="2" destOrd="0" presId="urn:microsoft.com/office/officeart/2018/2/layout/IconVerticalSolidList"/>
    <dgm:cxn modelId="{245C9288-E1D8-4E19-B3F8-B448C6152699}" type="presParOf" srcId="{D1661D3D-8722-4E9F-8693-FFB22CA0D74F}" destId="{E225B1D1-3EDB-470E-9E00-2239D296F339}" srcOrd="3" destOrd="0" presId="urn:microsoft.com/office/officeart/2018/2/layout/IconVerticalSolidList"/>
    <dgm:cxn modelId="{089539ED-010D-4650-A733-5E8A1E9BA5C4}" type="presParOf" srcId="{D1661D3D-8722-4E9F-8693-FFB22CA0D74F}" destId="{6EFB5B2C-2521-46B7-A594-CE8B6BA4BE3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66A9-9394-4691-B438-F11D7E1100F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A8420-4A5F-42ED-B4C0-B253B1339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3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provide a way to transfer control from one part of a program to another.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A8420-4A5F-42ED-B4C0-B253B1339C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3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8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53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2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5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2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F321-E08E-49E3-8116-1BB36ECE7A86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6F5E4-7870-4046-B205-F5AC5BCD5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orethaneoi.blogspot.com/2014_06_01_archive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xmlns="" id="{8576F020-8157-45CE-B1D9-6FA47AFEB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1E636-11CE-435A-AA09-4A9312A6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45A10D-7467-4C97-B948-C5185B9C5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06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E23E9D7-3AF9-48B6-97F4-AA2C7CD3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F56510-2CA4-4DE7-93D1-284F72AE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Student{</a:t>
            </a:r>
          </a:p>
          <a:p>
            <a:pPr marL="0" indent="0">
              <a:buNone/>
            </a:pPr>
            <a:r>
              <a:rPr lang="en-US" dirty="0"/>
              <a:t>Public  string StudentName;</a:t>
            </a:r>
          </a:p>
          <a:p>
            <a:pPr marL="0" indent="0">
              <a:buNone/>
            </a:pPr>
            <a:r>
              <a:rPr lang="en-US" dirty="0"/>
              <a:t>Public printStudentName(){</a:t>
            </a:r>
          </a:p>
          <a:p>
            <a:pPr marL="0" indent="0">
              <a:buNone/>
            </a:pPr>
            <a:r>
              <a:rPr lang="en-US" dirty="0"/>
              <a:t>Console. WriteLine(“Student name is {0}:”,StudentName);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29BD1-10BF-42E9-9A8D-05A5CD52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Try-Catch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A49A6B-DD99-4880-9321-2C3F0E2B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50" y="962819"/>
            <a:ext cx="4048125" cy="4381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B180E5-958A-483F-A5F1-7E45FA30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7DF622D-E70F-47BA-8CBE-3A7F519F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30" y="457652"/>
            <a:ext cx="3505199" cy="976312"/>
          </a:xfrm>
        </p:spPr>
        <p:txBody>
          <a:bodyPr/>
          <a:lstStyle/>
          <a:p>
            <a:r>
              <a:rPr lang="en-US" dirty="0"/>
              <a:t>Throw keyword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45FE216-ED65-44B0-846E-CF9B2ED8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8574196-B60D-4B81-BF66-F813CA3B3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1259" y="1598615"/>
            <a:ext cx="3505199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exception can be raised manually using  throw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derived from </a:t>
            </a:r>
            <a:r>
              <a:rPr lang="en-US" i="1" dirty="0"/>
              <a:t>Exception</a:t>
            </a:r>
            <a:r>
              <a:rPr lang="en-US" dirty="0"/>
              <a:t> class can be raised using the throw keyword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1FA80BC-F1C3-4720-AC89-B0A4BC40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57" y="700881"/>
            <a:ext cx="62007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5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671A7-C552-410D-A30E-2BD530E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879B63C-303B-4753-8BF5-71277102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850" y="662781"/>
            <a:ext cx="3971925" cy="49815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1423A2-FB47-40DC-B3B3-DF749270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throw an exception from catch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pass on to the caller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the caller handle it the way they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74A73C5-51E8-4393-9FDE-23D2F5B6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Exception Classes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A2C02BF9-7926-42AB-822F-0023B766F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75394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005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5F2C6-9EA4-4F49-AE5F-43D8E2DB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083" y="446088"/>
            <a:ext cx="3505199" cy="976312"/>
          </a:xfrm>
        </p:spPr>
        <p:txBody>
          <a:bodyPr/>
          <a:lstStyle/>
          <a:p>
            <a:r>
              <a:rPr lang="en-US" b="1" dirty="0"/>
              <a:t>System.ApplicationException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613A2F0-C47A-4322-9F7C-FEF286CE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DE187-3F33-41C7-A3CC-CF5640F0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6722" y="1598615"/>
            <a:ext cx="3505199" cy="42624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exceptions generated by application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exceptions defined by the programmers should derive from this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F6BD69-7237-4B25-AC6A-4293A829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66" y="417952"/>
            <a:ext cx="6092691" cy="53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68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D95EF0-B568-4217-96D6-3C0BD670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02" y="446088"/>
            <a:ext cx="4110110" cy="976312"/>
          </a:xfrm>
        </p:spPr>
        <p:txBody>
          <a:bodyPr/>
          <a:lstStyle/>
          <a:p>
            <a:r>
              <a:rPr lang="en-US" b="1" dirty="0"/>
              <a:t>System.SystemException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71274D-EEF4-429A-AB2E-8DB2C215E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12D00070-C633-4B1D-87F2-0AC1965A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4301" y="1598615"/>
            <a:ext cx="3505199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base class for all predefined system 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System.SystemException’s classes are: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62E87DD-FC8D-4DF2-A8B4-12707DB8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89" y="1363687"/>
            <a:ext cx="5648325" cy="41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F08CFC-5C55-484F-9368-83036BB7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2338387"/>
            <a:ext cx="563880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7086BD-72CE-4B11-8417-27557F50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90" y="2690812"/>
            <a:ext cx="5638800" cy="31242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E38FEB43-958C-44F6-8D4B-D68417B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System.SytemException</a:t>
            </a:r>
          </a:p>
        </p:txBody>
      </p:sp>
    </p:spTree>
    <p:extLst>
      <p:ext uri="{BB962C8B-B14F-4D97-AF65-F5344CB8AC3E}">
        <p14:creationId xmlns:p14="http://schemas.microsoft.com/office/powerpoint/2010/main" val="303991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>
            <a:extLst>
              <a:ext uri="{FF2B5EF4-FFF2-40B4-BE49-F238E27FC236}">
                <a16:creationId xmlns:a16="http://schemas.microsoft.com/office/drawing/2014/main" xmlns="" id="{04E9F44E-02E7-4A97-B7DB-1DB0F1F4E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xmlns="" id="{154F2546-BFC4-4B9A-B22A-40C22269F5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xmlns="" id="{4BB2355B-3CC7-4F78-AEE5-42361DBF4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031B8A19-2FD3-4302-91CF-C8B6F93B30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xmlns="" id="{73162A24-700C-424E-96EC-86CB156D0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xmlns="" id="{1F0C1D92-E435-4491-B392-AB951E055E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xmlns="" id="{0212CAD4-9EC5-41A6-B23D-EBA0527104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6EFDEEEF-07D4-42EA-BAF2-B6FB6442DD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xmlns="" id="{2F4FA7A2-4814-4283-AED6-51BE578606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xmlns="" id="{3A80AF23-BF8E-4209-B9DE-1D2A637B4D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xmlns="" id="{19128847-0CCA-451D-A00A-2855A4D6D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xmlns="" id="{5007ABF4-C6D7-4D5A-B621-E22A6CDE24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xmlns="" id="{C626D9E0-6E9C-49D1-9350-E85A88DD35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20">
            <a:extLst>
              <a:ext uri="{FF2B5EF4-FFF2-40B4-BE49-F238E27FC236}">
                <a16:creationId xmlns:a16="http://schemas.microsoft.com/office/drawing/2014/main" xmlns="" id="{3F22DE9C-F188-48E2-A82C-4434A8EEEA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xmlns="" id="{02013AA2-1F55-4C5D-AA37-2F66C2056B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xmlns="" id="{1FB61D00-6151-464C-A1C0-2F19F6413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xmlns="" id="{A5ED6B64-D948-4BCE-9D88-5BB2FDD8F3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xmlns="" id="{F89D4BEB-9156-4620-A774-3B780CC758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xmlns="" id="{B4A8D726-AC9C-413C-BA61-279C42A85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xmlns="" id="{F17D811C-C413-4847-8A99-0C428A5835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xmlns="" id="{75BC74C6-A8D3-43B7-88D6-D36F1C0388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xmlns="" id="{57EEDAFB-AA1B-4B29-B0D8-E3F097A308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xmlns="" id="{2037E8F3-503E-4F56-81D4-C0058A8556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xmlns="" id="{B3B14D57-F75A-402A-B35D-98E84AD685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xmlns="" id="{4AFB6E2F-5AF1-4DB0-851C-8F7492A9E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xmlns="" id="{6725B281-5E62-47B4-873A-9B1261423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34">
            <a:extLst>
              <a:ext uri="{FF2B5EF4-FFF2-40B4-BE49-F238E27FC236}">
                <a16:creationId xmlns:a16="http://schemas.microsoft.com/office/drawing/2014/main" xmlns="" id="{6A10670B-6568-4038-91D8-392C78C0CF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xmlns="" id="{62163DB6-3EE7-474C-8726-1A05F7DE42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9" name="Rectangle 38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576F020-8157-45CE-B1D9-6FA47AFEB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619A0-736E-4B75-B722-CE214C71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40309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7E1C44A2-4B37-4B14-B90B-368A88D05E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E6B266-CD48-44A3-B723-0A5F82760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2" b="7115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9332F4-4C13-44EC-B8D9-895877BD54F3}"/>
              </a:ext>
            </a:extLst>
          </p:cNvPr>
          <p:cNvSpPr txBox="1"/>
          <p:nvPr/>
        </p:nvSpPr>
        <p:spPr>
          <a:xfrm>
            <a:off x="9001559" y="6014478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morethaneoi.blogspot.com/2014_06_01_archiv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3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522AB-2DC0-47B8-8E05-7D0AE06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4FAE0D-72F3-4D06-9FA1-6541F979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</a:p>
          <a:p>
            <a:r>
              <a:rPr lang="en-US" dirty="0"/>
              <a:t>Exception handling in C#</a:t>
            </a:r>
          </a:p>
          <a:p>
            <a:r>
              <a:rPr lang="en-US" dirty="0"/>
              <a:t>Keywords for Exception Handling</a:t>
            </a:r>
          </a:p>
          <a:p>
            <a:r>
              <a:rPr lang="en-US" dirty="0"/>
              <a:t>Exception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BD470-426C-4409-9401-EAAEDFE2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an Exception in C#?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3E94AB4-69C2-48B5-8FEF-ABE561338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32189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144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66507-C229-478A-88EE-527C808D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Exception handling in C#?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xmlns="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xmlns="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965C6ADF-598C-401D-B917-9E573D978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80088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206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CCB35-329B-4133-8F0A-64314797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Keywords for exception handling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xmlns="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2FB30B1F-494F-477E-AB33-8822F0277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317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4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41BB9-ED6C-4E82-AFA9-5EAF4BDD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Try-catch keyword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05FFE-A84B-482D-8DA7-B7AC1B94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/>
              <a:t>Exceptions are handled using try/catch keywords together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altLang="en-US" dirty="0">
                <a:latin typeface="SFMono-Regular"/>
              </a:rPr>
              <a:t>try { </a:t>
            </a:r>
          </a:p>
          <a:p>
            <a:pPr marL="0" indent="0">
              <a:buNone/>
            </a:pPr>
            <a:r>
              <a:rPr lang="en-US" altLang="en-US" dirty="0">
                <a:latin typeface="SFMono-Regular"/>
              </a:rPr>
              <a:t>// code that may raise exceptions</a:t>
            </a:r>
          </a:p>
          <a:p>
            <a:pPr marL="0" indent="0">
              <a:buNone/>
            </a:pPr>
            <a:r>
              <a:rPr lang="en-US" altLang="en-US" dirty="0">
                <a:latin typeface="SFMono-Regular"/>
              </a:rPr>
              <a:t> }</a:t>
            </a:r>
          </a:p>
          <a:p>
            <a:pPr marL="0" indent="0">
              <a:buNone/>
            </a:pPr>
            <a:r>
              <a:rPr lang="en-US" altLang="en-US" dirty="0">
                <a:latin typeface="SFMono-Regular"/>
              </a:rPr>
              <a:t> catch(Exception ex) {</a:t>
            </a:r>
          </a:p>
          <a:p>
            <a:pPr marL="0" indent="0">
              <a:buNone/>
            </a:pPr>
            <a:r>
              <a:rPr lang="en-US" altLang="en-US" dirty="0">
                <a:latin typeface="SFMono-Regular"/>
              </a:rPr>
              <a:t> // handle exception</a:t>
            </a:r>
          </a:p>
          <a:p>
            <a:pPr marL="0" indent="0">
              <a:buNone/>
            </a:pPr>
            <a:r>
              <a:rPr lang="en-US" altLang="en-US" dirty="0">
                <a:latin typeface="SFMon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9C0B4-A88F-4116-9DFE-D6928E6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AF00505-685A-49F1-9DEF-14072EE1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BB18A4-3B57-4CF9-A3FE-281FC9441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" r="22145" b="-3"/>
          <a:stretch/>
        </p:blipFill>
        <p:spPr>
          <a:xfrm>
            <a:off x="6091916" y="1209868"/>
            <a:ext cx="5451627" cy="41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B7EFD05-5F12-420E-8AEF-74D5EF9D5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B6786B7-9BA0-488B-8C6B-1C5BB4E2A5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ACF6C842-D596-43D3-B584-5672E0D331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6DF84F3E-35FA-497B-B6FA-F453E82F3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2846D7FA-E05C-448E-B156-F77C205A1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E269AD3A-E6B6-4322-A013-276CBC1B0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CEFB9F00-6239-4BF6-B439-D16231B24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74D1DDDB-FC85-40C5-9225-06312C451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E9217709-40C1-4F4A-AB69-8A693608A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ACCD26D6-BC97-43F5-B803-5838985FC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8136022F-2988-42E2-90E1-617D189FF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03859925-85FA-4D69-A0AB-6F827E3B5C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BAE65FC7-970A-4DCC-9FB4-CF0F7496A9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64F33C7-E158-4057-87E7-6F42AA6D0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26714E66-FCC0-42F6-B127-0F91203BC5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7E0BD3C9-F0D9-4A53-87DF-71D17D328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xmlns="" id="{DFA9FE4C-FCED-4A9A-9E43-358EB75011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E5D5BB28-15EC-4D32-9C05-C2206AF9E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xmlns="" id="{06210E9D-4080-4566-B32A-3A8BE356F8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xmlns="" id="{894D3505-0982-40B2-8131-1B6BFF273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xmlns="" id="{11598CAB-0965-48D6-999C-91450C50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xmlns="" id="{29E94126-468A-4060-BCBC-DC3806A4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xmlns="" id="{438F3422-C112-405B-B955-7B1690721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xmlns="" id="{C99C65FC-23C1-4B1D-A385-29B46619D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xmlns="" id="{53D192C3-5E79-4B85-98D0-8F6C681CD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xmlns="" id="{8709C0CF-D42A-4EE0-9C30-B0B72C69AD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8FE8EF1-7AF2-4864-A8DE-7EE3481D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xmlns="" id="{5B3CCFC9-E82D-444E-9621-FE5F95E67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82FDEACC-D224-4F5B-A0BE-6581493C3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67B8489-9450-4A50-94AF-90283270FF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rgbClr val="4553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xmlns="" id="{9D81556A-CBCA-4ADE-9ACA-F18F2F5E31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9B504-0F76-4EA4-9F0C-96F9E6A2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Multiple catch blocks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97C79D-984B-4453-A38C-58A75F08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866" y="2032000"/>
            <a:ext cx="7145867" cy="79641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rgbClr val="FF9E00"/>
              </a:buCl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Single try block can have multiple catch blocks </a:t>
            </a:r>
          </a:p>
          <a:p>
            <a:pPr marL="285750" indent="-285750">
              <a:buClr>
                <a:srgbClr val="FF9E00"/>
              </a:buCl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Catch blocks should be different</a:t>
            </a:r>
          </a:p>
          <a:p>
            <a:pPr>
              <a:buClr>
                <a:srgbClr val="FF9E00"/>
              </a:buCl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EDED2D6-F9CF-40C1-9063-D871C377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964" y="3108035"/>
            <a:ext cx="5900284" cy="31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B7EFD05-5F12-420E-8AEF-74D5EF9D5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6B6786B7-9BA0-488B-8C6B-1C5BB4E2A5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ACF6C842-D596-43D3-B584-5672E0D331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6DF84F3E-35FA-497B-B6FA-F453E82F3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2846D7FA-E05C-448E-B156-F77C205A1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E269AD3A-E6B6-4322-A013-276CBC1B0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CEFB9F00-6239-4BF6-B439-D16231B24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74D1DDDB-FC85-40C5-9225-06312C451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E9217709-40C1-4F4A-AB69-8A693608A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ACCD26D6-BC97-43F5-B803-5838985FC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8136022F-2988-42E2-90E1-617D189FF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03859925-85FA-4D69-A0AB-6F827E3B5C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BAE65FC7-970A-4DCC-9FB4-CF0F7496A9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64F33C7-E158-4057-87E7-6F42AA6D0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xmlns="" id="{26714E66-FCC0-42F6-B127-0F91203BC5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xmlns="" id="{7E0BD3C9-F0D9-4A53-87DF-71D17D328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xmlns="" id="{DFA9FE4C-FCED-4A9A-9E43-358EB75011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xmlns="" id="{E5D5BB28-15EC-4D32-9C05-C2206AF9E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xmlns="" id="{06210E9D-4080-4566-B32A-3A8BE356F8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xmlns="" id="{894D3505-0982-40B2-8131-1B6BFF2736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xmlns="" id="{11598CAB-0965-48D6-999C-91450C50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xmlns="" id="{29E94126-468A-4060-BCBC-DC3806A4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xmlns="" id="{438F3422-C112-405B-B955-7B1690721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xmlns="" id="{C99C65FC-23C1-4B1D-A385-29B46619D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xmlns="" id="{53D192C3-5E79-4B85-98D0-8F6C681CD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xmlns="" id="{8709C0CF-D42A-4EE0-9C30-B0B72C69AD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8FE8EF1-7AF2-4864-A8DE-7EE3481D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xmlns="" id="{5B3CCFC9-E82D-444E-9621-FE5F95E67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AD00525-8053-4EA9-98D0-15400FD1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Finally keyword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0B2CB0D-FA70-41D8-A01E-19DD6A302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The finally block is used to execute a given set of statements, 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whether an exception is thrown or not thrown.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35E9154-1AD8-4439-B73F-2DEE8B71E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916" y="1681193"/>
            <a:ext cx="5451627" cy="31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SFMono-Regular</vt:lpstr>
      <vt:lpstr>Wingdings 3</vt:lpstr>
      <vt:lpstr>Wisp</vt:lpstr>
      <vt:lpstr>Exception Handling</vt:lpstr>
      <vt:lpstr>Contents</vt:lpstr>
      <vt:lpstr>What is an Exception in C#?</vt:lpstr>
      <vt:lpstr>Exception handling in C#?</vt:lpstr>
      <vt:lpstr>Keywords for exception handling</vt:lpstr>
      <vt:lpstr>Try-catch keyword</vt:lpstr>
      <vt:lpstr>Example</vt:lpstr>
      <vt:lpstr>Multiple catch blocks</vt:lpstr>
      <vt:lpstr>Finally keyword</vt:lpstr>
      <vt:lpstr>Example Code</vt:lpstr>
      <vt:lpstr>Nested Try-Catch</vt:lpstr>
      <vt:lpstr>Throw keyword</vt:lpstr>
      <vt:lpstr>Re-Throwing Exception</vt:lpstr>
      <vt:lpstr>Exception Classes</vt:lpstr>
      <vt:lpstr>System.ApplicationException</vt:lpstr>
      <vt:lpstr>System.SystemException</vt:lpstr>
      <vt:lpstr>System.SytemException</vt:lpstr>
      <vt:lpstr>Any Questions???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Ayesha Iftikhar</dc:creator>
  <cp:lastModifiedBy>Alisher</cp:lastModifiedBy>
  <cp:revision>7</cp:revision>
  <dcterms:created xsi:type="dcterms:W3CDTF">2018-12-17T16:02:08Z</dcterms:created>
  <dcterms:modified xsi:type="dcterms:W3CDTF">2018-12-27T04:23:48Z</dcterms:modified>
</cp:coreProperties>
</file>