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DE"/>
    <a:srgbClr val="E35E59"/>
    <a:srgbClr val="104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CC8E-B081-4614-AD66-0359C712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5F027-31C7-434D-95D0-0B6FE2A4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623F-A8A2-49BB-A697-5459350F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5D92-6958-4ADC-8976-40F8B34A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26EF-74DB-4C5D-B2CE-9FBD677D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5939-2BCC-4158-A419-30BDDA0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C7E18-2201-4A14-9862-1D144DD3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E610-B447-4B07-A2EB-BC836A35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6186-CFCF-4B87-9F33-E7210FD0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2F2D-42F0-413E-B86E-1CA031E9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7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C6BBF-9172-428C-BA9D-3F7576DB0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8378F-02E3-4EC7-973F-18BD0438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C667-A2DD-4A27-B903-7771FAA8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F063-5876-49A3-8631-9A8B0CFA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E2C3-8C48-4904-9212-CE31C83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431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78BD-19C1-4054-A9F0-78A06A51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4B0B-AC22-483C-9287-8F169D221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A1F8-F460-4A92-A8FF-2408670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0D222-0C83-435F-B02B-35C60950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9E27-36E7-4DC2-96F0-B4C5935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807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B199-3142-4BC4-ADDA-4E1A2155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0D00-6A74-4C73-BC90-35EDEE6C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EF65-BA59-4C27-9A1D-85AE3CEC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7DD1-1010-452E-93A3-93F50D8C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0D5E-A629-4712-9A1E-14F09474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38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C25-299A-4756-857B-C84D2BC8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65DA-EB29-44E6-8DA3-A6FBE008B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466E-2233-4039-B5EE-4DDCC13E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0AC4-300D-46B1-A760-6C6A9327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2B260-0E8F-4152-868E-D1514F26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BD4B1-20D4-4939-9604-8DE8F6CE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66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7A25-2D7F-4575-9FE6-5A2DBC9E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E26D-533C-47A0-A07F-5CB7AE9E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0C770-3D08-4D60-98E0-95560587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3D483-8D54-4648-BE4D-27A3FEA2E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83A35-BEBE-41D8-9F93-C1619C1BB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74487-530C-49C2-85D4-2B0B7488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0FE8C-C697-40DC-B1D8-CCA12056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11622-BF39-4302-AA99-ED1070F4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227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772-0F75-4DB7-AD96-480023FF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13BB3-B0C1-4982-8FED-BAC5BDF6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2FB24-C250-4C66-8C31-2D334C81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C5F24-D28C-42CB-B62C-5921205A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44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F6BA3-3E0A-4101-9698-55A95F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A5A60-FBC3-4B4E-B799-C70418E8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E5B9-8B2A-4989-B0CF-A572AE54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9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904F-1B47-4A81-9998-74943B06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AD8D-108F-449A-9B0D-046D10F1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27BDC-1DA6-4313-B543-7D8F78371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D87D-76A3-4559-93F2-734FD087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E184-DDEE-4C9A-B274-8139DCF8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19D4-CEF7-41EF-878A-0B9D61CE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41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8A00-6FDF-42E0-A21C-92FA81EC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9EBB2-0973-4C9F-A29A-AD7C214AE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885C6-BE2B-42B0-AC8C-8FF3DC00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7FA9-BEFC-437E-965D-46022C67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A78A-67EE-4224-BEB9-68098E5F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440C3-02AD-44F8-A380-29C45E31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959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37746-3F62-4CD3-809B-775C32F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84B0-6B4A-4FAC-922E-24A20669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07F6-123D-40DF-83BB-CEA485AB2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87D3-6291-4372-B929-A2066146051F}" type="datetimeFigureOut">
              <a:rPr lang="LID4096" smtClean="0"/>
              <a:t>12/26/2019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A397-3F77-43EE-92D1-4344EDEB6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DCCD-F03B-4105-8FC6-BBAAA9A78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3F55-D19A-4591-9325-F625C8F6E4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973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88EB21-527A-4216-97F4-4999049CAB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0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2B468A-3404-4A60-8FF4-2FA2FC7B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C852C-AE18-496D-9087-885DE4ECB0FE}"/>
              </a:ext>
            </a:extLst>
          </p:cNvPr>
          <p:cNvSpPr txBox="1"/>
          <p:nvPr/>
        </p:nvSpPr>
        <p:spPr>
          <a:xfrm>
            <a:off x="3551071" y="6079004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600" dirty="0">
                <a:solidFill>
                  <a:srgbClr val="C3DDDE"/>
                </a:solidFill>
                <a:latin typeface="Google Sans" panose="020B0503030502040204" pitchFamily="34" charset="0"/>
              </a:rPr>
              <a:t>CYBER SECURITY</a:t>
            </a:r>
            <a:endParaRPr lang="LID4096" sz="3600" b="1" spc="600" dirty="0">
              <a:solidFill>
                <a:srgbClr val="C3DDDE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3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>
            <a:extLst>
              <a:ext uri="{FF2B5EF4-FFF2-40B4-BE49-F238E27FC236}">
                <a16:creationId xmlns:a16="http://schemas.microsoft.com/office/drawing/2014/main" id="{00E78F8D-4FDC-4FE1-B667-F627030ED5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9256" y="1013262"/>
            <a:ext cx="11413488" cy="4550228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B69A9E-68E4-47D2-B64D-2FECD80B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32C7788D-AA6C-4827-9945-205F83EBD95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92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3.png">
            <a:extLst>
              <a:ext uri="{FF2B5EF4-FFF2-40B4-BE49-F238E27FC236}">
                <a16:creationId xmlns:a16="http://schemas.microsoft.com/office/drawing/2014/main" id="{DCB3DDC1-1ED9-4B13-AF51-A5514A47F26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6042" y="952499"/>
            <a:ext cx="11419915" cy="4299857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AD094-D614-47DF-A7C0-77DCD8469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18" y="5538837"/>
            <a:ext cx="1092564" cy="1070782"/>
          </a:xfrm>
          <a:prstGeom prst="rect">
            <a:avLst/>
          </a:prstGeom>
        </p:spPr>
      </p:pic>
      <p:pic>
        <p:nvPicPr>
          <p:cNvPr id="6" name="image12.png">
            <a:extLst>
              <a:ext uri="{FF2B5EF4-FFF2-40B4-BE49-F238E27FC236}">
                <a16:creationId xmlns:a16="http://schemas.microsoft.com/office/drawing/2014/main" id="{AC21ED74-B877-43AA-8843-72F00A9C1AE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86340" y="5664568"/>
            <a:ext cx="819320" cy="8193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3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ADD96238-4118-48CA-B408-4DD4F826B1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2480" y="544285"/>
            <a:ext cx="10907039" cy="5290457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CFE9B-5D7B-4D3D-8F0C-97DBD83D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18" y="5538837"/>
            <a:ext cx="1092564" cy="1070782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EA485279-9EED-4BB1-BE03-13CA54C23A5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686340" y="5664568"/>
            <a:ext cx="819320" cy="8193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206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93ACE87-E7EA-4AD9-BC6F-2BA2B3CCD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3.png">
            <a:extLst>
              <a:ext uri="{FF2B5EF4-FFF2-40B4-BE49-F238E27FC236}">
                <a16:creationId xmlns:a16="http://schemas.microsoft.com/office/drawing/2014/main" id="{CBCC54C7-FE1C-4090-9AF6-D012186E1D3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0292" y="898071"/>
            <a:ext cx="10831415" cy="5061857"/>
          </a:xfrm>
          <a:prstGeom prst="rect">
            <a:avLst/>
          </a:prstGeom>
          <a:ln/>
        </p:spPr>
      </p:pic>
      <p:pic>
        <p:nvPicPr>
          <p:cNvPr id="12" name="image12.png">
            <a:extLst>
              <a:ext uri="{FF2B5EF4-FFF2-40B4-BE49-F238E27FC236}">
                <a16:creationId xmlns:a16="http://schemas.microsoft.com/office/drawing/2014/main" id="{6F29DE94-9A98-443E-9E2F-1FFC66E59C8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674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1.png">
            <a:extLst>
              <a:ext uri="{FF2B5EF4-FFF2-40B4-BE49-F238E27FC236}">
                <a16:creationId xmlns:a16="http://schemas.microsoft.com/office/drawing/2014/main" id="{9D8CFFD7-413F-4EE5-BA05-F4212E964FB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4401" y="1170214"/>
            <a:ext cx="11223198" cy="4822371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95F1F-0D46-4BFF-A5A1-AE598AD40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8" name="image12.png">
            <a:extLst>
              <a:ext uri="{FF2B5EF4-FFF2-40B4-BE49-F238E27FC236}">
                <a16:creationId xmlns:a16="http://schemas.microsoft.com/office/drawing/2014/main" id="{ADDBA863-3192-4FBD-936D-89CAA5C8353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085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png">
            <a:extLst>
              <a:ext uri="{FF2B5EF4-FFF2-40B4-BE49-F238E27FC236}">
                <a16:creationId xmlns:a16="http://schemas.microsoft.com/office/drawing/2014/main" id="{A0B28456-9DAB-4895-9487-1E7B38758D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6542" y="1186543"/>
            <a:ext cx="11221881" cy="4299857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97A818-4446-47EC-95E9-F3B52C2A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B816D0DD-B57B-4AE7-9310-88BDA192E85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681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>
            <a:extLst>
              <a:ext uri="{FF2B5EF4-FFF2-40B4-BE49-F238E27FC236}">
                <a16:creationId xmlns:a16="http://schemas.microsoft.com/office/drawing/2014/main" id="{FAC97713-BD9D-4F74-94B5-4A5D7D8CBDE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5429" y="827314"/>
            <a:ext cx="11349384" cy="5203372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224E0-B295-439E-8AD0-F9270AFC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BDD68830-681D-4420-A9A0-1E0A85067FE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32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92375392-BB0F-4041-8865-019972F885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8449" y="1013262"/>
            <a:ext cx="11895102" cy="4952999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AC718F-30CC-49E7-88A0-E814F4705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EC737102-0263-4A93-B862-9D4C815737F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194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>
            <a:extLst>
              <a:ext uri="{FF2B5EF4-FFF2-40B4-BE49-F238E27FC236}">
                <a16:creationId xmlns:a16="http://schemas.microsoft.com/office/drawing/2014/main" id="{16BE9218-8B12-4A0C-91C2-BE2B634DA5A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4925" y="854528"/>
            <a:ext cx="11682150" cy="5148943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E6AE8-6CDA-4437-961E-05EC45F19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465" y="5259715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B78FA153-19C6-48BD-A8C3-C698524D7FE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794869" y="5433100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945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>
            <a:extLst>
              <a:ext uri="{FF2B5EF4-FFF2-40B4-BE49-F238E27FC236}">
                <a16:creationId xmlns:a16="http://schemas.microsoft.com/office/drawing/2014/main" id="{1E460778-230E-4181-98D1-F6DA002AA8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1531" y="2939144"/>
            <a:ext cx="11348937" cy="1382484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B982E-35B1-401D-B2FA-627B3989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09" y="274948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9B9A65F2-F2B8-45F8-8EEF-EA10ACDE676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26713" y="448333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9243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F6BCB253-A76C-426A-9F5A-3BD4CD1C219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1205" y="1132114"/>
            <a:ext cx="10589590" cy="4855028"/>
          </a:xfrm>
          <a:prstGeom prst="rect">
            <a:avLst/>
          </a:prstGeom>
          <a:ln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2651AE-47DD-4EC2-B15F-FACDEF14B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" y="263172"/>
            <a:ext cx="1506665" cy="1476628"/>
          </a:xfrm>
          <a:prstGeom prst="rect">
            <a:avLst/>
          </a:prstGeom>
        </p:spPr>
      </p:pic>
      <p:pic>
        <p:nvPicPr>
          <p:cNvPr id="4" name="image12.png">
            <a:extLst>
              <a:ext uri="{FF2B5EF4-FFF2-40B4-BE49-F238E27FC236}">
                <a16:creationId xmlns:a16="http://schemas.microsoft.com/office/drawing/2014/main" id="{B08DFB3F-7E06-4DD6-9928-23E7A4C2E90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1856" y="436557"/>
            <a:ext cx="1129858" cy="11298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531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Usama Sarwar</dc:creator>
  <cp:lastModifiedBy>Usama Sarwar</cp:lastModifiedBy>
  <cp:revision>8</cp:revision>
  <dcterms:created xsi:type="dcterms:W3CDTF">2019-12-25T19:10:19Z</dcterms:created>
  <dcterms:modified xsi:type="dcterms:W3CDTF">2019-12-26T04:56:29Z</dcterms:modified>
</cp:coreProperties>
</file>