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64" r:id="rId7"/>
    <p:sldId id="265" r:id="rId8"/>
    <p:sldId id="258" r:id="rId9"/>
    <p:sldId id="259" r:id="rId10"/>
    <p:sldId id="267" r:id="rId11"/>
    <p:sldId id="266" r:id="rId12"/>
    <p:sldId id="268" r:id="rId13"/>
    <p:sldId id="269" r:id="rId14"/>
    <p:sldId id="270" r:id="rId15"/>
    <p:sldId id="26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D84812-09D7-44B3-8C58-48A85A73CE44}" type="datetimeFigureOut">
              <a:rPr lang="en-US" smtClean="0"/>
              <a:t>07-Feb-18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692B6-B99A-41A9-8A68-B39C4973E82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D84812-09D7-44B3-8C58-48A85A73CE44}" type="datetimeFigureOut">
              <a:rPr lang="en-US" smtClean="0"/>
              <a:t>07-Feb-18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692B6-B99A-41A9-8A68-B39C4973E8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D84812-09D7-44B3-8C58-48A85A73CE44}" type="datetimeFigureOut">
              <a:rPr lang="en-US" smtClean="0"/>
              <a:t>07-Feb-18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692B6-B99A-41A9-8A68-B39C4973E8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D84812-09D7-44B3-8C58-48A85A73CE44}" type="datetimeFigureOut">
              <a:rPr lang="en-US" smtClean="0"/>
              <a:t>07-Feb-18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692B6-B99A-41A9-8A68-B39C4973E8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D84812-09D7-44B3-8C58-48A85A73CE44}" type="datetimeFigureOut">
              <a:rPr lang="en-US" smtClean="0"/>
              <a:t>07-Feb-18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692B6-B99A-41A9-8A68-B39C4973E82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D84812-09D7-44B3-8C58-48A85A73CE44}" type="datetimeFigureOut">
              <a:rPr lang="en-US" smtClean="0"/>
              <a:t>07-Feb-18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692B6-B99A-41A9-8A68-B39C4973E8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D84812-09D7-44B3-8C58-48A85A73CE44}" type="datetimeFigureOut">
              <a:rPr lang="en-US" smtClean="0"/>
              <a:t>07-Feb-18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692B6-B99A-41A9-8A68-B39C4973E82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D84812-09D7-44B3-8C58-48A85A73CE44}" type="datetimeFigureOut">
              <a:rPr lang="en-US" smtClean="0"/>
              <a:t>07-Feb-18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692B6-B99A-41A9-8A68-B39C4973E8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84812-09D7-44B3-8C58-48A85A73CE44}" type="datetimeFigureOut">
              <a:rPr lang="en-US" smtClean="0"/>
              <a:t>07-Feb-18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692B6-B99A-41A9-8A68-B39C4973E8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D84812-09D7-44B3-8C58-48A85A73CE44}" type="datetimeFigureOut">
              <a:rPr lang="en-US" smtClean="0"/>
              <a:t>07-Feb-18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692B6-B99A-41A9-8A68-B39C4973E82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D84812-09D7-44B3-8C58-48A85A73CE44}" type="datetimeFigureOut">
              <a:rPr lang="en-US" smtClean="0"/>
              <a:t>07-Feb-18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692B6-B99A-41A9-8A68-B39C4973E82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ED84812-09D7-44B3-8C58-48A85A73CE44}" type="datetimeFigureOut">
              <a:rPr lang="en-US" smtClean="0"/>
              <a:t>07-Feb-18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94692B6-B99A-41A9-8A68-B39C4973E8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Business</a:t>
            </a:r>
            <a:endParaRPr lang="en-US" dirty="0"/>
          </a:p>
        </p:txBody>
      </p:sp>
      <p:sp>
        <p:nvSpPr>
          <p:cNvPr id="3" name="Subtitle 2"/>
          <p:cNvSpPr>
            <a:spLocks noGrp="1"/>
          </p:cNvSpPr>
          <p:nvPr>
            <p:ph type="subTitle" idx="1"/>
          </p:nvPr>
        </p:nvSpPr>
        <p:spPr/>
        <p:txBody>
          <a:bodyPr/>
          <a:lstStyle/>
          <a:p>
            <a:r>
              <a:rPr lang="en-US" dirty="0" smtClean="0"/>
              <a:t>Contemporary Business by Boone &amp; Kurtz</a:t>
            </a:r>
            <a:endParaRPr lang="en-US" dirty="0"/>
          </a:p>
        </p:txBody>
      </p:sp>
    </p:spTree>
    <p:extLst>
      <p:ext uri="{BB962C8B-B14F-4D97-AF65-F5344CB8AC3E}">
        <p14:creationId xmlns:p14="http://schemas.microsoft.com/office/powerpoint/2010/main" val="75482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95" t="4127" r="3095" b="4286"/>
          <a:stretch/>
        </p:blipFill>
        <p:spPr bwMode="auto">
          <a:xfrm>
            <a:off x="21770" y="32657"/>
            <a:ext cx="9113135" cy="6825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875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Components of business</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smtClean="0"/>
              <a:t>Industry</a:t>
            </a:r>
          </a:p>
          <a:p>
            <a:pPr>
              <a:buFont typeface="Wingdings" panose="05000000000000000000" pitchFamily="2" charset="2"/>
              <a:buChar char="q"/>
            </a:pPr>
            <a:r>
              <a:rPr lang="en-US" sz="2800" dirty="0" smtClean="0"/>
              <a:t>Commerce</a:t>
            </a:r>
          </a:p>
          <a:p>
            <a:endParaRPr lang="en-US" sz="2800" dirty="0" smtClean="0"/>
          </a:p>
          <a:p>
            <a:r>
              <a:rPr lang="en-US" sz="2800" dirty="0" smtClean="0"/>
              <a:t>Industry is conversion of raw material into finished goods.</a:t>
            </a:r>
          </a:p>
          <a:p>
            <a:endParaRPr lang="en-US" sz="2800" dirty="0"/>
          </a:p>
          <a:p>
            <a:pPr>
              <a:buFont typeface="Wingdings" panose="05000000000000000000" pitchFamily="2" charset="2"/>
              <a:buChar char="v"/>
            </a:pPr>
            <a:r>
              <a:rPr lang="en-US" sz="2800" dirty="0" smtClean="0"/>
              <a:t>Primary industry</a:t>
            </a:r>
          </a:p>
          <a:p>
            <a:pPr>
              <a:buFont typeface="Wingdings" panose="05000000000000000000" pitchFamily="2" charset="2"/>
              <a:buChar char="v"/>
            </a:pPr>
            <a:r>
              <a:rPr lang="en-US" sz="2800" dirty="0" smtClean="0"/>
              <a:t>Secondary Industry</a:t>
            </a:r>
            <a:endParaRPr lang="en-US" sz="2800" dirty="0"/>
          </a:p>
        </p:txBody>
      </p:sp>
    </p:spTree>
    <p:extLst>
      <p:ext uri="{BB962C8B-B14F-4D97-AF65-F5344CB8AC3E}">
        <p14:creationId xmlns:p14="http://schemas.microsoft.com/office/powerpoint/2010/main" val="41464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Primary Industry</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Extracting industry</a:t>
            </a:r>
          </a:p>
          <a:p>
            <a:r>
              <a:rPr lang="en-US" dirty="0" smtClean="0"/>
              <a:t>Extraction of underground resources. </a:t>
            </a:r>
          </a:p>
          <a:p>
            <a:endParaRPr lang="en-US" dirty="0" smtClean="0"/>
          </a:p>
          <a:p>
            <a:pPr>
              <a:buFont typeface="Wingdings" panose="05000000000000000000" pitchFamily="2" charset="2"/>
              <a:buChar char="q"/>
            </a:pPr>
            <a:r>
              <a:rPr lang="en-US" dirty="0" smtClean="0"/>
              <a:t>Genetic industry</a:t>
            </a:r>
          </a:p>
          <a:p>
            <a:r>
              <a:rPr lang="en-US" dirty="0" smtClean="0"/>
              <a:t>People doing business by changing genes.</a:t>
            </a:r>
            <a:endParaRPr lang="en-US" dirty="0"/>
          </a:p>
        </p:txBody>
      </p:sp>
    </p:spTree>
    <p:extLst>
      <p:ext uri="{BB962C8B-B14F-4D97-AF65-F5344CB8AC3E}">
        <p14:creationId xmlns:p14="http://schemas.microsoft.com/office/powerpoint/2010/main" val="416831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Secondary Industry</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t>Construction:</a:t>
            </a:r>
          </a:p>
          <a:p>
            <a:pPr>
              <a:buFont typeface="Wingdings" panose="05000000000000000000" pitchFamily="2" charset="2"/>
              <a:buChar char="§"/>
            </a:pPr>
            <a:r>
              <a:rPr lang="en-US" dirty="0" smtClean="0"/>
              <a:t>Construction of buildings, road, bridges etc.</a:t>
            </a:r>
          </a:p>
          <a:p>
            <a:pPr>
              <a:buFont typeface="Wingdings" panose="05000000000000000000" pitchFamily="2" charset="2"/>
              <a:buChar char="§"/>
            </a:pPr>
            <a:endParaRPr lang="en-US" dirty="0"/>
          </a:p>
          <a:p>
            <a:pPr>
              <a:buFont typeface="Wingdings" panose="05000000000000000000" pitchFamily="2" charset="2"/>
              <a:buChar char="q"/>
            </a:pPr>
            <a:r>
              <a:rPr lang="en-US" dirty="0" smtClean="0"/>
              <a:t>Manufacturing:</a:t>
            </a:r>
          </a:p>
          <a:p>
            <a:pPr>
              <a:buFont typeface="Wingdings" panose="05000000000000000000" pitchFamily="2" charset="2"/>
              <a:buChar char="§"/>
            </a:pPr>
            <a:r>
              <a:rPr lang="en-US" dirty="0" smtClean="0"/>
              <a:t>Conversion of raw material into finished goods.</a:t>
            </a:r>
          </a:p>
          <a:p>
            <a:pPr>
              <a:buFont typeface="Wingdings" panose="05000000000000000000" pitchFamily="2" charset="2"/>
              <a:buChar char="§"/>
            </a:pPr>
            <a:endParaRPr lang="en-US" dirty="0" smtClean="0"/>
          </a:p>
          <a:p>
            <a:pPr>
              <a:buFont typeface="Wingdings" panose="05000000000000000000" pitchFamily="2" charset="2"/>
              <a:buChar char="q"/>
            </a:pPr>
            <a:r>
              <a:rPr lang="en-US" dirty="0" smtClean="0"/>
              <a:t>Services:</a:t>
            </a:r>
          </a:p>
          <a:p>
            <a:pPr>
              <a:buFont typeface="Wingdings" panose="05000000000000000000" pitchFamily="2" charset="2"/>
              <a:buChar char="§"/>
            </a:pPr>
            <a:r>
              <a:rPr lang="en-US" dirty="0" smtClean="0"/>
              <a:t>Banking, consultancy firms, accountant, lawyers, interior decorators, music composers etc.</a:t>
            </a:r>
            <a:endParaRPr lang="en-US" dirty="0"/>
          </a:p>
        </p:txBody>
      </p:sp>
    </p:spTree>
    <p:extLst>
      <p:ext uri="{BB962C8B-B14F-4D97-AF65-F5344CB8AC3E}">
        <p14:creationId xmlns:p14="http://schemas.microsoft.com/office/powerpoint/2010/main" val="912882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Commerce</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All those activities which start from the warehouse of the manufacturer to the buyer.</a:t>
            </a:r>
          </a:p>
          <a:p>
            <a:pPr marL="0" indent="0">
              <a:buNone/>
            </a:pPr>
            <a:endParaRPr lang="en-US" b="1" dirty="0" smtClean="0"/>
          </a:p>
          <a:p>
            <a:pPr marL="0" indent="0">
              <a:buNone/>
            </a:pPr>
            <a:r>
              <a:rPr lang="en-US" b="1" dirty="0" smtClean="0"/>
              <a:t>Types of Commerce:</a:t>
            </a:r>
          </a:p>
          <a:p>
            <a:r>
              <a:rPr lang="en-US" b="1" dirty="0" smtClean="0"/>
              <a:t>Trade </a:t>
            </a:r>
            <a:r>
              <a:rPr lang="en-US" dirty="0" smtClean="0"/>
              <a:t>: buying and selling</a:t>
            </a:r>
          </a:p>
          <a:p>
            <a:r>
              <a:rPr lang="en-US" b="1" smtClean="0"/>
              <a:t>Aid </a:t>
            </a:r>
            <a:r>
              <a:rPr lang="en-US" b="1" dirty="0" smtClean="0"/>
              <a:t>to Trade:</a:t>
            </a:r>
          </a:p>
          <a:p>
            <a:pPr marL="0" indent="0">
              <a:buNone/>
            </a:pPr>
            <a:r>
              <a:rPr lang="en-US" dirty="0" smtClean="0"/>
              <a:t>Institution that are meant and built to assist and support the trading process.</a:t>
            </a:r>
            <a:endParaRPr lang="en-US" dirty="0"/>
          </a:p>
        </p:txBody>
      </p:sp>
    </p:spTree>
    <p:extLst>
      <p:ext uri="{BB962C8B-B14F-4D97-AF65-F5344CB8AC3E}">
        <p14:creationId xmlns:p14="http://schemas.microsoft.com/office/powerpoint/2010/main" val="85802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Factors of Production</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800" b="1" dirty="0" smtClean="0"/>
              <a:t>Natural Resources- </a:t>
            </a:r>
            <a:r>
              <a:rPr lang="en-US" sz="2800" dirty="0" smtClean="0"/>
              <a:t>Agriculture land, building sites , forests, machinery etc.</a:t>
            </a:r>
          </a:p>
          <a:p>
            <a:r>
              <a:rPr lang="en-US" sz="2800" b="1" dirty="0" smtClean="0"/>
              <a:t>Capital</a:t>
            </a:r>
            <a:r>
              <a:rPr lang="en-US" sz="2800" dirty="0" smtClean="0"/>
              <a:t>- Amount invested by investor in the organization</a:t>
            </a:r>
          </a:p>
          <a:p>
            <a:r>
              <a:rPr lang="en-US" sz="2800" b="1" dirty="0" smtClean="0"/>
              <a:t>Human Resources- </a:t>
            </a:r>
            <a:r>
              <a:rPr lang="en-US" sz="2800" dirty="0" smtClean="0"/>
              <a:t>People working in an organization</a:t>
            </a:r>
          </a:p>
          <a:p>
            <a:r>
              <a:rPr lang="en-US" sz="2800" b="1" dirty="0" smtClean="0"/>
              <a:t>Entrepreneurship</a:t>
            </a:r>
            <a:r>
              <a:rPr lang="en-US" sz="2800" dirty="0" smtClean="0"/>
              <a:t>- is the willingness to take risk to create and operate a business.</a:t>
            </a:r>
          </a:p>
          <a:p>
            <a:endParaRPr lang="en-US" sz="2800" dirty="0"/>
          </a:p>
        </p:txBody>
      </p:sp>
    </p:spTree>
    <p:extLst>
      <p:ext uri="{BB962C8B-B14F-4D97-AF65-F5344CB8AC3E}">
        <p14:creationId xmlns:p14="http://schemas.microsoft.com/office/powerpoint/2010/main" val="68708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Economic System</a:t>
            </a:r>
            <a:endParaRPr lang="en-US" b="1" dirty="0"/>
          </a:p>
        </p:txBody>
      </p:sp>
      <p:sp>
        <p:nvSpPr>
          <p:cNvPr id="3" name="Content Placeholder 2"/>
          <p:cNvSpPr>
            <a:spLocks noGrp="1"/>
          </p:cNvSpPr>
          <p:nvPr>
            <p:ph idx="1"/>
          </p:nvPr>
        </p:nvSpPr>
        <p:spPr/>
        <p:txBody>
          <a:bodyPr/>
          <a:lstStyle/>
          <a:p>
            <a:r>
              <a:rPr lang="en-US" sz="2800" dirty="0" smtClean="0"/>
              <a:t>Economy - Allocation of resources</a:t>
            </a:r>
          </a:p>
          <a:p>
            <a:pPr marL="0" indent="0">
              <a:buNone/>
            </a:pPr>
            <a:r>
              <a:rPr lang="en-US" sz="2800" b="1" dirty="0" smtClean="0"/>
              <a:t>Types</a:t>
            </a:r>
            <a:r>
              <a:rPr lang="en-US" sz="2800" dirty="0" smtClean="0"/>
              <a:t>:</a:t>
            </a:r>
          </a:p>
          <a:p>
            <a:r>
              <a:rPr lang="en-US" sz="2800" b="1" dirty="0"/>
              <a:t>Planned Economy- </a:t>
            </a:r>
            <a:endParaRPr lang="en-US" sz="2800" b="1" dirty="0" smtClean="0"/>
          </a:p>
          <a:p>
            <a:pPr marL="0" indent="0">
              <a:buNone/>
            </a:pPr>
            <a:r>
              <a:rPr lang="en-US" sz="2800" dirty="0" smtClean="0"/>
              <a:t>A </a:t>
            </a:r>
            <a:r>
              <a:rPr lang="en-US" sz="2800" dirty="0"/>
              <a:t>planned economy is a type of economic system where investment and the allocation of capital goods is performed through economy-wide economic and production plans</a:t>
            </a:r>
            <a:r>
              <a:rPr lang="en-US" dirty="0"/>
              <a:t>. </a:t>
            </a:r>
            <a:endParaRPr lang="en-US" dirty="0" smtClean="0"/>
          </a:p>
        </p:txBody>
      </p:sp>
    </p:spTree>
    <p:extLst>
      <p:ext uri="{BB962C8B-B14F-4D97-AF65-F5344CB8AC3E}">
        <p14:creationId xmlns:p14="http://schemas.microsoft.com/office/powerpoint/2010/main" val="311306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95400"/>
          </a:xfrm>
        </p:spPr>
        <p:txBody>
          <a:bodyPr>
            <a:normAutofit fontScale="90000"/>
          </a:bodyPr>
          <a:lstStyle/>
          <a:p>
            <a:r>
              <a:rPr lang="en-US" b="1" dirty="0" smtClean="0"/>
              <a:t>Free Market </a:t>
            </a:r>
            <a:r>
              <a:rPr lang="en-US" b="1" dirty="0" smtClean="0"/>
              <a:t>Economy or</a:t>
            </a:r>
            <a:br>
              <a:rPr lang="en-US" b="1" dirty="0" smtClean="0"/>
            </a:br>
            <a:r>
              <a:rPr lang="en-US" b="1" dirty="0" smtClean="0"/>
              <a:t>Private Enterprise System</a:t>
            </a:r>
            <a:endParaRPr lang="en-US" b="1" dirty="0"/>
          </a:p>
        </p:txBody>
      </p:sp>
      <p:sp>
        <p:nvSpPr>
          <p:cNvPr id="3" name="Content Placeholder 2"/>
          <p:cNvSpPr>
            <a:spLocks noGrp="1"/>
          </p:cNvSpPr>
          <p:nvPr>
            <p:ph idx="1"/>
          </p:nvPr>
        </p:nvSpPr>
        <p:spPr>
          <a:xfrm>
            <a:off x="457200" y="2133600"/>
            <a:ext cx="8229600" cy="4343400"/>
          </a:xfrm>
        </p:spPr>
        <p:txBody>
          <a:bodyPr/>
          <a:lstStyle/>
          <a:p>
            <a:r>
              <a:rPr lang="en-US" dirty="0"/>
              <a:t>In economics, a free market is an idealized system in which the prices for goods and services are determined by the open market and consumers, in which the laws and forces of supply and demand are free from any intervention by a government, price-setting monopoly, or other authority.</a:t>
            </a:r>
          </a:p>
        </p:txBody>
      </p:sp>
    </p:spTree>
    <p:extLst>
      <p:ext uri="{BB962C8B-B14F-4D97-AF65-F5344CB8AC3E}">
        <p14:creationId xmlns:p14="http://schemas.microsoft.com/office/powerpoint/2010/main" val="322375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Non-for Profit Organization</a:t>
            </a:r>
            <a:endParaRPr lang="en-US" dirty="0"/>
          </a:p>
        </p:txBody>
      </p:sp>
      <p:sp>
        <p:nvSpPr>
          <p:cNvPr id="3" name="Content Placeholder 2"/>
          <p:cNvSpPr>
            <a:spLocks noGrp="1"/>
          </p:cNvSpPr>
          <p:nvPr>
            <p:ph idx="1"/>
          </p:nvPr>
        </p:nvSpPr>
        <p:spPr/>
        <p:txBody>
          <a:bodyPr>
            <a:normAutofit/>
          </a:bodyPr>
          <a:lstStyle/>
          <a:p>
            <a:r>
              <a:rPr lang="en-US" dirty="0" smtClean="0"/>
              <a:t>Organization have </a:t>
            </a:r>
            <a:r>
              <a:rPr lang="en-US" dirty="0"/>
              <a:t>primary objectives other </a:t>
            </a:r>
            <a:r>
              <a:rPr lang="en-US" dirty="0" smtClean="0"/>
              <a:t>than returning profits </a:t>
            </a:r>
            <a:r>
              <a:rPr lang="en-US" dirty="0"/>
              <a:t>to their </a:t>
            </a:r>
            <a:r>
              <a:rPr lang="en-US" dirty="0" smtClean="0"/>
              <a:t>owners</a:t>
            </a:r>
          </a:p>
          <a:p>
            <a:r>
              <a:rPr lang="en-US" dirty="0" smtClean="0"/>
              <a:t>Need money to achieve  their social goals</a:t>
            </a:r>
          </a:p>
          <a:p>
            <a:r>
              <a:rPr lang="en-US" b="1" dirty="0"/>
              <a:t>Private-sector</a:t>
            </a:r>
            <a:r>
              <a:rPr lang="en-US" dirty="0"/>
              <a:t> </a:t>
            </a:r>
            <a:r>
              <a:rPr lang="en-US" dirty="0" smtClean="0"/>
              <a:t>not-for-profits include </a:t>
            </a:r>
            <a:r>
              <a:rPr lang="en-US" dirty="0"/>
              <a:t>museums, libraries, trade associations, and charitable and religious organizations</a:t>
            </a:r>
            <a:r>
              <a:rPr lang="en-US" dirty="0" smtClean="0"/>
              <a:t>.</a:t>
            </a:r>
          </a:p>
          <a:p>
            <a:r>
              <a:rPr lang="en-US" b="1" dirty="0" smtClean="0"/>
              <a:t>Public Sector </a:t>
            </a:r>
            <a:r>
              <a:rPr lang="en-US" dirty="0" smtClean="0"/>
              <a:t>not- for profit includes Government </a:t>
            </a:r>
            <a:r>
              <a:rPr lang="en-US" dirty="0"/>
              <a:t>agencies, political parties, and labor </a:t>
            </a:r>
            <a:r>
              <a:rPr lang="en-US" dirty="0" smtClean="0"/>
              <a:t>unions</a:t>
            </a:r>
          </a:p>
        </p:txBody>
      </p:sp>
    </p:spTree>
    <p:extLst>
      <p:ext uri="{BB962C8B-B14F-4D97-AF65-F5344CB8AC3E}">
        <p14:creationId xmlns:p14="http://schemas.microsoft.com/office/powerpoint/2010/main" val="297325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Black" panose="020B0A04020102020204" pitchFamily="34" charset="0"/>
              </a:rPr>
              <a:t>What is Business?</a:t>
            </a: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dirty="0" smtClean="0"/>
              <a:t>Business consists of all profit-seeking activities and enterprises that provide goods and services necessary to an economic system.</a:t>
            </a:r>
          </a:p>
          <a:p>
            <a:endParaRPr lang="en-US" dirty="0" smtClean="0"/>
          </a:p>
          <a:p>
            <a:r>
              <a:rPr lang="en-US" dirty="0" smtClean="0"/>
              <a:t>Some businesses produce tangible goods while others provide services. </a:t>
            </a:r>
          </a:p>
          <a:p>
            <a:endParaRPr lang="en-US" dirty="0"/>
          </a:p>
          <a:p>
            <a:endParaRPr lang="en-US" dirty="0"/>
          </a:p>
        </p:txBody>
      </p:sp>
    </p:spTree>
    <p:extLst>
      <p:ext uri="{BB962C8B-B14F-4D97-AF65-F5344CB8AC3E}">
        <p14:creationId xmlns:p14="http://schemas.microsoft.com/office/powerpoint/2010/main" val="46568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z="3200" dirty="0" smtClean="0"/>
              <a:t>What </a:t>
            </a:r>
            <a:r>
              <a:rPr lang="en-US" altLang="en-US" sz="3200" dirty="0"/>
              <a:t>is Business?</a:t>
            </a:r>
          </a:p>
        </p:txBody>
      </p:sp>
      <p:sp>
        <p:nvSpPr>
          <p:cNvPr id="4099" name="Rectangle 3"/>
          <p:cNvSpPr>
            <a:spLocks noGrp="1" noChangeArrowheads="1"/>
          </p:cNvSpPr>
          <p:nvPr>
            <p:ph idx="1"/>
          </p:nvPr>
        </p:nvSpPr>
        <p:spPr/>
        <p:txBody>
          <a:bodyPr/>
          <a:lstStyle/>
          <a:p>
            <a:pPr algn="ctr">
              <a:buFontTx/>
              <a:buNone/>
            </a:pPr>
            <a:r>
              <a:rPr lang="en-US" altLang="en-US" sz="2800">
                <a:latin typeface="Arial Black" pitchFamily="34" charset="0"/>
              </a:rPr>
              <a:t>Definitions of Business</a:t>
            </a:r>
          </a:p>
          <a:p>
            <a:endParaRPr lang="en-US" altLang="en-US" sz="2800"/>
          </a:p>
          <a:p>
            <a:r>
              <a:rPr lang="en-US" altLang="en-US" sz="2800"/>
              <a:t>Business has three dimensions of a meaning</a:t>
            </a:r>
          </a:p>
          <a:p>
            <a:pPr>
              <a:buFontTx/>
              <a:buNone/>
            </a:pPr>
            <a:r>
              <a:rPr lang="en-US" altLang="en-US" sz="2800"/>
              <a:t> </a:t>
            </a:r>
          </a:p>
          <a:p>
            <a:pPr lvl="1"/>
            <a:r>
              <a:rPr lang="en-US" altLang="en-US" sz="2600"/>
              <a:t>A commerce</a:t>
            </a:r>
          </a:p>
          <a:p>
            <a:pPr lvl="1"/>
            <a:r>
              <a:rPr lang="en-US" altLang="en-US" sz="2600"/>
              <a:t>An occupation  </a:t>
            </a:r>
          </a:p>
          <a:p>
            <a:pPr lvl="1"/>
            <a:r>
              <a:rPr lang="en-US" altLang="en-US" sz="2600"/>
              <a:t>An organization</a:t>
            </a:r>
          </a:p>
        </p:txBody>
      </p:sp>
    </p:spTree>
    <p:extLst>
      <p:ext uri="{BB962C8B-B14F-4D97-AF65-F5344CB8AC3E}">
        <p14:creationId xmlns:p14="http://schemas.microsoft.com/office/powerpoint/2010/main" val="984274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altLang="en-US" sz="3200" dirty="0"/>
              <a:t/>
            </a:r>
            <a:br>
              <a:rPr lang="en-US" altLang="en-US" sz="3200" dirty="0"/>
            </a:br>
            <a:r>
              <a:rPr lang="en-US" altLang="en-US" sz="3200" dirty="0"/>
              <a:t>What is Business?</a:t>
            </a:r>
          </a:p>
        </p:txBody>
      </p:sp>
      <p:sp>
        <p:nvSpPr>
          <p:cNvPr id="6147" name="Rectangle 3"/>
          <p:cNvSpPr>
            <a:spLocks noGrp="1" noChangeArrowheads="1"/>
          </p:cNvSpPr>
          <p:nvPr>
            <p:ph idx="1"/>
          </p:nvPr>
        </p:nvSpPr>
        <p:spPr/>
        <p:txBody>
          <a:bodyPr/>
          <a:lstStyle/>
          <a:p>
            <a:endParaRPr lang="en-US" altLang="en-US"/>
          </a:p>
          <a:p>
            <a:pPr algn="ctr">
              <a:buFontTx/>
              <a:buNone/>
            </a:pPr>
            <a:r>
              <a:rPr lang="en-US" altLang="en-US" sz="2800">
                <a:latin typeface="Arial Black" pitchFamily="34" charset="0"/>
              </a:rPr>
              <a:t>Definitions of Business</a:t>
            </a:r>
            <a:endParaRPr lang="en-US" altLang="en-US" sz="2800"/>
          </a:p>
          <a:p>
            <a:r>
              <a:rPr lang="en-US" altLang="en-US" sz="2800"/>
              <a:t>Business as a commerce is the process that people produce, exchange and trade goods and services</a:t>
            </a:r>
            <a:endParaRPr lang="en-US" altLang="en-US"/>
          </a:p>
        </p:txBody>
      </p:sp>
    </p:spTree>
    <p:extLst>
      <p:ext uri="{BB962C8B-B14F-4D97-AF65-F5344CB8AC3E}">
        <p14:creationId xmlns:p14="http://schemas.microsoft.com/office/powerpoint/2010/main" val="2411196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en-US" sz="3200" dirty="0"/>
              <a:t/>
            </a:r>
            <a:br>
              <a:rPr lang="en-US" altLang="en-US" sz="3200" dirty="0"/>
            </a:br>
            <a:r>
              <a:rPr lang="en-US" altLang="en-US" sz="3200" dirty="0"/>
              <a:t>What is Business?</a:t>
            </a:r>
          </a:p>
        </p:txBody>
      </p:sp>
      <p:sp>
        <p:nvSpPr>
          <p:cNvPr id="8195" name="Rectangle 3"/>
          <p:cNvSpPr>
            <a:spLocks noGrp="1" noChangeArrowheads="1"/>
          </p:cNvSpPr>
          <p:nvPr>
            <p:ph idx="1"/>
          </p:nvPr>
        </p:nvSpPr>
        <p:spPr/>
        <p:txBody>
          <a:bodyPr/>
          <a:lstStyle/>
          <a:p>
            <a:endParaRPr lang="en-US" altLang="en-US"/>
          </a:p>
          <a:p>
            <a:pPr algn="ctr">
              <a:buFontTx/>
              <a:buNone/>
            </a:pPr>
            <a:r>
              <a:rPr lang="en-US" altLang="en-US" sz="2800">
                <a:latin typeface="Arial Black" pitchFamily="34" charset="0"/>
              </a:rPr>
              <a:t>Definitions of Business</a:t>
            </a:r>
            <a:endParaRPr lang="en-US" altLang="en-US" sz="2800"/>
          </a:p>
          <a:p>
            <a:r>
              <a:rPr lang="en-US" altLang="en-US" sz="2800"/>
              <a:t>Business as an occupation is the acquired set of specialized skills and abilities that allows people to create valuable goods and services</a:t>
            </a:r>
            <a:endParaRPr lang="en-US" altLang="en-US"/>
          </a:p>
        </p:txBody>
      </p:sp>
    </p:spTree>
    <p:extLst>
      <p:ext uri="{BB962C8B-B14F-4D97-AF65-F5344CB8AC3E}">
        <p14:creationId xmlns:p14="http://schemas.microsoft.com/office/powerpoint/2010/main" val="1593544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ltLang="en-US" sz="3200" dirty="0"/>
              <a:t/>
            </a:r>
            <a:br>
              <a:rPr lang="en-US" altLang="en-US" sz="3200" dirty="0"/>
            </a:br>
            <a:r>
              <a:rPr lang="en-US" altLang="en-US" sz="3200" dirty="0"/>
              <a:t>What is Business?</a:t>
            </a:r>
          </a:p>
        </p:txBody>
      </p:sp>
      <p:sp>
        <p:nvSpPr>
          <p:cNvPr id="10243" name="Rectangle 3"/>
          <p:cNvSpPr>
            <a:spLocks noGrp="1" noChangeArrowheads="1"/>
          </p:cNvSpPr>
          <p:nvPr>
            <p:ph idx="1"/>
          </p:nvPr>
        </p:nvSpPr>
        <p:spPr/>
        <p:txBody>
          <a:bodyPr/>
          <a:lstStyle/>
          <a:p>
            <a:endParaRPr lang="en-US" altLang="en-US"/>
          </a:p>
          <a:p>
            <a:pPr algn="ctr">
              <a:buFontTx/>
              <a:buNone/>
            </a:pPr>
            <a:r>
              <a:rPr lang="en-US" altLang="en-US" sz="2800">
                <a:latin typeface="Arial Black" pitchFamily="34" charset="0"/>
              </a:rPr>
              <a:t>Definitions of Business</a:t>
            </a:r>
            <a:endParaRPr lang="en-US" altLang="en-US" sz="2800"/>
          </a:p>
          <a:p>
            <a:r>
              <a:rPr lang="en-US" altLang="en-US" sz="2800"/>
              <a:t>Business as an organization is the system of task and authority relationship that coordinates and controls the interactions between people so that they work toward a common goal</a:t>
            </a:r>
          </a:p>
        </p:txBody>
      </p:sp>
    </p:spTree>
    <p:extLst>
      <p:ext uri="{BB962C8B-B14F-4D97-AF65-F5344CB8AC3E}">
        <p14:creationId xmlns:p14="http://schemas.microsoft.com/office/powerpoint/2010/main" val="4149417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altLang="en-US" sz="3200" dirty="0"/>
              <a:t/>
            </a:r>
            <a:br>
              <a:rPr lang="en-US" altLang="en-US" sz="3200" dirty="0"/>
            </a:br>
            <a:r>
              <a:rPr lang="en-US" altLang="en-US" sz="3200" dirty="0"/>
              <a:t>What is Business?</a:t>
            </a:r>
          </a:p>
        </p:txBody>
      </p:sp>
      <p:sp>
        <p:nvSpPr>
          <p:cNvPr id="7171" name="Rectangle 3"/>
          <p:cNvSpPr>
            <a:spLocks noGrp="1" noChangeArrowheads="1"/>
          </p:cNvSpPr>
          <p:nvPr>
            <p:ph idx="1"/>
          </p:nvPr>
        </p:nvSpPr>
        <p:spPr/>
        <p:txBody>
          <a:bodyPr/>
          <a:lstStyle/>
          <a:p>
            <a:endParaRPr lang="en-US" altLang="en-US" dirty="0"/>
          </a:p>
          <a:p>
            <a:pPr algn="ctr">
              <a:buFontTx/>
              <a:buNone/>
            </a:pPr>
            <a:r>
              <a:rPr lang="en-US" altLang="en-US" sz="2800" dirty="0">
                <a:latin typeface="Arial Black" pitchFamily="34" charset="0"/>
              </a:rPr>
              <a:t>Definitions of Business</a:t>
            </a:r>
            <a:endParaRPr lang="en-US" altLang="en-US" sz="2800" dirty="0"/>
          </a:p>
          <a:p>
            <a:r>
              <a:rPr lang="en-US" altLang="en-US" sz="2800" dirty="0"/>
              <a:t>Business as a system is a combination of business commerce, occupations, and organizations that produces and distributes the goods and services that create value for people in a society</a:t>
            </a:r>
            <a:endParaRPr lang="en-US" altLang="en-US" dirty="0"/>
          </a:p>
        </p:txBody>
      </p:sp>
    </p:spTree>
    <p:extLst>
      <p:ext uri="{BB962C8B-B14F-4D97-AF65-F5344CB8AC3E}">
        <p14:creationId xmlns:p14="http://schemas.microsoft.com/office/powerpoint/2010/main" val="787594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Business Activities</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A business must organize the people and equipment to provide the product.</a:t>
            </a:r>
          </a:p>
          <a:p>
            <a:r>
              <a:rPr lang="en-US" dirty="0" smtClean="0"/>
              <a:t>People within the organization manage the company’s resources to produce the product.</a:t>
            </a:r>
          </a:p>
          <a:p>
            <a:r>
              <a:rPr lang="en-US" dirty="0" smtClean="0"/>
              <a:t>The company markets the product or service by deciding where to sell it and how to advertise it. </a:t>
            </a:r>
          </a:p>
          <a:p>
            <a:endParaRPr lang="en-US" dirty="0"/>
          </a:p>
        </p:txBody>
      </p:sp>
    </p:spTree>
    <p:extLst>
      <p:ext uri="{BB962C8B-B14F-4D97-AF65-F5344CB8AC3E}">
        <p14:creationId xmlns:p14="http://schemas.microsoft.com/office/powerpoint/2010/main" val="113942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Black" panose="020B0A04020102020204" pitchFamily="34" charset="0"/>
              </a:rPr>
              <a:t>Business’ Motivations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t>Profits represent rewards for businesspeople who take the risks involved in blending people, technology, and information to create and market want-satisfying goods and services.</a:t>
            </a:r>
          </a:p>
          <a:p>
            <a:r>
              <a:rPr lang="en-US" dirty="0" smtClean="0"/>
              <a:t>Profit is the motivation for taking the risk to start a business. Profit is made by keeping sales high and costs low. </a:t>
            </a:r>
          </a:p>
          <a:p>
            <a:endParaRPr lang="en-US" dirty="0"/>
          </a:p>
        </p:txBody>
      </p:sp>
    </p:spTree>
    <p:extLst>
      <p:ext uri="{BB962C8B-B14F-4D97-AF65-F5344CB8AC3E}">
        <p14:creationId xmlns:p14="http://schemas.microsoft.com/office/powerpoint/2010/main" val="4220876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173</TotalTime>
  <Words>586</Words>
  <Application>Microsoft Office PowerPoint</Application>
  <PresentationFormat>On-screen Show (4:3)</PresentationFormat>
  <Paragraphs>84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Clarity</vt:lpstr>
      <vt:lpstr>Introduction to Business</vt:lpstr>
      <vt:lpstr>What is Business?</vt:lpstr>
      <vt:lpstr>What is Business?</vt:lpstr>
      <vt:lpstr> What is Business?</vt:lpstr>
      <vt:lpstr> What is Business?</vt:lpstr>
      <vt:lpstr> What is Business?</vt:lpstr>
      <vt:lpstr> What is Business?</vt:lpstr>
      <vt:lpstr>Business Activities</vt:lpstr>
      <vt:lpstr>Business’ Motivations </vt:lpstr>
      <vt:lpstr>PowerPoint Presentation</vt:lpstr>
      <vt:lpstr>Components of business</vt:lpstr>
      <vt:lpstr>Primary Industry</vt:lpstr>
      <vt:lpstr>Secondary Industry</vt:lpstr>
      <vt:lpstr>Commerce</vt:lpstr>
      <vt:lpstr>Factors of Production</vt:lpstr>
      <vt:lpstr>Economic System</vt:lpstr>
      <vt:lpstr>Free Market Economy or Private Enterprise System</vt:lpstr>
      <vt:lpstr>Non-for Profit Organization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Business</dc:title>
  <dc:creator>hp</dc:creator>
  <cp:lastModifiedBy>hp</cp:lastModifiedBy>
  <cp:revision>18</cp:revision>
  <dcterms:created xsi:type="dcterms:W3CDTF">2018-02-05T19:17:57Z</dcterms:created>
  <dcterms:modified xsi:type="dcterms:W3CDTF">2018-02-07T17:09:49Z</dcterms:modified>
</cp:coreProperties>
</file>