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9" autoAdjust="0"/>
    <p:restoredTop sz="9466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4509747-02D4-44EA-BEA1-E19BE13C9D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7F20E6-3B86-47DE-99B4-E8CD1779371A}" type="datetimeFigureOut">
              <a:rPr lang="en-US" smtClean="0"/>
              <a:t>03-Apr-18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uwait" TargetMode="External"/><Relationship Id="rId13" Type="http://schemas.openxmlformats.org/officeDocument/2006/relationships/hyperlink" Target="https://en.wikipedia.org/wiki/United_States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en.wikipedia.org/wiki/China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en.wikipedia.org/wiki/Japan" TargetMode="External"/><Relationship Id="rId12" Type="http://schemas.openxmlformats.org/officeDocument/2006/relationships/hyperlink" Target="https://en.wikipedia.org/wiki/United_Arab_Emirates" TargetMode="Externa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hyperlink" Target="https://en.wikipedia.org/wiki/Afghanistan" TargetMode="Externa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ran" TargetMode="External"/><Relationship Id="rId11" Type="http://schemas.openxmlformats.org/officeDocument/2006/relationships/hyperlink" Target="https://en.wikipedia.org/wiki/Singapore" TargetMode="External"/><Relationship Id="rId24" Type="http://schemas.openxmlformats.org/officeDocument/2006/relationships/image" Target="../media/image12.png"/><Relationship Id="rId5" Type="http://schemas.openxmlformats.org/officeDocument/2006/relationships/hyperlink" Target="https://en.wikipedia.org/wiki/India" TargetMode="Externa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hyperlink" Target="https://en.wikipedia.org/wiki/Saudi_Arabia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en.wikipedia.org/wiki/European_Union" TargetMode="External"/><Relationship Id="rId9" Type="http://schemas.openxmlformats.org/officeDocument/2006/relationships/hyperlink" Target="https://en.wikipedia.org/wiki/Malaysia" TargetMode="Externa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Business Plan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term export means sending of goods or services produced in one country to another country. The seller of such goods and services is referred to as an exporter; the foreign buyer is referred to as an </a:t>
            </a:r>
            <a:r>
              <a:rPr lang="en-US" dirty="0" smtClean="0"/>
              <a:t>importer.</a:t>
            </a:r>
          </a:p>
          <a:p>
            <a:r>
              <a:rPr lang="en-US" dirty="0"/>
              <a:t>Pakistan exports rice, </a:t>
            </a:r>
            <a:r>
              <a:rPr lang="en-US" dirty="0" err="1"/>
              <a:t>kinnows</a:t>
            </a:r>
            <a:r>
              <a:rPr lang="en-US" dirty="0"/>
              <a:t>, mangoes, furniture, cotton fiber, cement, tiles, marble, textiles, clothing, leather goods, sports goods (renowned for footballs/soccer balls), cutlery, surgical instruments, electrical appliances, software, carpets, rugs, ice cream, livestock meat, chicken, powdered milk, wheat, seafood (especially shrimp/prawns), vegetables, processed food items, Pakistani-assembled </a:t>
            </a:r>
            <a:r>
              <a:rPr lang="en-US" dirty="0" err="1"/>
              <a:t>Suzukis</a:t>
            </a:r>
            <a:r>
              <a:rPr lang="en-US" dirty="0"/>
              <a:t> (to Afghanistan and other countries), defense equipment (submarines, tanks, radars), salt, onyx, engineering goods, and many other items. </a:t>
            </a:r>
            <a:endParaRPr lang="en-US" dirty="0" smtClean="0"/>
          </a:p>
          <a:p>
            <a:r>
              <a:rPr lang="en-US" dirty="0" smtClean="0"/>
              <a:t>Pakistan </a:t>
            </a:r>
            <a:r>
              <a:rPr lang="en-US" dirty="0"/>
              <a:t>produces and exports cements to Asia and the Middle East. In August 2007, Pakistan started exporting cement to India to fill in the shortage there caused by the building boom</a:t>
            </a:r>
          </a:p>
        </p:txBody>
      </p:sp>
    </p:spTree>
    <p:extLst>
      <p:ext uri="{BB962C8B-B14F-4D97-AF65-F5344CB8AC3E}">
        <p14:creationId xmlns:p14="http://schemas.microsoft.com/office/powerpoint/2010/main" val="30253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Trading Countries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8494" y="1600199"/>
          <a:ext cx="6897412" cy="4800602"/>
        </p:xfrm>
        <a:graphic>
          <a:graphicData uri="http://schemas.openxmlformats.org/drawingml/2006/table">
            <a:tbl>
              <a:tblPr/>
              <a:tblGrid>
                <a:gridCol w="1724353"/>
                <a:gridCol w="1724353"/>
                <a:gridCol w="1724353"/>
                <a:gridCol w="1724353"/>
              </a:tblGrid>
              <a:tr h="57938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Country</a:t>
                      </a:r>
                    </a:p>
                  </a:txBody>
                  <a:tcPr marL="82769" marR="181057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Percentage of imports</a:t>
                      </a:r>
                    </a:p>
                  </a:txBody>
                  <a:tcPr marL="82769" marR="181057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Percentage of exports</a:t>
                      </a:r>
                    </a:p>
                  </a:txBody>
                  <a:tcPr marL="82769" marR="181057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Percentage of total trade</a:t>
                      </a:r>
                    </a:p>
                  </a:txBody>
                  <a:tcPr marL="82769" marR="181057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2" tooltip="Afghanistan"/>
                        </a:rPr>
                        <a:t>Afghanistan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0.3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7.6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2.8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3" tooltip="China"/>
                        </a:rPr>
                        <a:t>China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31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4" tooltip="European Union"/>
                        </a:rPr>
                        <a:t>EU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10.4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18.2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13.0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5" tooltip="India"/>
                        </a:rPr>
                        <a:t>India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3.7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2.1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3.2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6" tooltip="Iran"/>
                        </a:rPr>
                        <a:t>Iran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3.4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1.8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7" tooltip="Japan"/>
                        </a:rPr>
                        <a:t>Japan</a:t>
                      </a:r>
                      <a:r>
                        <a:rPr lang="en-US" sz="1600">
                          <a:effectLst/>
                        </a:rPr>
                        <a:t> |.| 3.6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1.6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8" tooltip="Kuwait"/>
                        </a:rPr>
                        <a:t>Kuwait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6.3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0.07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4.4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9" tooltip="Malaysia"/>
                        </a:rPr>
                        <a:t>Malaysia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0" tooltip="Saudi Arabia"/>
                        </a:rPr>
                        <a:t>Saudi Arabia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12.2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8.5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9.0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1" tooltip="Singapore"/>
                        </a:rPr>
                        <a:t>Singapore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4.1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0.3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2.8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793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2" tooltip="United Arab Emirates"/>
                        </a:rPr>
                        <a:t>United Arab Emirates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12.1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8.5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10.9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u="none" strike="noStrike">
                          <a:solidFill>
                            <a:srgbClr val="0B0080"/>
                          </a:solidFill>
                          <a:effectLst/>
                          <a:hlinkClick r:id="rId13" tooltip="United States"/>
                        </a:rPr>
                        <a:t>United States</a:t>
                      </a:r>
                      <a:endParaRPr lang="en-US" sz="1600">
                        <a:effectLst/>
                      </a:endParaRP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3.7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13.6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6.7</a:t>
                      </a:r>
                    </a:p>
                  </a:txBody>
                  <a:tcPr marL="82769" marR="82769" marT="41384" marB="41384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upload.wikimedia.org/wikipedia/commons/thumb/9/9a/Flag_of_Afghanistan.svg/23px-Flag_of_Afghanistan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upload.wikimedia.org/wikipedia/commons/thumb/f/fa/Flag_of_the_People%27s_Republic_of_China.svg/23px-Flag_of_the_People%27s_Republic_of_China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7/Flag_of_Europe.svg/23px-Flag_of_Europe.sv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en/thumb/4/41/Flag_of_India.svg/23px-Flag_of_India.sv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Flag_of_Iran.svg/23px-Flag_of_Iran.sv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en/thumb/9/9e/Flag_of_Japan.svg/23px-Flag_of_Japan.sv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a/aa/Flag_of_Kuwait.svg/23px-Flag_of_Kuwait.svg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upload.wikimedia.org/wikipedia/commons/thumb/6/66/Flag_of_Malaysia.svg/23px-Flag_of_Malaysia.svg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0/0d/Flag_of_Saudi_Arabia.svg/23px-Flag_of_Saudi_Arabia.svg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upload.wikimedia.org/wikipedia/commons/thumb/4/48/Flag_of_Singapore.svg/23px-Flag_of_Singapore.sv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c/cb/Flag_of_the_United_Arab_Emirates.svg/23px-Flag_of_the_United_Arab_Emirates.svg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upload.wikimedia.org/wikipedia/en/thumb/a/a4/Flag_of_the_United_States.svg/23px-Flag_of_the_United_States.svg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00200"/>
            <a:ext cx="2190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 document which contains the objectives of the business and the ways to achieve these objectives.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There are two situations:</a:t>
            </a:r>
          </a:p>
          <a:p>
            <a:r>
              <a:rPr lang="en-US" sz="2800" dirty="0" smtClean="0"/>
              <a:t>Buying a business</a:t>
            </a:r>
          </a:p>
          <a:p>
            <a:r>
              <a:rPr lang="en-US" sz="2800" dirty="0" smtClean="0"/>
              <a:t>Starting from the scratch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OBJECTIVES of the business</a:t>
            </a:r>
          </a:p>
          <a:p>
            <a:pPr marL="114300" indent="0">
              <a:buNone/>
            </a:pPr>
            <a:r>
              <a:rPr lang="en-US" sz="2800" dirty="0" smtClean="0"/>
              <a:t>Marketing Component</a:t>
            </a:r>
          </a:p>
          <a:p>
            <a:pPr marL="114300" indent="0">
              <a:buNone/>
            </a:pPr>
            <a:r>
              <a:rPr lang="en-US" sz="2800" dirty="0" smtClean="0"/>
              <a:t>Financial Component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05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Name of business</a:t>
            </a:r>
          </a:p>
          <a:p>
            <a:r>
              <a:rPr lang="en-US" sz="2400" dirty="0" smtClean="0"/>
              <a:t>Name should indicate the type of business </a:t>
            </a:r>
          </a:p>
          <a:p>
            <a:r>
              <a:rPr lang="en-US" sz="2400" dirty="0" smtClean="0"/>
              <a:t>Name should be simple</a:t>
            </a:r>
          </a:p>
          <a:p>
            <a:r>
              <a:rPr lang="en-US" sz="2400" dirty="0" smtClean="0"/>
              <a:t>Uniqueness of name</a:t>
            </a:r>
          </a:p>
          <a:p>
            <a:pPr marL="114300" indent="0">
              <a:buNone/>
            </a:pPr>
            <a:r>
              <a:rPr lang="en-US" sz="2400" dirty="0" smtClean="0"/>
              <a:t>Legal consideration</a:t>
            </a:r>
          </a:p>
          <a:p>
            <a:r>
              <a:rPr lang="en-US" sz="2400" dirty="0" smtClean="0"/>
              <a:t>Avoid the names not encouraged by the law e.g. national heroes, religious personalities</a:t>
            </a:r>
          </a:p>
          <a:p>
            <a:pPr marL="114300" indent="0">
              <a:buNone/>
            </a:pPr>
            <a:r>
              <a:rPr lang="en-US" sz="2400" dirty="0" smtClean="0"/>
              <a:t>Location of business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0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72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SWOT Analysis</a:t>
            </a:r>
          </a:p>
          <a:p>
            <a:r>
              <a:rPr lang="en-US" sz="2400" dirty="0" smtClean="0"/>
              <a:t>Who will be the customers of the business?</a:t>
            </a:r>
          </a:p>
          <a:p>
            <a:r>
              <a:rPr lang="en-US" sz="2400" dirty="0" smtClean="0"/>
              <a:t>Where are they located?</a:t>
            </a:r>
          </a:p>
          <a:p>
            <a:r>
              <a:rPr lang="en-US" sz="2400" dirty="0" smtClean="0"/>
              <a:t>What would customer like to pay for the product or service?</a:t>
            </a:r>
          </a:p>
          <a:p>
            <a:r>
              <a:rPr lang="en-US" sz="2400" dirty="0" smtClean="0"/>
              <a:t>What are the benefits, the customer are expecting from the product and services?</a:t>
            </a:r>
          </a:p>
          <a:p>
            <a:r>
              <a:rPr lang="en-US" sz="2400" dirty="0" smtClean="0"/>
              <a:t>What are the expected sales in the given market?</a:t>
            </a:r>
          </a:p>
          <a:p>
            <a:r>
              <a:rPr lang="en-US" sz="2400" b="1" dirty="0" smtClean="0"/>
              <a:t>Analysis of competitors</a:t>
            </a:r>
          </a:p>
          <a:p>
            <a:r>
              <a:rPr lang="en-US" sz="2400" dirty="0" smtClean="0"/>
              <a:t>What is the nature of competition in the market?</a:t>
            </a:r>
          </a:p>
          <a:p>
            <a:r>
              <a:rPr lang="en-US" sz="2400" dirty="0" smtClean="0"/>
              <a:t>Who are the competitors  of the business?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09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will be the message of the business be promoted in general public?</a:t>
            </a:r>
            <a:endParaRPr lang="en-US" sz="2800" dirty="0"/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Financial </a:t>
            </a:r>
          </a:p>
          <a:p>
            <a:r>
              <a:rPr lang="en-US" sz="2800" dirty="0" smtClean="0"/>
              <a:t>What will be the investment of the business and how much should be borrowed?</a:t>
            </a:r>
          </a:p>
          <a:p>
            <a:r>
              <a:rPr lang="en-US" sz="2800" dirty="0" smtClean="0"/>
              <a:t>What would be the expected expenses of the business in a given period of time?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Administrative 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what would be the structure to handle the business?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6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failure of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are not capable of handling business</a:t>
            </a:r>
          </a:p>
          <a:p>
            <a:r>
              <a:rPr lang="en-US" dirty="0" smtClean="0"/>
              <a:t>Some people are not capable enough to know markets.</a:t>
            </a:r>
          </a:p>
          <a:p>
            <a:r>
              <a:rPr lang="en-US" dirty="0" smtClean="0"/>
              <a:t>People should try to learn the abilities to run the business.</a:t>
            </a:r>
          </a:p>
          <a:p>
            <a:r>
              <a:rPr lang="en-US" dirty="0" smtClean="0"/>
              <a:t>People do not have experience required for a business.</a:t>
            </a:r>
          </a:p>
          <a:p>
            <a:pPr marL="114300" indent="0">
              <a:buNone/>
            </a:pPr>
            <a:r>
              <a:rPr lang="en-US" dirty="0" smtClean="0"/>
              <a:t>We need to have control over:</a:t>
            </a:r>
          </a:p>
          <a:p>
            <a:r>
              <a:rPr lang="en-US" dirty="0" smtClean="0"/>
              <a:t>Production process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Wastage</a:t>
            </a:r>
          </a:p>
          <a:p>
            <a:r>
              <a:rPr lang="en-US" dirty="0" smtClean="0"/>
              <a:t>Complaint handling</a:t>
            </a:r>
          </a:p>
          <a:p>
            <a:r>
              <a:rPr lang="en-US" dirty="0" smtClean="0"/>
              <a:t>Quality</a:t>
            </a:r>
          </a:p>
          <a:p>
            <a:pPr marL="114300" indent="0">
              <a:buNone/>
            </a:pPr>
            <a:r>
              <a:rPr lang="en-US" dirty="0" smtClean="0"/>
              <a:t>Insufficient capital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1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factor of business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work</a:t>
            </a:r>
          </a:p>
          <a:p>
            <a:r>
              <a:rPr lang="en-US" dirty="0" smtClean="0"/>
              <a:t>Dedication and commitment</a:t>
            </a:r>
          </a:p>
          <a:p>
            <a:r>
              <a:rPr lang="en-US" dirty="0" smtClean="0"/>
              <a:t>Response of market</a:t>
            </a:r>
          </a:p>
          <a:p>
            <a:r>
              <a:rPr lang="en-US" dirty="0" smtClean="0"/>
              <a:t>Competence-ability to work</a:t>
            </a:r>
          </a:p>
          <a:p>
            <a:r>
              <a:rPr lang="en-US" dirty="0" smtClean="0"/>
              <a:t>Knowledge of market</a:t>
            </a:r>
          </a:p>
          <a:p>
            <a:r>
              <a:rPr lang="en-US" dirty="0" smtClean="0"/>
              <a:t>Knowledge of product</a:t>
            </a:r>
          </a:p>
          <a:p>
            <a:r>
              <a:rPr lang="en-US" dirty="0" smtClean="0"/>
              <a:t>Knowledge of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Joint Venture</a:t>
            </a:r>
          </a:p>
          <a:p>
            <a:r>
              <a:rPr lang="en-US" dirty="0" smtClean="0"/>
              <a:t>Strategic Alliance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3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Goods produced somewhere else and sold domestically</a:t>
            </a:r>
            <a:r>
              <a:rPr lang="en-US" dirty="0" smtClean="0"/>
              <a:t>.</a:t>
            </a:r>
          </a:p>
          <a:p>
            <a:r>
              <a:rPr lang="en-US" dirty="0"/>
              <a:t>An import in the receiving country is an export from the sending country. </a:t>
            </a:r>
            <a:endParaRPr lang="en-US" dirty="0" smtClean="0"/>
          </a:p>
          <a:p>
            <a:r>
              <a:rPr lang="en-US" dirty="0" smtClean="0"/>
              <a:t>Machinery</a:t>
            </a:r>
          </a:p>
          <a:p>
            <a:r>
              <a:rPr lang="en-US" dirty="0" smtClean="0"/>
              <a:t>Expertise</a:t>
            </a:r>
          </a:p>
          <a:p>
            <a:r>
              <a:rPr lang="en-US" dirty="0" smtClean="0"/>
              <a:t>Imports </a:t>
            </a:r>
            <a:r>
              <a:rPr lang="en-US" dirty="0"/>
              <a:t>make a country dependent on other countries' political and economic power. That's especially true if it imports commodities, such as food, oil, and industrial materials</a:t>
            </a:r>
            <a:r>
              <a:rPr lang="en-US" dirty="0" smtClean="0"/>
              <a:t>.</a:t>
            </a:r>
          </a:p>
          <a:p>
            <a:r>
              <a:rPr lang="en-US" dirty="0"/>
              <a:t>Imports include petroleum and petroleum products, edible oil, chemicals, fertilizer, capital goods, industrial raw materials, and consumer </a:t>
            </a:r>
            <a:r>
              <a:rPr lang="en-US" dirty="0" smtClean="0"/>
              <a:t>products, </a:t>
            </a:r>
            <a:r>
              <a:rPr lang="en-US" smtClean="0"/>
              <a:t>pharmaceutical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40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</TotalTime>
  <Words>620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Introduction to Business</vt:lpstr>
      <vt:lpstr>Business Plan</vt:lpstr>
      <vt:lpstr>Components of business</vt:lpstr>
      <vt:lpstr>Objectives of business</vt:lpstr>
      <vt:lpstr>Marketing </vt:lpstr>
      <vt:lpstr>Promotion</vt:lpstr>
      <vt:lpstr>Causes of failure of business</vt:lpstr>
      <vt:lpstr>Success factor of business </vt:lpstr>
      <vt:lpstr>Imports </vt:lpstr>
      <vt:lpstr>Exports</vt:lpstr>
      <vt:lpstr>List of Trading Countries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Business</dc:title>
  <dc:creator>hp</dc:creator>
  <cp:lastModifiedBy>hp</cp:lastModifiedBy>
  <cp:revision>21</cp:revision>
  <dcterms:created xsi:type="dcterms:W3CDTF">2018-04-01T16:51:04Z</dcterms:created>
  <dcterms:modified xsi:type="dcterms:W3CDTF">2018-04-03T02:13:46Z</dcterms:modified>
</cp:coreProperties>
</file>