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Programs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991600" cy="5638800"/>
          </a:xfrm>
          <a:solidFill>
            <a:srgbClr val="00B050">
              <a:alpha val="53000"/>
            </a:srgbClr>
          </a:solidFill>
        </p:spPr>
        <p:txBody>
          <a:bodyPr>
            <a:normAutofit fontScale="92500"/>
          </a:bodyPr>
          <a:lstStyle/>
          <a:p>
            <a:pPr algn="l"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Qno.1.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program that inputs the radius of circle and find out: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Circumference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 using Java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Qno.2.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program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inputs base and height of triangle and rectangle and find out: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Triangle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Rectangle</a:t>
            </a:r>
          </a:p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Qno.3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.Write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that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three numbers from the user and find out Multiplication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using Java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Qno.4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.Write 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inputs three values from the user and find out their Addition,Subtraction,Multiplication and Division of values</a:t>
            </a:r>
          </a:p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Qno.5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Program that inputs marks of Five subjects and find out their Sum and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of the 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marks using Java.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</TotalTime>
  <Words>104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Franklin Gothic Book</vt:lpstr>
      <vt:lpstr>Franklin Gothic Medium</vt:lpstr>
      <vt:lpstr>Wingdings</vt:lpstr>
      <vt:lpstr>Wingdings 2</vt:lpstr>
      <vt:lpstr>Trek</vt:lpstr>
      <vt:lpstr>Programs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</dc:title>
  <dc:creator>Usman Ali</dc:creator>
  <cp:lastModifiedBy>Usman Sani</cp:lastModifiedBy>
  <cp:revision>8</cp:revision>
  <dcterms:created xsi:type="dcterms:W3CDTF">2006-08-16T00:00:00Z</dcterms:created>
  <dcterms:modified xsi:type="dcterms:W3CDTF">2016-09-18T10:24:36Z</dcterms:modified>
</cp:coreProperties>
</file>