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93BCC5-58A8-456A-9BC1-E1EE837EB8B4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B84F21-63F4-4B53-B6C6-D9951DAF4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096000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Lab </a:t>
            </a:r>
            <a:r>
              <a:rPr lang="en-US" sz="3600" b="1" dirty="0" smtClean="0"/>
              <a:t>Performance</a:t>
            </a:r>
            <a:endParaRPr lang="en-US" sz="2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1054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62500" lnSpcReduction="20000"/>
          </a:bodyPr>
          <a:lstStyle/>
          <a:p>
            <a:pPr algn="just"/>
            <a:endParaRPr lang="en-US" sz="24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Q.NO.1:</a:t>
            </a: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 input </a:t>
            </a:r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numbers from the </a:t>
            </a:r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in Dialog Box 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operator as an choice. If user press </a:t>
            </a:r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then display Result of Subtraction. If user Press 5 then display Result of Multiplication. If user enter any other then show “Invalid Message” using </a:t>
            </a:r>
            <a:r>
              <a:rPr lang="en-US" sz="3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Switch </a:t>
            </a:r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statement with </a:t>
            </a:r>
            <a:r>
              <a:rPr lang="en-US" sz="3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 swing (GUI).</a:t>
            </a:r>
          </a:p>
          <a:p>
            <a:pPr algn="just"/>
            <a:endParaRPr lang="en-US" sz="34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Q.No.2:</a:t>
            </a: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Program that input two numbers and radius of circle from the user in Dialog Box. You give the choice to the user that when user entered </a:t>
            </a: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symbol, then it prints Area and Circumference of circle. If user entered</a:t>
            </a:r>
            <a:r>
              <a:rPr lang="en-US" sz="3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* </a:t>
            </a:r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symbol, then it displays the Result of Addition and Division of two numbers. If user entered any other then display “Invalid Message” using </a:t>
            </a:r>
            <a:r>
              <a:rPr lang="en-US" sz="3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 swing (GUI).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400" b="1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 do perform this task by using “Switch Multiple Selection Statement”</a:t>
            </a:r>
          </a:p>
          <a:p>
            <a:pPr algn="just">
              <a:buFont typeface="Wingdings" pitchFamily="2" charset="2"/>
              <a:buChar char="q"/>
            </a:pPr>
            <a:endParaRPr lang="en-US" sz="2000" b="1" u="sng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1600" b="1" u="sng" dirty="0" smtClean="0">
              <a:solidFill>
                <a:schemeClr val="tx1"/>
              </a:solidFill>
            </a:endParaRPr>
          </a:p>
          <a:p>
            <a:pPr algn="just"/>
            <a:endParaRPr lang="en-US" sz="1600" b="1" u="sng" dirty="0">
              <a:solidFill>
                <a:schemeClr val="tx1"/>
              </a:solidFill>
            </a:endParaRPr>
          </a:p>
          <a:p>
            <a:pPr algn="just"/>
            <a:r>
              <a:rPr lang="en-US" sz="1600" b="1" u="sng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172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Good Luck</a:t>
            </a:r>
          </a:p>
          <a:p>
            <a:pPr algn="ctr"/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8001000" y="5410200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0" y="762000"/>
            <a:ext cx="91440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</TotalTime>
  <Words>158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Tw Cen MT</vt:lpstr>
      <vt:lpstr>Wingdings</vt:lpstr>
      <vt:lpstr>Wingdings 2</vt:lpstr>
      <vt:lpstr>Median</vt:lpstr>
      <vt:lpstr>Lab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Performance</dc:title>
  <dc:creator>Muhammad Usman Ali</dc:creator>
  <cp:lastModifiedBy>Usman Ali</cp:lastModifiedBy>
  <cp:revision>44</cp:revision>
  <dcterms:created xsi:type="dcterms:W3CDTF">2014-10-24T05:47:48Z</dcterms:created>
  <dcterms:modified xsi:type="dcterms:W3CDTF">2018-03-04T13:15:53Z</dcterms:modified>
</cp:coreProperties>
</file>