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Programs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991600" cy="6096000"/>
          </a:xfrm>
          <a:solidFill>
            <a:srgbClr val="00B050">
              <a:alpha val="53000"/>
            </a:srgbClr>
          </a:solidFill>
        </p:spPr>
        <p:txBody>
          <a:bodyPr>
            <a:normAutofit fontScale="92500" lnSpcReduction="20000"/>
          </a:bodyPr>
          <a:lstStyle/>
          <a:p>
            <a:endParaRPr lang="en-US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Qno.6.</a:t>
            </a:r>
            <a:r>
              <a:rPr lang="en-US" b="1" dirty="0"/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program which will read an integer variable count from user and then write each of the following statements 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display the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using Java. </a:t>
            </a:r>
            <a:endParaRPr lang="en-US" sz="2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++count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-- count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 ++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count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-        </a:t>
            </a:r>
          </a:p>
          <a:p>
            <a:pPr algn="l"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Qno.7.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radius of circle from the user. You give choice to the user if user 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display Area of Circle. If 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display Circumference of circle. If user Press any other number then display “Invalid Number”</a:t>
            </a:r>
          </a:p>
          <a:p>
            <a:pPr algn="l"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Qno.8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three numbers from the user and find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whether these numbers are Equal or Different using Nested If statement.</a:t>
            </a: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Qno.9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 a Java Program that input three numbers and find out Larger number using Multiple if-else statement.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Book</vt:lpstr>
      <vt:lpstr>Franklin Gothic Medium</vt:lpstr>
      <vt:lpstr>Wingdings 2</vt:lpstr>
      <vt:lpstr>Trek</vt:lpstr>
      <vt:lpstr>Programs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Usman Ali</dc:creator>
  <cp:lastModifiedBy>Usman Sani</cp:lastModifiedBy>
  <cp:revision>11</cp:revision>
  <dcterms:created xsi:type="dcterms:W3CDTF">2006-08-16T00:00:00Z</dcterms:created>
  <dcterms:modified xsi:type="dcterms:W3CDTF">2016-09-18T10:22:44Z</dcterms:modified>
</cp:coreProperties>
</file>