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DDC98FD-1FFB-4201-BC25-0CE9DAED5C68}" type="datetimeFigureOut">
              <a:rPr lang="en-US" smtClean="0"/>
              <a:pPr/>
              <a:t>16-Oct-17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E35E8D8-D5B1-4F61-B243-1D8A4782E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The 1956 Constitution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458200" cy="4876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	The Constitution of 1956 was passed after </a:t>
            </a:r>
            <a:r>
              <a:rPr lang="en-US" dirty="0" smtClean="0">
                <a:solidFill>
                  <a:schemeClr val="tx1"/>
                </a:solidFill>
              </a:rPr>
              <a:t>long </a:t>
            </a:r>
            <a:r>
              <a:rPr lang="en-US" dirty="0" smtClean="0">
                <a:solidFill>
                  <a:schemeClr val="tx1"/>
                </a:solidFill>
              </a:rPr>
              <a:t>deliberations.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	It replaced the Interim Constitution. It has </a:t>
            </a:r>
            <a:r>
              <a:rPr lang="en-US" dirty="0" smtClean="0">
                <a:solidFill>
                  <a:schemeClr val="tx1"/>
                </a:solidFill>
              </a:rPr>
              <a:t>234 </a:t>
            </a:r>
            <a:r>
              <a:rPr lang="en-US" dirty="0" smtClean="0">
                <a:solidFill>
                  <a:schemeClr val="tx1"/>
                </a:solidFill>
              </a:rPr>
              <a:t>Articles and 6 </a:t>
            </a:r>
            <a:r>
              <a:rPr lang="en-US" dirty="0" smtClean="0">
                <a:solidFill>
                  <a:schemeClr val="tx1"/>
                </a:solidFill>
              </a:rPr>
              <a:t>	Schedules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	It declared that the name of the country 	would be the Islamic </a:t>
            </a:r>
            <a:r>
              <a:rPr lang="en-US" dirty="0" smtClean="0">
                <a:solidFill>
                  <a:schemeClr val="tx1"/>
                </a:solidFill>
              </a:rPr>
              <a:t>	Republic </a:t>
            </a:r>
            <a:r>
              <a:rPr lang="en-US" dirty="0" smtClean="0">
                <a:solidFill>
                  <a:schemeClr val="tx1"/>
                </a:solidFill>
              </a:rPr>
              <a:t>of Pakistan.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	There was clear impact of the Government 	of India Act, </a:t>
            </a:r>
            <a:r>
              <a:rPr lang="en-US" dirty="0" smtClean="0">
                <a:solidFill>
                  <a:schemeClr val="tx1"/>
                </a:solidFill>
              </a:rPr>
              <a:t>	1935 </a:t>
            </a:r>
            <a:r>
              <a:rPr lang="en-US" dirty="0" smtClean="0">
                <a:solidFill>
                  <a:schemeClr val="tx1"/>
                </a:solidFill>
              </a:rPr>
              <a:t>and the Interim 	Constitution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7: Islamic Character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name of the country was the Islamic Republic, Objectives Resolution was the Preamble. </a:t>
            </a:r>
          </a:p>
          <a:p>
            <a:r>
              <a:rPr lang="en-US" dirty="0" smtClean="0"/>
              <a:t>Other Islamic clauses were part of Directive Principles. </a:t>
            </a:r>
          </a:p>
          <a:p>
            <a:r>
              <a:rPr lang="en-US" dirty="0" smtClean="0"/>
              <a:t>No law can be made to violate Islamic principles and teachings.</a:t>
            </a:r>
          </a:p>
          <a:p>
            <a:r>
              <a:rPr lang="en-US" dirty="0" smtClean="0"/>
              <a:t>Existing laws would be brought in conformity with Islamic teachings.</a:t>
            </a:r>
          </a:p>
          <a:p>
            <a:r>
              <a:rPr lang="en-US" dirty="0" smtClean="0"/>
              <a:t>A Commission was to be appointed to examine the laws for bringing them in conformity.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 Whether a Law is Islamic or not, NA had to decide. The matter could be taken up with the Judiciary.</a:t>
            </a:r>
          </a:p>
          <a:p>
            <a:r>
              <a:rPr lang="en-US" dirty="0" smtClean="0"/>
              <a:t>Islam was not declared state religion.</a:t>
            </a:r>
          </a:p>
          <a:p>
            <a:r>
              <a:rPr lang="en-US" dirty="0" smtClean="0"/>
              <a:t>Islamic heritage and roots are combined with modern notions of governance and a moderate political system was adopted.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the Constitution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elections were held after the enforcement of Constitution. </a:t>
            </a:r>
          </a:p>
          <a:p>
            <a:r>
              <a:rPr lang="en-US" dirty="0" smtClean="0"/>
              <a:t>It was finally abrogated on October 7, 1958. </a:t>
            </a:r>
          </a:p>
          <a:p>
            <a:r>
              <a:rPr lang="en-US" dirty="0" smtClean="0"/>
              <a:t>It worked from March 23, 1956 to October 7, 1958.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	1: Parliamentary System</a:t>
            </a:r>
          </a:p>
          <a:p>
            <a:r>
              <a:rPr lang="en-US" sz="2800" dirty="0" smtClean="0"/>
              <a:t>	Executive Authority vested in the President 	who 	exercised it on the advice of the Prime 	Minister 	except in the matters he had 	discretion. </a:t>
            </a:r>
          </a:p>
          <a:p>
            <a:r>
              <a:rPr lang="en-US" sz="2800" dirty="0" smtClean="0"/>
              <a:t>	President had ceremonial functions and 	exercised limited powers.</a:t>
            </a:r>
          </a:p>
          <a:p>
            <a:r>
              <a:rPr lang="en-US" sz="2800" dirty="0" smtClean="0"/>
              <a:t>       The President would be of 45 years of age,   	Muslim and qualified to be a member of National 	Assembly. He was to be elected by National 	Assembly (NA) and Provincial Assemblies.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b="1" dirty="0" smtClean="0"/>
              <a:t>Prime Minister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PM would be appointed by President.</a:t>
            </a:r>
          </a:p>
          <a:p>
            <a:r>
              <a:rPr lang="en-US" dirty="0" smtClean="0"/>
              <a:t>President could not remove him unless he was sure that PM did not enjoy the support of majority in the National Assembly.</a:t>
            </a:r>
          </a:p>
          <a:p>
            <a:r>
              <a:rPr lang="en-US" dirty="0" smtClean="0"/>
              <a:t>The President would be its sole judge.</a:t>
            </a:r>
          </a:p>
          <a:p>
            <a:r>
              <a:rPr lang="en-US" dirty="0" smtClean="0"/>
              <a:t>He could ask PM to show his support.</a:t>
            </a:r>
          </a:p>
          <a:p>
            <a:r>
              <a:rPr lang="en-US" dirty="0" smtClean="0"/>
              <a:t>Cabinet was collectively responsible to NA.</a:t>
            </a:r>
          </a:p>
          <a:p>
            <a:r>
              <a:rPr lang="en-US" dirty="0" smtClean="0"/>
              <a:t>PM was the head of government assisted by cabinet.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b="1" dirty="0" smtClean="0"/>
              <a:t>One House Parliament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National Assembly was the only house of the parliament having a membership of 300 plus10 women seats.</a:t>
            </a:r>
          </a:p>
          <a:p>
            <a:r>
              <a:rPr lang="en-US" dirty="0" smtClean="0"/>
              <a:t>Principle of parity was observed for representation. </a:t>
            </a:r>
          </a:p>
          <a:p>
            <a:r>
              <a:rPr lang="en-US" dirty="0" smtClean="0"/>
              <a:t>Method of direct elections was adopted for general seats. </a:t>
            </a:r>
          </a:p>
          <a:p>
            <a:r>
              <a:rPr lang="en-US" dirty="0" smtClean="0"/>
              <a:t>All legislative powers were rested with NA. President could return, reject or sign the bills.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Regarding monetary bills of ordinary expenditure NA had all powers but they could not vote on Consolidated Fund List. </a:t>
            </a:r>
          </a:p>
          <a:p>
            <a:r>
              <a:rPr lang="en-US" dirty="0" smtClean="0"/>
              <a:t>Salaries of President, judges, federal service commission, etc. were to be paid through Consolidated Fund. </a:t>
            </a:r>
          </a:p>
          <a:p>
            <a:r>
              <a:rPr lang="en-US" dirty="0" smtClean="0"/>
              <a:t>NA could control the Executive.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2: Federal System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constitution provided three lists: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Federal, Provincial and Concurrent. </a:t>
            </a:r>
          </a:p>
          <a:p>
            <a:r>
              <a:rPr lang="en-US" dirty="0" smtClean="0"/>
              <a:t>There were two Provinces in the federation of Pakistan.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3: Provincial Structure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At the provincial level there was elected Assembly. </a:t>
            </a:r>
          </a:p>
          <a:p>
            <a:r>
              <a:rPr lang="en-US" dirty="0" smtClean="0"/>
              <a:t>The Parliamentary System under the nominal headship of Governor. </a:t>
            </a:r>
          </a:p>
          <a:p>
            <a:r>
              <a:rPr lang="en-US" dirty="0" smtClean="0"/>
              <a:t>The real powers were given to Chief Ministers and his cabinet. </a:t>
            </a:r>
          </a:p>
          <a:p>
            <a:r>
              <a:rPr lang="en-US" dirty="0" smtClean="0"/>
              <a:t>Centre had some overriding powers and some Emergency powers too. </a:t>
            </a:r>
          </a:p>
          <a:p>
            <a:r>
              <a:rPr lang="en-US" dirty="0" smtClean="0"/>
              <a:t>They were Clause 191: Security or economic life was under threat for external or internal reasons.  Clause 193: Constitutional crisis in provinces.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4: Independent Judiciary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centre level the highest court was Supreme Court, then High Courts in provinces and subordinate courts were established.</a:t>
            </a:r>
          </a:p>
          <a:p>
            <a:r>
              <a:rPr lang="en-US" dirty="0" smtClean="0"/>
              <a:t>Higher Courts have the power of Interpretation of the constitution.</a:t>
            </a:r>
          </a:p>
          <a:p>
            <a:r>
              <a:rPr lang="en-US" dirty="0" smtClean="0"/>
              <a:t>They could hear the disputes between governments.</a:t>
            </a:r>
          </a:p>
          <a:p>
            <a:r>
              <a:rPr lang="en-US" dirty="0" smtClean="0"/>
              <a:t>They were guardians of the Legal rights of the citizens.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5: Fundamental Rights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Civil and Political Rights were given to the people of Pakistan but they could be suspended in case of emergency. </a:t>
            </a:r>
          </a:p>
          <a:p>
            <a:pPr algn="ctr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4000" b="1" dirty="0" smtClean="0"/>
              <a:t>6: Directive Principles of State Policy</a:t>
            </a:r>
          </a:p>
          <a:p>
            <a:r>
              <a:rPr lang="en-US" dirty="0" smtClean="0"/>
              <a:t>These principles provided guidelines for policy making. </a:t>
            </a:r>
          </a:p>
          <a:p>
            <a:r>
              <a:rPr lang="en-US" dirty="0" smtClean="0"/>
              <a:t>Principles of Objectives Resolution were included as preamble. </a:t>
            </a:r>
          </a:p>
          <a:p>
            <a:r>
              <a:rPr lang="en-US" dirty="0" smtClean="0"/>
              <a:t>The other principles included surety about Islamic practices, Welfare of people, non-discrimination, and fulfillment of basic needs, etc.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172</TotalTime>
  <Words>494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The 1956 Constitution </vt:lpstr>
      <vt:lpstr>Features </vt:lpstr>
      <vt:lpstr>Slide 3</vt:lpstr>
      <vt:lpstr>Slide 4</vt:lpstr>
      <vt:lpstr>Slide 5</vt:lpstr>
      <vt:lpstr>2: Federal System  </vt:lpstr>
      <vt:lpstr>3: Provincial Structure  </vt:lpstr>
      <vt:lpstr>4: Independent Judiciary </vt:lpstr>
      <vt:lpstr>5: Fundamental Rights </vt:lpstr>
      <vt:lpstr>7: Islamic Character </vt:lpstr>
      <vt:lpstr>Slide 11</vt:lpstr>
      <vt:lpstr>Working of the Constitution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1956 Constitution </dc:title>
  <dc:creator>Asif Ali</dc:creator>
  <cp:lastModifiedBy>Asif Ali</cp:lastModifiedBy>
  <cp:revision>3</cp:revision>
  <dcterms:created xsi:type="dcterms:W3CDTF">2017-10-02T06:55:04Z</dcterms:created>
  <dcterms:modified xsi:type="dcterms:W3CDTF">2017-10-16T04:56:04Z</dcterms:modified>
</cp:coreProperties>
</file>