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Default Extension="jpg" ContentType="image/jpeg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32"/>
  </p:notesMasterIdLst>
  <p:sldIdLst>
    <p:sldId id="370" r:id="rId3"/>
    <p:sldId id="396" r:id="rId4"/>
    <p:sldId id="398" r:id="rId5"/>
    <p:sldId id="399" r:id="rId6"/>
    <p:sldId id="403" r:id="rId7"/>
    <p:sldId id="438" r:id="rId8"/>
    <p:sldId id="439" r:id="rId9"/>
    <p:sldId id="406" r:id="rId10"/>
    <p:sldId id="407" r:id="rId11"/>
    <p:sldId id="408" r:id="rId12"/>
    <p:sldId id="409" r:id="rId13"/>
    <p:sldId id="410" r:id="rId14"/>
    <p:sldId id="375" r:id="rId15"/>
    <p:sldId id="384" r:id="rId16"/>
    <p:sldId id="385" r:id="rId17"/>
    <p:sldId id="386" r:id="rId18"/>
    <p:sldId id="387" r:id="rId19"/>
    <p:sldId id="413" r:id="rId20"/>
    <p:sldId id="379" r:id="rId21"/>
    <p:sldId id="381" r:id="rId22"/>
    <p:sldId id="415" r:id="rId23"/>
    <p:sldId id="383" r:id="rId24"/>
    <p:sldId id="388" r:id="rId25"/>
    <p:sldId id="389" r:id="rId26"/>
    <p:sldId id="391" r:id="rId27"/>
    <p:sldId id="392" r:id="rId28"/>
    <p:sldId id="393" r:id="rId29"/>
    <p:sldId id="428" r:id="rId30"/>
    <p:sldId id="395" r:id="rId31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E8E8"/>
    <a:srgbClr val="2F5395"/>
    <a:srgbClr val="FFFFB3"/>
    <a:srgbClr val="7F9ED7"/>
    <a:srgbClr val="FAE9E2"/>
    <a:srgbClr val="FFFFCC"/>
    <a:srgbClr val="FDF1ED"/>
    <a:srgbClr val="FBDFD5"/>
    <a:srgbClr val="FFFF99"/>
    <a:srgbClr val="B9D9A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97" autoAdjust="0"/>
    <p:restoredTop sz="94660"/>
  </p:normalViewPr>
  <p:slideViewPr>
    <p:cSldViewPr>
      <p:cViewPr varScale="1">
        <p:scale>
          <a:sx n="72" d="100"/>
          <a:sy n="72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Relationship Id="rId4" Type="http://schemas.openxmlformats.org/officeDocument/2006/relationships/image" Target="../media/image14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jpeg"/><Relationship Id="rId1" Type="http://schemas.openxmlformats.org/officeDocument/2006/relationships/image" Target="../media/image111.png"/><Relationship Id="rId4" Type="http://schemas.openxmlformats.org/officeDocument/2006/relationships/image" Target="../media/image14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jpeg"/><Relationship Id="rId2" Type="http://schemas.openxmlformats.org/officeDocument/2006/relationships/image" Target="../media/image161.jpeg"/><Relationship Id="rId1" Type="http://schemas.openxmlformats.org/officeDocument/2006/relationships/image" Target="../media/image151.jpeg"/><Relationship Id="rId4" Type="http://schemas.openxmlformats.org/officeDocument/2006/relationships/image" Target="../media/image1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035BA-F828-4D86-8F53-66D92802B486}" type="doc">
      <dgm:prSet loTypeId="urn:microsoft.com/office/officeart/2005/8/layout/venn1" loCatId="relationship" qsTypeId="urn:microsoft.com/office/officeart/2005/8/quickstyle/3d3" qsCatId="3D" csTypeId="urn:microsoft.com/office/officeart/2005/8/colors/colorful4" csCatId="colorful" phldr="1"/>
      <dgm:spPr/>
    </dgm:pt>
    <dgm:pt modelId="{AA95BC3D-26B9-4769-B042-80D62C2C2E81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Identify</a:t>
          </a:r>
        </a:p>
      </dgm:t>
    </dgm:pt>
    <dgm:pt modelId="{6B64925F-540D-4A47-BC41-D74FC064A15B}" type="parTrans" cxnId="{9E740F50-E93E-480F-BFC0-79B5D1727D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35688AA-F917-4D65-9B03-557509FAAA60}" type="sibTrans" cxnId="{9E740F50-E93E-480F-BFC0-79B5D1727D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82B65F8-E3EF-4431-89C6-C448EC8E616B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Organize</a:t>
          </a:r>
        </a:p>
      </dgm:t>
    </dgm:pt>
    <dgm:pt modelId="{32162CF6-58FB-40F9-B5CD-0E3C04E2A2B1}" type="parTrans" cxnId="{6C7C78EE-B737-467E-8357-D1959A5F40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A273D70-CC83-4EB9-98E4-83027D29CD4A}" type="sibTrans" cxnId="{6C7C78EE-B737-467E-8357-D1959A5F40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4552A26-C405-47EF-925F-C282A78C7C25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Examine</a:t>
          </a:r>
        </a:p>
      </dgm:t>
    </dgm:pt>
    <dgm:pt modelId="{6AA20783-47A5-4759-8762-20BE1870445F}" type="parTrans" cxnId="{64420271-E548-4C62-8ABA-F45E2B245C4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A1ABCCA-504A-41CB-B98B-23D327573897}" type="sibTrans" cxnId="{64420271-E548-4C62-8ABA-F45E2B245C4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FC6D38C-D9A9-49FF-AF1B-8ED7DB0D527D}" type="pres">
      <dgm:prSet presAssocID="{494035BA-F828-4D86-8F53-66D92802B486}" presName="compositeShape" presStyleCnt="0">
        <dgm:presLayoutVars>
          <dgm:chMax val="7"/>
          <dgm:dir/>
          <dgm:resizeHandles val="exact"/>
        </dgm:presLayoutVars>
      </dgm:prSet>
      <dgm:spPr/>
    </dgm:pt>
    <dgm:pt modelId="{A3F8FE69-F961-4802-A564-95A9CF1265C1}" type="pres">
      <dgm:prSet presAssocID="{AA95BC3D-26B9-4769-B042-80D62C2C2E81}" presName="circ1" presStyleLbl="vennNode1" presStyleIdx="0" presStyleCnt="3" custLinFactNeighborY="16809"/>
      <dgm:spPr/>
      <dgm:t>
        <a:bodyPr/>
        <a:lstStyle/>
        <a:p>
          <a:endParaRPr lang="en-US"/>
        </a:p>
      </dgm:t>
    </dgm:pt>
    <dgm:pt modelId="{776E9C2E-10FC-4FDB-816F-1246C6C42A5E}" type="pres">
      <dgm:prSet presAssocID="{AA95BC3D-26B9-4769-B042-80D62C2C2E8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6F64C-FD50-4A22-B494-F4A31B673689}" type="pres">
      <dgm:prSet presAssocID="{B82B65F8-E3EF-4431-89C6-C448EC8E616B}" presName="circ2" presStyleLbl="vennNode1" presStyleIdx="1" presStyleCnt="3"/>
      <dgm:spPr/>
      <dgm:t>
        <a:bodyPr/>
        <a:lstStyle/>
        <a:p>
          <a:endParaRPr lang="en-US"/>
        </a:p>
      </dgm:t>
    </dgm:pt>
    <dgm:pt modelId="{6BE6DAFF-4115-4FB5-8C44-7CFD04E6A94E}" type="pres">
      <dgm:prSet presAssocID="{B82B65F8-E3EF-4431-89C6-C448EC8E616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77D3C-B872-4C93-9BB2-0CA104FA7D86}" type="pres">
      <dgm:prSet presAssocID="{44552A26-C405-47EF-925F-C282A78C7C25}" presName="circ3" presStyleLbl="vennNode1" presStyleIdx="2" presStyleCnt="3"/>
      <dgm:spPr/>
      <dgm:t>
        <a:bodyPr/>
        <a:lstStyle/>
        <a:p>
          <a:endParaRPr lang="en-US"/>
        </a:p>
      </dgm:t>
    </dgm:pt>
    <dgm:pt modelId="{E09149ED-AE89-4B81-8B8E-D6E32BC43715}" type="pres">
      <dgm:prSet presAssocID="{44552A26-C405-47EF-925F-C282A78C7C2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279B44-2C81-4EED-BA5B-D4E54675BE2B}" type="presOf" srcId="{44552A26-C405-47EF-925F-C282A78C7C25}" destId="{E09149ED-AE89-4B81-8B8E-D6E32BC43715}" srcOrd="1" destOrd="0" presId="urn:microsoft.com/office/officeart/2005/8/layout/venn1"/>
    <dgm:cxn modelId="{59B1875B-DEAB-4811-80B6-7316A9B48C1A}" type="presOf" srcId="{B82B65F8-E3EF-4431-89C6-C448EC8E616B}" destId="{6BE6DAFF-4115-4FB5-8C44-7CFD04E6A94E}" srcOrd="1" destOrd="0" presId="urn:microsoft.com/office/officeart/2005/8/layout/venn1"/>
    <dgm:cxn modelId="{6C7C78EE-B737-467E-8357-D1959A5F407E}" srcId="{494035BA-F828-4D86-8F53-66D92802B486}" destId="{B82B65F8-E3EF-4431-89C6-C448EC8E616B}" srcOrd="1" destOrd="0" parTransId="{32162CF6-58FB-40F9-B5CD-0E3C04E2A2B1}" sibTransId="{7A273D70-CC83-4EB9-98E4-83027D29CD4A}"/>
    <dgm:cxn modelId="{9E740F50-E93E-480F-BFC0-79B5D1727D0B}" srcId="{494035BA-F828-4D86-8F53-66D92802B486}" destId="{AA95BC3D-26B9-4769-B042-80D62C2C2E81}" srcOrd="0" destOrd="0" parTransId="{6B64925F-540D-4A47-BC41-D74FC064A15B}" sibTransId="{735688AA-F917-4D65-9B03-557509FAAA60}"/>
    <dgm:cxn modelId="{7ECAAEDF-CAD4-46D8-A605-E395BA2AF8F1}" type="presOf" srcId="{AA95BC3D-26B9-4769-B042-80D62C2C2E81}" destId="{A3F8FE69-F961-4802-A564-95A9CF1265C1}" srcOrd="0" destOrd="0" presId="urn:microsoft.com/office/officeart/2005/8/layout/venn1"/>
    <dgm:cxn modelId="{64420271-E548-4C62-8ABA-F45E2B245C4A}" srcId="{494035BA-F828-4D86-8F53-66D92802B486}" destId="{44552A26-C405-47EF-925F-C282A78C7C25}" srcOrd="2" destOrd="0" parTransId="{6AA20783-47A5-4759-8762-20BE1870445F}" sibTransId="{9A1ABCCA-504A-41CB-B98B-23D327573897}"/>
    <dgm:cxn modelId="{B36DD122-6D83-4ABF-AEEA-3B49B64FE9CC}" type="presOf" srcId="{B82B65F8-E3EF-4431-89C6-C448EC8E616B}" destId="{ADB6F64C-FD50-4A22-B494-F4A31B673689}" srcOrd="0" destOrd="0" presId="urn:microsoft.com/office/officeart/2005/8/layout/venn1"/>
    <dgm:cxn modelId="{E36D9B33-BAD4-4B07-89D6-B61A8DEA8E9E}" type="presOf" srcId="{AA95BC3D-26B9-4769-B042-80D62C2C2E81}" destId="{776E9C2E-10FC-4FDB-816F-1246C6C42A5E}" srcOrd="1" destOrd="0" presId="urn:microsoft.com/office/officeart/2005/8/layout/venn1"/>
    <dgm:cxn modelId="{8A7ABAF7-6A0C-4122-B469-E6D8D267F3C4}" type="presOf" srcId="{494035BA-F828-4D86-8F53-66D92802B486}" destId="{DFC6D38C-D9A9-49FF-AF1B-8ED7DB0D527D}" srcOrd="0" destOrd="0" presId="urn:microsoft.com/office/officeart/2005/8/layout/venn1"/>
    <dgm:cxn modelId="{66E9BBDD-FF45-4D1A-A457-A81458D0A81C}" type="presOf" srcId="{44552A26-C405-47EF-925F-C282A78C7C25}" destId="{72177D3C-B872-4C93-9BB2-0CA104FA7D86}" srcOrd="0" destOrd="0" presId="urn:microsoft.com/office/officeart/2005/8/layout/venn1"/>
    <dgm:cxn modelId="{10E1CB3C-087C-4349-90AE-3C7E90E8AEF1}" type="presParOf" srcId="{DFC6D38C-D9A9-49FF-AF1B-8ED7DB0D527D}" destId="{A3F8FE69-F961-4802-A564-95A9CF1265C1}" srcOrd="0" destOrd="0" presId="urn:microsoft.com/office/officeart/2005/8/layout/venn1"/>
    <dgm:cxn modelId="{22353516-406C-406C-B610-06548946B29B}" type="presParOf" srcId="{DFC6D38C-D9A9-49FF-AF1B-8ED7DB0D527D}" destId="{776E9C2E-10FC-4FDB-816F-1246C6C42A5E}" srcOrd="1" destOrd="0" presId="urn:microsoft.com/office/officeart/2005/8/layout/venn1"/>
    <dgm:cxn modelId="{F0766F73-9394-43D9-9B20-3C9E496E1579}" type="presParOf" srcId="{DFC6D38C-D9A9-49FF-AF1B-8ED7DB0D527D}" destId="{ADB6F64C-FD50-4A22-B494-F4A31B673689}" srcOrd="2" destOrd="0" presId="urn:microsoft.com/office/officeart/2005/8/layout/venn1"/>
    <dgm:cxn modelId="{26829289-75B2-48A2-8534-DE2A88506389}" type="presParOf" srcId="{DFC6D38C-D9A9-49FF-AF1B-8ED7DB0D527D}" destId="{6BE6DAFF-4115-4FB5-8C44-7CFD04E6A94E}" srcOrd="3" destOrd="0" presId="urn:microsoft.com/office/officeart/2005/8/layout/venn1"/>
    <dgm:cxn modelId="{79FF27B6-FA4F-451C-917E-49DFBBA5C4C3}" type="presParOf" srcId="{DFC6D38C-D9A9-49FF-AF1B-8ED7DB0D527D}" destId="{72177D3C-B872-4C93-9BB2-0CA104FA7D86}" srcOrd="4" destOrd="0" presId="urn:microsoft.com/office/officeart/2005/8/layout/venn1"/>
    <dgm:cxn modelId="{7E28686C-5683-441E-BF3F-1E7A242F9227}" type="presParOf" srcId="{DFC6D38C-D9A9-49FF-AF1B-8ED7DB0D527D}" destId="{E09149ED-AE89-4B81-8B8E-D6E32BC43715}" srcOrd="5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2234BA-D6A3-4AEA-A53B-07E6BC320957}" type="doc">
      <dgm:prSet loTypeId="urn:microsoft.com/office/officeart/2005/8/layout/vList5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1786D9-724A-4BB2-95E1-217AE3B9E320}">
      <dgm:prSet phldrT="[Text]"/>
      <dgm:spPr/>
      <dgm:t>
        <a:bodyPr/>
        <a:lstStyle/>
        <a:p>
          <a:endParaRPr lang="en-US" dirty="0">
            <a:latin typeface="Candara" panose="020E0502030303020204" pitchFamily="34" charset="0"/>
          </a:endParaRPr>
        </a:p>
      </dgm:t>
    </dgm:pt>
    <dgm:pt modelId="{F2381A57-C946-42BA-A933-D54F6AB4157D}" type="parTrans" cxnId="{EBF23C27-BFE1-4325-9D7B-3CFCB5CD2D0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4783FF1-5B37-49A8-9FE7-EAB65B5FF829}" type="sibTrans" cxnId="{EBF23C27-BFE1-4325-9D7B-3CFCB5CD2D0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11C0BA0-F217-4DF8-A191-FBE5B7EF1D0D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Structured with headings</a:t>
          </a:r>
        </a:p>
      </dgm:t>
    </dgm:pt>
    <dgm:pt modelId="{04938548-D1F6-4037-83DF-9F1C6211F106}" type="parTrans" cxnId="{35159C9A-BEA6-4850-8223-1A4F3F85698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ACEAEF5-5331-4EAC-BBC6-8950655ABF81}" type="sibTrans" cxnId="{35159C9A-BEA6-4850-8223-1A4F3F85698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92D6B92-4CC4-4DBB-B96F-D79C6C076B63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Independent components sections</a:t>
          </a:r>
        </a:p>
      </dgm:t>
    </dgm:pt>
    <dgm:pt modelId="{AE4D9361-D1C6-491C-BE9F-410962C2A9C6}" type="parTrans" cxnId="{3D61A2CC-77A4-4B0B-B0CC-B762336338D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03BEAB1-671B-4A28-BE8B-0D8F2AE5F4FB}" type="sibTrans" cxnId="{3D61A2CC-77A4-4B0B-B0CC-B762336338D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56ACC86-6FCB-4D3A-A518-8F4CE09E903F}">
      <dgm:prSet phldrT="[Text]"/>
      <dgm:spPr/>
      <dgm:t>
        <a:bodyPr/>
        <a:lstStyle/>
        <a:p>
          <a:endParaRPr lang="en-US" dirty="0">
            <a:latin typeface="Candara" panose="020E0502030303020204" pitchFamily="34" charset="0"/>
          </a:endParaRPr>
        </a:p>
      </dgm:t>
    </dgm:pt>
    <dgm:pt modelId="{18C296C2-00DB-40C8-ABDD-BD516334C9B0}" type="parTrans" cxnId="{946966E1-4406-4248-99AF-4565533DAA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156AAE5-4BC0-4F5A-9565-44F9BD61BEF0}" type="sibTrans" cxnId="{946966E1-4406-4248-99AF-4565533DAA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C8948A1-2E1C-473D-A5F0-CDCA98FF783E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Impartial communication with facts and figures</a:t>
          </a:r>
        </a:p>
      </dgm:t>
    </dgm:pt>
    <dgm:pt modelId="{5DCD4A8F-90F1-42E9-A361-9D96D3B8603C}" type="parTrans" cxnId="{E873CCE1-8535-4F97-8C30-2BEDD142422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D6B1E90-AD16-4F27-A249-152972DFAE42}" type="sibTrans" cxnId="{E873CCE1-8535-4F97-8C30-2BEDD142422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1F04C36-3CDD-492B-B2E5-ED5D6632F782}">
      <dgm:prSet phldrT="[Text]"/>
      <dgm:spPr/>
      <dgm:t>
        <a:bodyPr/>
        <a:lstStyle/>
        <a:p>
          <a:endParaRPr lang="en-US" dirty="0">
            <a:latin typeface="Candara" panose="020E0502030303020204" pitchFamily="34" charset="0"/>
          </a:endParaRPr>
        </a:p>
      </dgm:t>
    </dgm:pt>
    <dgm:pt modelId="{AF66AB67-3B69-4651-B45E-BC795E59D873}" type="sibTrans" cxnId="{93410D0F-FDB5-4D26-832E-0C8F63B459F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0B24D56-296C-4731-8894-FC24F065A042}" type="parTrans" cxnId="{93410D0F-FDB5-4D26-832E-0C8F63B459F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A9A3B0F-0660-46D1-8ADE-7F052501D721}" type="pres">
      <dgm:prSet presAssocID="{882234BA-D6A3-4AEA-A53B-07E6BC3209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3C0785-E05E-4C4E-9BAB-A632072668E5}" type="pres">
      <dgm:prSet presAssocID="{BA1786D9-724A-4BB2-95E1-217AE3B9E320}" presName="linNode" presStyleCnt="0"/>
      <dgm:spPr/>
    </dgm:pt>
    <dgm:pt modelId="{072C0D30-EBBB-4349-B791-0714330ACEF0}" type="pres">
      <dgm:prSet presAssocID="{BA1786D9-724A-4BB2-95E1-217AE3B9E320}" presName="parentText" presStyleLbl="node1" presStyleIdx="0" presStyleCnt="3" custScaleX="119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C14F79-572A-4240-8546-5BFE2A3639BC}" type="pres">
      <dgm:prSet presAssocID="{BA1786D9-724A-4BB2-95E1-217AE3B9E32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70B31-8FCE-4EC8-AFD1-5C3404D79150}" type="pres">
      <dgm:prSet presAssocID="{14783FF1-5B37-49A8-9FE7-EAB65B5FF829}" presName="sp" presStyleCnt="0"/>
      <dgm:spPr/>
    </dgm:pt>
    <dgm:pt modelId="{1589CF93-D242-46E7-A6E4-6B8FFAAD6E3D}" type="pres">
      <dgm:prSet presAssocID="{61F04C36-3CDD-492B-B2E5-ED5D6632F782}" presName="linNode" presStyleCnt="0"/>
      <dgm:spPr/>
    </dgm:pt>
    <dgm:pt modelId="{B06474FE-AA28-4074-AB82-6942075A7E1B}" type="pres">
      <dgm:prSet presAssocID="{61F04C36-3CDD-492B-B2E5-ED5D6632F782}" presName="parentText" presStyleLbl="node1" presStyleIdx="1" presStyleCnt="3" custScaleX="118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CAC95-98D1-4980-82FD-46C20454418B}" type="pres">
      <dgm:prSet presAssocID="{61F04C36-3CDD-492B-B2E5-ED5D6632F78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CD4F8-7687-44DA-A46D-449AF5B62394}" type="pres">
      <dgm:prSet presAssocID="{AF66AB67-3B69-4651-B45E-BC795E59D873}" presName="sp" presStyleCnt="0"/>
      <dgm:spPr/>
    </dgm:pt>
    <dgm:pt modelId="{B1DF3576-E7AF-4A74-B1A5-B5FD9F168F5B}" type="pres">
      <dgm:prSet presAssocID="{A56ACC86-6FCB-4D3A-A518-8F4CE09E903F}" presName="linNode" presStyleCnt="0"/>
      <dgm:spPr/>
    </dgm:pt>
    <dgm:pt modelId="{701E5611-AB4B-444E-B863-39745BB4E31C}" type="pres">
      <dgm:prSet presAssocID="{A56ACC86-6FCB-4D3A-A518-8F4CE09E903F}" presName="parentText" presStyleLbl="node1" presStyleIdx="2" presStyleCnt="3" custScaleX="124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198F2-E2A0-4533-BEAC-693E3C77A43E}" type="pres">
      <dgm:prSet presAssocID="{A56ACC86-6FCB-4D3A-A518-8F4CE09E90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103E28-6842-4BE5-870C-03126936990F}" type="presOf" srcId="{711C0BA0-F217-4DF8-A191-FBE5B7EF1D0D}" destId="{C8C14F79-572A-4240-8546-5BFE2A3639BC}" srcOrd="0" destOrd="0" presId="urn:microsoft.com/office/officeart/2005/8/layout/vList5"/>
    <dgm:cxn modelId="{0AF37659-761B-482B-A1A9-7AF9C78A368A}" type="presOf" srcId="{882234BA-D6A3-4AEA-A53B-07E6BC320957}" destId="{AA9A3B0F-0660-46D1-8ADE-7F052501D721}" srcOrd="0" destOrd="0" presId="urn:microsoft.com/office/officeart/2005/8/layout/vList5"/>
    <dgm:cxn modelId="{EBF23C27-BFE1-4325-9D7B-3CFCB5CD2D06}" srcId="{882234BA-D6A3-4AEA-A53B-07E6BC320957}" destId="{BA1786D9-724A-4BB2-95E1-217AE3B9E320}" srcOrd="0" destOrd="0" parTransId="{F2381A57-C946-42BA-A933-D54F6AB4157D}" sibTransId="{14783FF1-5B37-49A8-9FE7-EAB65B5FF829}"/>
    <dgm:cxn modelId="{93410D0F-FDB5-4D26-832E-0C8F63B459FA}" srcId="{882234BA-D6A3-4AEA-A53B-07E6BC320957}" destId="{61F04C36-3CDD-492B-B2E5-ED5D6632F782}" srcOrd="1" destOrd="0" parTransId="{40B24D56-296C-4731-8894-FC24F065A042}" sibTransId="{AF66AB67-3B69-4651-B45E-BC795E59D873}"/>
    <dgm:cxn modelId="{35159C9A-BEA6-4850-8223-1A4F3F85698B}" srcId="{BA1786D9-724A-4BB2-95E1-217AE3B9E320}" destId="{711C0BA0-F217-4DF8-A191-FBE5B7EF1D0D}" srcOrd="0" destOrd="0" parTransId="{04938548-D1F6-4037-83DF-9F1C6211F106}" sibTransId="{EACEAEF5-5331-4EAC-BBC6-8950655ABF81}"/>
    <dgm:cxn modelId="{512DAFE5-F1D8-4B00-822E-4534C9AAE831}" type="presOf" srcId="{61F04C36-3CDD-492B-B2E5-ED5D6632F782}" destId="{B06474FE-AA28-4074-AB82-6942075A7E1B}" srcOrd="0" destOrd="0" presId="urn:microsoft.com/office/officeart/2005/8/layout/vList5"/>
    <dgm:cxn modelId="{2EBBD7A9-0D56-4DEE-9574-6C803DB32C7C}" type="presOf" srcId="{A56ACC86-6FCB-4D3A-A518-8F4CE09E903F}" destId="{701E5611-AB4B-444E-B863-39745BB4E31C}" srcOrd="0" destOrd="0" presId="urn:microsoft.com/office/officeart/2005/8/layout/vList5"/>
    <dgm:cxn modelId="{3D61A2CC-77A4-4B0B-B0CC-B762336338D3}" srcId="{61F04C36-3CDD-492B-B2E5-ED5D6632F782}" destId="{192D6B92-4CC4-4DBB-B96F-D79C6C076B63}" srcOrd="0" destOrd="0" parTransId="{AE4D9361-D1C6-491C-BE9F-410962C2A9C6}" sibTransId="{603BEAB1-671B-4A28-BE8B-0D8F2AE5F4FB}"/>
    <dgm:cxn modelId="{31E3B28B-8E37-4074-A7F4-7E9FB59E9844}" type="presOf" srcId="{0C8948A1-2E1C-473D-A5F0-CDCA98FF783E}" destId="{335198F2-E2A0-4533-BEAC-693E3C77A43E}" srcOrd="0" destOrd="0" presId="urn:microsoft.com/office/officeart/2005/8/layout/vList5"/>
    <dgm:cxn modelId="{BDCD94ED-D8AB-4425-BD60-1F8B4B6CA905}" type="presOf" srcId="{BA1786D9-724A-4BB2-95E1-217AE3B9E320}" destId="{072C0D30-EBBB-4349-B791-0714330ACEF0}" srcOrd="0" destOrd="0" presId="urn:microsoft.com/office/officeart/2005/8/layout/vList5"/>
    <dgm:cxn modelId="{E873CCE1-8535-4F97-8C30-2BEDD142422F}" srcId="{A56ACC86-6FCB-4D3A-A518-8F4CE09E903F}" destId="{0C8948A1-2E1C-473D-A5F0-CDCA98FF783E}" srcOrd="0" destOrd="0" parTransId="{5DCD4A8F-90F1-42E9-A361-9D96D3B8603C}" sibTransId="{AD6B1E90-AD16-4F27-A249-152972DFAE42}"/>
    <dgm:cxn modelId="{946966E1-4406-4248-99AF-4565533DAAC6}" srcId="{882234BA-D6A3-4AEA-A53B-07E6BC320957}" destId="{A56ACC86-6FCB-4D3A-A518-8F4CE09E903F}" srcOrd="2" destOrd="0" parTransId="{18C296C2-00DB-40C8-ABDD-BD516334C9B0}" sibTransId="{0156AAE5-4BC0-4F5A-9565-44F9BD61BEF0}"/>
    <dgm:cxn modelId="{165265CC-F2AD-4FAC-940D-89AEA6DFFD36}" type="presOf" srcId="{192D6B92-4CC4-4DBB-B96F-D79C6C076B63}" destId="{B37CAC95-98D1-4980-82FD-46C20454418B}" srcOrd="0" destOrd="0" presId="urn:microsoft.com/office/officeart/2005/8/layout/vList5"/>
    <dgm:cxn modelId="{A062C5C9-05A4-464D-AFCB-0B64EAC3DE7B}" type="presParOf" srcId="{AA9A3B0F-0660-46D1-8ADE-7F052501D721}" destId="{AA3C0785-E05E-4C4E-9BAB-A632072668E5}" srcOrd="0" destOrd="0" presId="urn:microsoft.com/office/officeart/2005/8/layout/vList5"/>
    <dgm:cxn modelId="{84990083-6A55-4519-B5BC-9B208E2E3668}" type="presParOf" srcId="{AA3C0785-E05E-4C4E-9BAB-A632072668E5}" destId="{072C0D30-EBBB-4349-B791-0714330ACEF0}" srcOrd="0" destOrd="0" presId="urn:microsoft.com/office/officeart/2005/8/layout/vList5"/>
    <dgm:cxn modelId="{65B127AF-E9E8-48A3-A517-7DFA46967118}" type="presParOf" srcId="{AA3C0785-E05E-4C4E-9BAB-A632072668E5}" destId="{C8C14F79-572A-4240-8546-5BFE2A3639BC}" srcOrd="1" destOrd="0" presId="urn:microsoft.com/office/officeart/2005/8/layout/vList5"/>
    <dgm:cxn modelId="{4506BF52-B38F-411B-BB26-EAFDF93A7398}" type="presParOf" srcId="{AA9A3B0F-0660-46D1-8ADE-7F052501D721}" destId="{86E70B31-8FCE-4EC8-AFD1-5C3404D79150}" srcOrd="1" destOrd="0" presId="urn:microsoft.com/office/officeart/2005/8/layout/vList5"/>
    <dgm:cxn modelId="{E958B1CC-09C0-411B-85E9-C9189FC3BFEF}" type="presParOf" srcId="{AA9A3B0F-0660-46D1-8ADE-7F052501D721}" destId="{1589CF93-D242-46E7-A6E4-6B8FFAAD6E3D}" srcOrd="2" destOrd="0" presId="urn:microsoft.com/office/officeart/2005/8/layout/vList5"/>
    <dgm:cxn modelId="{88B26F90-9CB7-4D63-A842-4279EB9A94B0}" type="presParOf" srcId="{1589CF93-D242-46E7-A6E4-6B8FFAAD6E3D}" destId="{B06474FE-AA28-4074-AB82-6942075A7E1B}" srcOrd="0" destOrd="0" presId="urn:microsoft.com/office/officeart/2005/8/layout/vList5"/>
    <dgm:cxn modelId="{6BB41245-CE26-462C-BF58-11A21628D1E2}" type="presParOf" srcId="{1589CF93-D242-46E7-A6E4-6B8FFAAD6E3D}" destId="{B37CAC95-98D1-4980-82FD-46C20454418B}" srcOrd="1" destOrd="0" presId="urn:microsoft.com/office/officeart/2005/8/layout/vList5"/>
    <dgm:cxn modelId="{C2371D68-DC0F-401F-8298-DB5B990C1840}" type="presParOf" srcId="{AA9A3B0F-0660-46D1-8ADE-7F052501D721}" destId="{B1ECD4F8-7687-44DA-A46D-449AF5B62394}" srcOrd="3" destOrd="0" presId="urn:microsoft.com/office/officeart/2005/8/layout/vList5"/>
    <dgm:cxn modelId="{FC644304-D3DE-4DFC-8D49-366AF380A4AA}" type="presParOf" srcId="{AA9A3B0F-0660-46D1-8ADE-7F052501D721}" destId="{B1DF3576-E7AF-4A74-B1A5-B5FD9F168F5B}" srcOrd="4" destOrd="0" presId="urn:microsoft.com/office/officeart/2005/8/layout/vList5"/>
    <dgm:cxn modelId="{07F9C7E4-3B9A-40C3-8115-5FC1FB83A274}" type="presParOf" srcId="{B1DF3576-E7AF-4A74-B1A5-B5FD9F168F5B}" destId="{701E5611-AB4B-444E-B863-39745BB4E31C}" srcOrd="0" destOrd="0" presId="urn:microsoft.com/office/officeart/2005/8/layout/vList5"/>
    <dgm:cxn modelId="{644EFC41-2F67-4A86-B063-1027D3E32210}" type="presParOf" srcId="{B1DF3576-E7AF-4A74-B1A5-B5FD9F168F5B}" destId="{335198F2-E2A0-4533-BEAC-693E3C77A4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5F7B90-E016-4CDC-8ABB-850C23D4E6BC}" type="doc">
      <dgm:prSet loTypeId="urn:microsoft.com/office/officeart/2005/8/layout/hierarchy3" loCatId="list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8C96774-1C4F-45C5-9D8D-8D002D8109C8}">
      <dgm:prSet phldrT="[Text]" custT="1"/>
      <dgm:spPr/>
      <dgm:t>
        <a:bodyPr/>
        <a:lstStyle/>
        <a:p>
          <a:pPr algn="l"/>
          <a:r>
            <a:rPr lang="en-US" sz="2000" b="1" dirty="0">
              <a:solidFill>
                <a:schemeClr val="tx1"/>
              </a:solidFill>
              <a:latin typeface="Candara" panose="020E0502030303020204" pitchFamily="34" charset="0"/>
            </a:rPr>
            <a:t>  Written communication within an organization following a hierarchy</a:t>
          </a:r>
        </a:p>
      </dgm:t>
    </dgm:pt>
    <dgm:pt modelId="{BB898A0D-BD39-4FD3-B89C-F4570F219F82}" type="parTrans" cxnId="{80E7EA1E-822D-4188-A118-9795C81335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E422D076-BDD1-44B0-8994-EB096F835F9E}" type="sibTrans" cxnId="{80E7EA1E-822D-4188-A118-9795C8133561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CC68CD70-E482-479A-850C-91DC25C21BC6}">
      <dgm:prSet phldrT="[Text]" custT="1"/>
      <dgm:spPr/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   Employer to employee</a:t>
          </a:r>
        </a:p>
      </dgm:t>
    </dgm:pt>
    <dgm:pt modelId="{E0F3AB17-F59F-4DB3-8C0E-FBC9D9C131C4}" type="parTrans" cxnId="{CEFD9121-99B0-47B0-B801-2A4A8E6974C8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DABB1983-66A4-4433-AE52-C288ACFA4572}" type="sibTrans" cxnId="{CEFD9121-99B0-47B0-B801-2A4A8E6974C8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C89259E2-8213-48D6-AEC5-A9C4B2843800}">
      <dgm:prSet phldrT="[Text]" custT="1"/>
      <dgm:spPr/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   Employee to employee</a:t>
          </a:r>
        </a:p>
      </dgm:t>
    </dgm:pt>
    <dgm:pt modelId="{F64AECD9-77FC-45D4-8FBB-FEB1CF8E691D}" type="parTrans" cxnId="{1010F9C9-9DC4-4CA9-9D44-6DC879F5806D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5FB5FDE8-985F-4147-973C-52BA3D9F5074}" type="sibTrans" cxnId="{1010F9C9-9DC4-4CA9-9D44-6DC879F5806D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A5220E84-9D72-4203-99AD-15F6B54020A8}">
      <dgm:prSet phldrT="[Text]" custT="1"/>
      <dgm:spPr/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   Employee to employer</a:t>
          </a:r>
        </a:p>
      </dgm:t>
    </dgm:pt>
    <dgm:pt modelId="{6BAFE624-2DF5-40B4-B84C-2936BFAAA6D2}" type="parTrans" cxnId="{D4DCA192-FC87-44FC-B49E-80F20CA71C9D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A08B1C2F-2E95-4EFB-B232-AF69B4A7CB3B}" type="sibTrans" cxnId="{D4DCA192-FC87-44FC-B49E-80F20CA71C9D}">
      <dgm:prSet/>
      <dgm:spPr/>
      <dgm:t>
        <a:bodyPr/>
        <a:lstStyle/>
        <a:p>
          <a:endParaRPr lang="en-US" sz="2000">
            <a:latin typeface="Candara" panose="020E0502030303020204" pitchFamily="34" charset="0"/>
          </a:endParaRPr>
        </a:p>
      </dgm:t>
    </dgm:pt>
    <dgm:pt modelId="{3E40744F-5ECE-4011-B2E4-B9F55CC68288}" type="pres">
      <dgm:prSet presAssocID="{7D5F7B90-E016-4CDC-8ABB-850C23D4E6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611FC5-26A5-40B5-A5B2-48BCF3F8B3AC}" type="pres">
      <dgm:prSet presAssocID="{08C96774-1C4F-45C5-9D8D-8D002D8109C8}" presName="root" presStyleCnt="0"/>
      <dgm:spPr/>
    </dgm:pt>
    <dgm:pt modelId="{2319C298-3821-4F32-B580-FEA755E168F0}" type="pres">
      <dgm:prSet presAssocID="{08C96774-1C4F-45C5-9D8D-8D002D8109C8}" presName="rootComposite" presStyleCnt="0"/>
      <dgm:spPr/>
    </dgm:pt>
    <dgm:pt modelId="{01628E2F-A8A3-4A0B-84BB-A3710B131C2E}" type="pres">
      <dgm:prSet presAssocID="{08C96774-1C4F-45C5-9D8D-8D002D8109C8}" presName="rootText" presStyleLbl="node1" presStyleIdx="0" presStyleCnt="1" custScaleX="349250" custScaleY="55632"/>
      <dgm:spPr/>
      <dgm:t>
        <a:bodyPr/>
        <a:lstStyle/>
        <a:p>
          <a:endParaRPr lang="en-US"/>
        </a:p>
      </dgm:t>
    </dgm:pt>
    <dgm:pt modelId="{DE889D31-5A2E-42EE-AA23-EAD0698C8EE2}" type="pres">
      <dgm:prSet presAssocID="{08C96774-1C4F-45C5-9D8D-8D002D8109C8}" presName="rootConnector" presStyleLbl="node1" presStyleIdx="0" presStyleCnt="1"/>
      <dgm:spPr/>
      <dgm:t>
        <a:bodyPr/>
        <a:lstStyle/>
        <a:p>
          <a:endParaRPr lang="en-US"/>
        </a:p>
      </dgm:t>
    </dgm:pt>
    <dgm:pt modelId="{375F1DA0-F134-4482-AF78-36F77C851759}" type="pres">
      <dgm:prSet presAssocID="{08C96774-1C4F-45C5-9D8D-8D002D8109C8}" presName="childShape" presStyleCnt="0"/>
      <dgm:spPr/>
    </dgm:pt>
    <dgm:pt modelId="{3B2124BF-EBBF-41EF-BB97-558260E74168}" type="pres">
      <dgm:prSet presAssocID="{E0F3AB17-F59F-4DB3-8C0E-FBC9D9C131C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8EFFBD05-C8EC-4D68-A04A-C5E903E400B7}" type="pres">
      <dgm:prSet presAssocID="{CC68CD70-E482-479A-850C-91DC25C21BC6}" presName="childText" presStyleLbl="bgAcc1" presStyleIdx="0" presStyleCnt="3" custScaleX="182540" custScaleY="66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89B7F-1B4E-468B-A7E4-4C8177A752F9}" type="pres">
      <dgm:prSet presAssocID="{F64AECD9-77FC-45D4-8FBB-FEB1CF8E691D}" presName="Name13" presStyleLbl="parChTrans1D2" presStyleIdx="1" presStyleCnt="3"/>
      <dgm:spPr/>
      <dgm:t>
        <a:bodyPr/>
        <a:lstStyle/>
        <a:p>
          <a:endParaRPr lang="en-US"/>
        </a:p>
      </dgm:t>
    </dgm:pt>
    <dgm:pt modelId="{64AB820B-293F-495D-9583-531C5582C50C}" type="pres">
      <dgm:prSet presAssocID="{C89259E2-8213-48D6-AEC5-A9C4B2843800}" presName="childText" presStyleLbl="bgAcc1" presStyleIdx="1" presStyleCnt="3" custScaleX="184732" custScaleY="646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CE0CF-08EC-4A22-A252-0A8AC593306A}" type="pres">
      <dgm:prSet presAssocID="{6BAFE624-2DF5-40B4-B84C-2936BFAAA6D2}" presName="Name13" presStyleLbl="parChTrans1D2" presStyleIdx="2" presStyleCnt="3"/>
      <dgm:spPr/>
      <dgm:t>
        <a:bodyPr/>
        <a:lstStyle/>
        <a:p>
          <a:endParaRPr lang="en-US"/>
        </a:p>
      </dgm:t>
    </dgm:pt>
    <dgm:pt modelId="{34592D25-6A19-4F64-93BB-2FEF52C56C86}" type="pres">
      <dgm:prSet presAssocID="{A5220E84-9D72-4203-99AD-15F6B54020A8}" presName="childText" presStyleLbl="bgAcc1" presStyleIdx="2" presStyleCnt="3" custScaleX="183002" custScaleY="62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17C6D9-5E48-4109-8B10-D9D0827C1C95}" type="presOf" srcId="{08C96774-1C4F-45C5-9D8D-8D002D8109C8}" destId="{DE889D31-5A2E-42EE-AA23-EAD0698C8EE2}" srcOrd="1" destOrd="0" presId="urn:microsoft.com/office/officeart/2005/8/layout/hierarchy3"/>
    <dgm:cxn modelId="{A9EE56BF-BEB8-4811-B5D3-BB4F4EA08EF1}" type="presOf" srcId="{08C96774-1C4F-45C5-9D8D-8D002D8109C8}" destId="{01628E2F-A8A3-4A0B-84BB-A3710B131C2E}" srcOrd="0" destOrd="0" presId="urn:microsoft.com/office/officeart/2005/8/layout/hierarchy3"/>
    <dgm:cxn modelId="{BF30B15D-EAC9-4F20-94CA-E02406DBF648}" type="presOf" srcId="{F64AECD9-77FC-45D4-8FBB-FEB1CF8E691D}" destId="{88489B7F-1B4E-468B-A7E4-4C8177A752F9}" srcOrd="0" destOrd="0" presId="urn:microsoft.com/office/officeart/2005/8/layout/hierarchy3"/>
    <dgm:cxn modelId="{CEFD9121-99B0-47B0-B801-2A4A8E6974C8}" srcId="{08C96774-1C4F-45C5-9D8D-8D002D8109C8}" destId="{CC68CD70-E482-479A-850C-91DC25C21BC6}" srcOrd="0" destOrd="0" parTransId="{E0F3AB17-F59F-4DB3-8C0E-FBC9D9C131C4}" sibTransId="{DABB1983-66A4-4433-AE52-C288ACFA4572}"/>
    <dgm:cxn modelId="{F916C3E2-EE21-45C8-A049-D9E468012666}" type="presOf" srcId="{6BAFE624-2DF5-40B4-B84C-2936BFAAA6D2}" destId="{128CE0CF-08EC-4A22-A252-0A8AC593306A}" srcOrd="0" destOrd="0" presId="urn:microsoft.com/office/officeart/2005/8/layout/hierarchy3"/>
    <dgm:cxn modelId="{8F16DE9B-187F-4F90-A992-F256594BBEC6}" type="presOf" srcId="{A5220E84-9D72-4203-99AD-15F6B54020A8}" destId="{34592D25-6A19-4F64-93BB-2FEF52C56C86}" srcOrd="0" destOrd="0" presId="urn:microsoft.com/office/officeart/2005/8/layout/hierarchy3"/>
    <dgm:cxn modelId="{1010F9C9-9DC4-4CA9-9D44-6DC879F5806D}" srcId="{08C96774-1C4F-45C5-9D8D-8D002D8109C8}" destId="{C89259E2-8213-48D6-AEC5-A9C4B2843800}" srcOrd="1" destOrd="0" parTransId="{F64AECD9-77FC-45D4-8FBB-FEB1CF8E691D}" sibTransId="{5FB5FDE8-985F-4147-973C-52BA3D9F5074}"/>
    <dgm:cxn modelId="{D4DCA192-FC87-44FC-B49E-80F20CA71C9D}" srcId="{08C96774-1C4F-45C5-9D8D-8D002D8109C8}" destId="{A5220E84-9D72-4203-99AD-15F6B54020A8}" srcOrd="2" destOrd="0" parTransId="{6BAFE624-2DF5-40B4-B84C-2936BFAAA6D2}" sibTransId="{A08B1C2F-2E95-4EFB-B232-AF69B4A7CB3B}"/>
    <dgm:cxn modelId="{618E1059-6A0B-4A49-A045-FF28B143B7B2}" type="presOf" srcId="{CC68CD70-E482-479A-850C-91DC25C21BC6}" destId="{8EFFBD05-C8EC-4D68-A04A-C5E903E400B7}" srcOrd="0" destOrd="0" presId="urn:microsoft.com/office/officeart/2005/8/layout/hierarchy3"/>
    <dgm:cxn modelId="{A934646A-A050-4EC7-AE7F-F4E32371A042}" type="presOf" srcId="{7D5F7B90-E016-4CDC-8ABB-850C23D4E6BC}" destId="{3E40744F-5ECE-4011-B2E4-B9F55CC68288}" srcOrd="0" destOrd="0" presId="urn:microsoft.com/office/officeart/2005/8/layout/hierarchy3"/>
    <dgm:cxn modelId="{80E7EA1E-822D-4188-A118-9795C8133561}" srcId="{7D5F7B90-E016-4CDC-8ABB-850C23D4E6BC}" destId="{08C96774-1C4F-45C5-9D8D-8D002D8109C8}" srcOrd="0" destOrd="0" parTransId="{BB898A0D-BD39-4FD3-B89C-F4570F219F82}" sibTransId="{E422D076-BDD1-44B0-8994-EB096F835F9E}"/>
    <dgm:cxn modelId="{3BBDB722-B541-468A-ACC4-AE5231CC7D1F}" type="presOf" srcId="{C89259E2-8213-48D6-AEC5-A9C4B2843800}" destId="{64AB820B-293F-495D-9583-531C5582C50C}" srcOrd="0" destOrd="0" presId="urn:microsoft.com/office/officeart/2005/8/layout/hierarchy3"/>
    <dgm:cxn modelId="{D8C9AC8A-C33E-44EF-AED6-FC80F1ED3789}" type="presOf" srcId="{E0F3AB17-F59F-4DB3-8C0E-FBC9D9C131C4}" destId="{3B2124BF-EBBF-41EF-BB97-558260E74168}" srcOrd="0" destOrd="0" presId="urn:microsoft.com/office/officeart/2005/8/layout/hierarchy3"/>
    <dgm:cxn modelId="{7226AD34-FD87-4F55-B28B-2A7B427C2D19}" type="presParOf" srcId="{3E40744F-5ECE-4011-B2E4-B9F55CC68288}" destId="{01611FC5-26A5-40B5-A5B2-48BCF3F8B3AC}" srcOrd="0" destOrd="0" presId="urn:microsoft.com/office/officeart/2005/8/layout/hierarchy3"/>
    <dgm:cxn modelId="{39F89886-1F12-43B0-A90D-11E6A9E8BA0C}" type="presParOf" srcId="{01611FC5-26A5-40B5-A5B2-48BCF3F8B3AC}" destId="{2319C298-3821-4F32-B580-FEA755E168F0}" srcOrd="0" destOrd="0" presId="urn:microsoft.com/office/officeart/2005/8/layout/hierarchy3"/>
    <dgm:cxn modelId="{3DBCA3CE-BFE7-4CAB-A66D-C744C8D57F18}" type="presParOf" srcId="{2319C298-3821-4F32-B580-FEA755E168F0}" destId="{01628E2F-A8A3-4A0B-84BB-A3710B131C2E}" srcOrd="0" destOrd="0" presId="urn:microsoft.com/office/officeart/2005/8/layout/hierarchy3"/>
    <dgm:cxn modelId="{6AC0CA02-1F41-4C95-ACA8-A4D6E2C2A3FD}" type="presParOf" srcId="{2319C298-3821-4F32-B580-FEA755E168F0}" destId="{DE889D31-5A2E-42EE-AA23-EAD0698C8EE2}" srcOrd="1" destOrd="0" presId="urn:microsoft.com/office/officeart/2005/8/layout/hierarchy3"/>
    <dgm:cxn modelId="{2C3A971B-AECA-45EC-AFCC-A13AB225CE5D}" type="presParOf" srcId="{01611FC5-26A5-40B5-A5B2-48BCF3F8B3AC}" destId="{375F1DA0-F134-4482-AF78-36F77C851759}" srcOrd="1" destOrd="0" presId="urn:microsoft.com/office/officeart/2005/8/layout/hierarchy3"/>
    <dgm:cxn modelId="{9AB42E93-57E6-46DD-ADFD-D8E5E35A9D82}" type="presParOf" srcId="{375F1DA0-F134-4482-AF78-36F77C851759}" destId="{3B2124BF-EBBF-41EF-BB97-558260E74168}" srcOrd="0" destOrd="0" presId="urn:microsoft.com/office/officeart/2005/8/layout/hierarchy3"/>
    <dgm:cxn modelId="{49956071-C84D-4998-8065-E45AE9065886}" type="presParOf" srcId="{375F1DA0-F134-4482-AF78-36F77C851759}" destId="{8EFFBD05-C8EC-4D68-A04A-C5E903E400B7}" srcOrd="1" destOrd="0" presId="urn:microsoft.com/office/officeart/2005/8/layout/hierarchy3"/>
    <dgm:cxn modelId="{74D56B6D-F506-4B92-B70A-90877B99E99E}" type="presParOf" srcId="{375F1DA0-F134-4482-AF78-36F77C851759}" destId="{88489B7F-1B4E-468B-A7E4-4C8177A752F9}" srcOrd="2" destOrd="0" presId="urn:microsoft.com/office/officeart/2005/8/layout/hierarchy3"/>
    <dgm:cxn modelId="{50E14D57-8C05-4C1D-8FAD-A375F7C24B1D}" type="presParOf" srcId="{375F1DA0-F134-4482-AF78-36F77C851759}" destId="{64AB820B-293F-495D-9583-531C5582C50C}" srcOrd="3" destOrd="0" presId="urn:microsoft.com/office/officeart/2005/8/layout/hierarchy3"/>
    <dgm:cxn modelId="{B2FD3F48-F28D-4E24-9557-10E2E76E9B5F}" type="presParOf" srcId="{375F1DA0-F134-4482-AF78-36F77C851759}" destId="{128CE0CF-08EC-4A22-A252-0A8AC593306A}" srcOrd="4" destOrd="0" presId="urn:microsoft.com/office/officeart/2005/8/layout/hierarchy3"/>
    <dgm:cxn modelId="{9AAC6C5A-A28A-4911-851C-5DA7E26C1598}" type="presParOf" srcId="{375F1DA0-F134-4482-AF78-36F77C851759}" destId="{34592D25-6A19-4F64-93BB-2FEF52C56C8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EC76BD-79FA-4ABB-A58C-EFD50772E35E}" type="doc">
      <dgm:prSet loTypeId="urn:microsoft.com/office/officeart/2005/8/layout/vList3#1" loCatId="picture" qsTypeId="urn:microsoft.com/office/officeart/2005/8/quickstyle/simple1" qsCatId="simple" csTypeId="urn:microsoft.com/office/officeart/2005/8/colors/accent0_2" csCatId="mainScheme" phldr="1"/>
      <dgm:spPr/>
    </dgm:pt>
    <dgm:pt modelId="{7FEC117D-6CD3-439F-9C51-D41DC8424C29}">
      <dgm:prSet phldrT="[Text]"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Means of internal communication</a:t>
          </a:r>
        </a:p>
      </dgm:t>
    </dgm:pt>
    <dgm:pt modelId="{068EE6D3-226F-42B5-A42B-C50D77F6BA23}" type="parTrans" cxnId="{BB3CE902-23F7-4B86-886F-6924683DC7E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3B50AB4-6C67-4321-8152-8FA338D3EE6B}" type="sibTrans" cxnId="{BB3CE902-23F7-4B86-886F-6924683DC7E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5FE8E62-F2B3-40BC-8C06-13A3226A588F}">
      <dgm:prSet phldrT="[Text]"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Facilitates decision making and planning</a:t>
          </a:r>
        </a:p>
      </dgm:t>
    </dgm:pt>
    <dgm:pt modelId="{96483C9E-76F0-4F17-9CDD-16D42526B5CE}" type="parTrans" cxnId="{5088FC1C-D244-4873-A779-02CFE32215E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557C435-9136-486D-8324-4CF9EA42A7F9}" type="sibTrans" cxnId="{5088FC1C-D244-4873-A779-02CFE32215E8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193052C4-F16A-43F4-922F-56189F084C26}">
      <dgm:prSet phldrT="[Text]"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Discloses unknown information</a:t>
          </a:r>
        </a:p>
      </dgm:t>
    </dgm:pt>
    <dgm:pt modelId="{88749CD1-7A8E-4099-BDB1-509BEFC72D02}" type="parTrans" cxnId="{33311CCB-C160-42AE-BA2D-C45240E3D823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8B74AFA2-31C3-4607-8994-2B9032BE0AA7}" type="sibTrans" cxnId="{33311CCB-C160-42AE-BA2D-C45240E3D823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F32AE30-EDED-485D-A021-59CBC2C77C11}">
      <dgm:prSet phldrT="[Text]" custT="1"/>
      <dgm:spPr/>
      <dgm:t>
        <a:bodyPr/>
        <a:lstStyle/>
        <a:p>
          <a:r>
            <a:rPr lang="en-US" sz="2400">
              <a:latin typeface="Candara" panose="020E0502030303020204" pitchFamily="34" charset="0"/>
            </a:rPr>
            <a:t>Gives information to employees</a:t>
          </a:r>
          <a:endParaRPr lang="en-US" sz="2400" dirty="0">
            <a:latin typeface="Candara" panose="020E0502030303020204" pitchFamily="34" charset="0"/>
          </a:endParaRPr>
        </a:p>
      </dgm:t>
    </dgm:pt>
    <dgm:pt modelId="{66EB45C9-8DBA-4757-85B8-9EE784E63717}" type="parTrans" cxnId="{C318BB3B-8513-4F3A-8379-B9C71E68C6C4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9EDB2763-E815-42F5-A1D7-852454027A96}" type="sibTrans" cxnId="{C318BB3B-8513-4F3A-8379-B9C71E68C6C4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A25D731B-274B-40DD-A697-E9C8AA24BC41}" type="pres">
      <dgm:prSet presAssocID="{48EC76BD-79FA-4ABB-A58C-EFD50772E35E}" presName="linearFlow" presStyleCnt="0">
        <dgm:presLayoutVars>
          <dgm:dir/>
          <dgm:resizeHandles val="exact"/>
        </dgm:presLayoutVars>
      </dgm:prSet>
      <dgm:spPr/>
    </dgm:pt>
    <dgm:pt modelId="{EDDD88BE-3EEC-49B3-B71B-122C5F4697F0}" type="pres">
      <dgm:prSet presAssocID="{7FEC117D-6CD3-439F-9C51-D41DC8424C29}" presName="composite" presStyleCnt="0"/>
      <dgm:spPr/>
    </dgm:pt>
    <dgm:pt modelId="{3A0C45E2-51EE-4A69-8CDD-9A62B10C491C}" type="pres">
      <dgm:prSet presAssocID="{7FEC117D-6CD3-439F-9C51-D41DC8424C29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B97D79D0-C460-4C25-AEC5-13C432C3053E}" type="pres">
      <dgm:prSet presAssocID="{7FEC117D-6CD3-439F-9C51-D41DC8424C29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2A83-061C-4E55-A2AA-F27822C5721D}" type="pres">
      <dgm:prSet presAssocID="{F3B50AB4-6C67-4321-8152-8FA338D3EE6B}" presName="spacing" presStyleCnt="0"/>
      <dgm:spPr/>
    </dgm:pt>
    <dgm:pt modelId="{4ACC9584-449E-4C97-94E0-40F5691FF273}" type="pres">
      <dgm:prSet presAssocID="{25FE8E62-F2B3-40BC-8C06-13A3226A588F}" presName="composite" presStyleCnt="0"/>
      <dgm:spPr/>
    </dgm:pt>
    <dgm:pt modelId="{6E894423-3BF8-490A-AAEB-D6E5F1990921}" type="pres">
      <dgm:prSet presAssocID="{25FE8E62-F2B3-40BC-8C06-13A3226A588F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9FEB849E-E7F0-4AD9-9AAC-18CD3E854645}" type="pres">
      <dgm:prSet presAssocID="{25FE8E62-F2B3-40BC-8C06-13A3226A588F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74725-119E-4346-AFE6-0D33D5550512}" type="pres">
      <dgm:prSet presAssocID="{5557C435-9136-486D-8324-4CF9EA42A7F9}" presName="spacing" presStyleCnt="0"/>
      <dgm:spPr/>
    </dgm:pt>
    <dgm:pt modelId="{0592991F-C97B-4557-996D-CDAECDC0F1F1}" type="pres">
      <dgm:prSet presAssocID="{193052C4-F16A-43F4-922F-56189F084C26}" presName="composite" presStyleCnt="0"/>
      <dgm:spPr/>
    </dgm:pt>
    <dgm:pt modelId="{DFF4AF7F-49C4-4259-AD73-2CB2A28D5D0D}" type="pres">
      <dgm:prSet presAssocID="{193052C4-F16A-43F4-922F-56189F084C26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3000" r="-33000"/>
          </a:stretch>
        </a:blipFill>
      </dgm:spPr>
    </dgm:pt>
    <dgm:pt modelId="{B7AD8F5E-14F1-4377-A50F-1B415B10AD78}" type="pres">
      <dgm:prSet presAssocID="{193052C4-F16A-43F4-922F-56189F084C2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0F2A8-D6AD-4A95-8340-ECBB751F0024}" type="pres">
      <dgm:prSet presAssocID="{8B74AFA2-31C3-4607-8994-2B9032BE0AA7}" presName="spacing" presStyleCnt="0"/>
      <dgm:spPr/>
    </dgm:pt>
    <dgm:pt modelId="{138E81A5-4569-4235-AB90-0C347A9627D7}" type="pres">
      <dgm:prSet presAssocID="{5F32AE30-EDED-485D-A021-59CBC2C77C11}" presName="composite" presStyleCnt="0"/>
      <dgm:spPr/>
    </dgm:pt>
    <dgm:pt modelId="{67EFFC23-BD0C-4BAA-892E-85FA417DA372}" type="pres">
      <dgm:prSet presAssocID="{5F32AE30-EDED-485D-A021-59CBC2C77C11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000" r="-2000"/>
          </a:stretch>
        </a:blipFill>
      </dgm:spPr>
    </dgm:pt>
    <dgm:pt modelId="{416BDF43-54BA-46F8-B542-D1BEAE02F8CC}" type="pres">
      <dgm:prSet presAssocID="{5F32AE30-EDED-485D-A021-59CBC2C77C11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8FC1C-D244-4873-A779-02CFE32215E8}" srcId="{48EC76BD-79FA-4ABB-A58C-EFD50772E35E}" destId="{25FE8E62-F2B3-40BC-8C06-13A3226A588F}" srcOrd="1" destOrd="0" parTransId="{96483C9E-76F0-4F17-9CDD-16D42526B5CE}" sibTransId="{5557C435-9136-486D-8324-4CF9EA42A7F9}"/>
    <dgm:cxn modelId="{C19B7654-AC27-4A31-B072-2EC6643E878E}" type="presOf" srcId="{25FE8E62-F2B3-40BC-8C06-13A3226A588F}" destId="{9FEB849E-E7F0-4AD9-9AAC-18CD3E854645}" srcOrd="0" destOrd="0" presId="urn:microsoft.com/office/officeart/2005/8/layout/vList3#1"/>
    <dgm:cxn modelId="{33311CCB-C160-42AE-BA2D-C45240E3D823}" srcId="{48EC76BD-79FA-4ABB-A58C-EFD50772E35E}" destId="{193052C4-F16A-43F4-922F-56189F084C26}" srcOrd="2" destOrd="0" parTransId="{88749CD1-7A8E-4099-BDB1-509BEFC72D02}" sibTransId="{8B74AFA2-31C3-4607-8994-2B9032BE0AA7}"/>
    <dgm:cxn modelId="{BB3CE902-23F7-4B86-886F-6924683DC7E8}" srcId="{48EC76BD-79FA-4ABB-A58C-EFD50772E35E}" destId="{7FEC117D-6CD3-439F-9C51-D41DC8424C29}" srcOrd="0" destOrd="0" parTransId="{068EE6D3-226F-42B5-A42B-C50D77F6BA23}" sibTransId="{F3B50AB4-6C67-4321-8152-8FA338D3EE6B}"/>
    <dgm:cxn modelId="{7D561B8F-2CA9-43F0-B6AE-49B5D3E6B224}" type="presOf" srcId="{48EC76BD-79FA-4ABB-A58C-EFD50772E35E}" destId="{A25D731B-274B-40DD-A697-E9C8AA24BC41}" srcOrd="0" destOrd="0" presId="urn:microsoft.com/office/officeart/2005/8/layout/vList3#1"/>
    <dgm:cxn modelId="{83723992-20E5-4A2F-9B9E-544E76808640}" type="presOf" srcId="{5F32AE30-EDED-485D-A021-59CBC2C77C11}" destId="{416BDF43-54BA-46F8-B542-D1BEAE02F8CC}" srcOrd="0" destOrd="0" presId="urn:microsoft.com/office/officeart/2005/8/layout/vList3#1"/>
    <dgm:cxn modelId="{C318BB3B-8513-4F3A-8379-B9C71E68C6C4}" srcId="{48EC76BD-79FA-4ABB-A58C-EFD50772E35E}" destId="{5F32AE30-EDED-485D-A021-59CBC2C77C11}" srcOrd="3" destOrd="0" parTransId="{66EB45C9-8DBA-4757-85B8-9EE784E63717}" sibTransId="{9EDB2763-E815-42F5-A1D7-852454027A96}"/>
    <dgm:cxn modelId="{80BE0DDB-79DB-45F6-A918-02E3DC39B924}" type="presOf" srcId="{7FEC117D-6CD3-439F-9C51-D41DC8424C29}" destId="{B97D79D0-C460-4C25-AEC5-13C432C3053E}" srcOrd="0" destOrd="0" presId="urn:microsoft.com/office/officeart/2005/8/layout/vList3#1"/>
    <dgm:cxn modelId="{24DA9692-C545-4CAE-80E9-A80592B69B2D}" type="presOf" srcId="{193052C4-F16A-43F4-922F-56189F084C26}" destId="{B7AD8F5E-14F1-4377-A50F-1B415B10AD78}" srcOrd="0" destOrd="0" presId="urn:microsoft.com/office/officeart/2005/8/layout/vList3#1"/>
    <dgm:cxn modelId="{64A0BCC9-CAA0-4BDC-BC11-B4EAAFF18148}" type="presParOf" srcId="{A25D731B-274B-40DD-A697-E9C8AA24BC41}" destId="{EDDD88BE-3EEC-49B3-B71B-122C5F4697F0}" srcOrd="0" destOrd="0" presId="urn:microsoft.com/office/officeart/2005/8/layout/vList3#1"/>
    <dgm:cxn modelId="{D2A3787D-FC9F-4542-BCF3-3915AEEA2279}" type="presParOf" srcId="{EDDD88BE-3EEC-49B3-B71B-122C5F4697F0}" destId="{3A0C45E2-51EE-4A69-8CDD-9A62B10C491C}" srcOrd="0" destOrd="0" presId="urn:microsoft.com/office/officeart/2005/8/layout/vList3#1"/>
    <dgm:cxn modelId="{0415223A-9AC9-43CA-AD6C-719131BE4736}" type="presParOf" srcId="{EDDD88BE-3EEC-49B3-B71B-122C5F4697F0}" destId="{B97D79D0-C460-4C25-AEC5-13C432C3053E}" srcOrd="1" destOrd="0" presId="urn:microsoft.com/office/officeart/2005/8/layout/vList3#1"/>
    <dgm:cxn modelId="{50BF2C5E-839B-4347-9B0F-2B1A50C5AF99}" type="presParOf" srcId="{A25D731B-274B-40DD-A697-E9C8AA24BC41}" destId="{09472A83-061C-4E55-A2AA-F27822C5721D}" srcOrd="1" destOrd="0" presId="urn:microsoft.com/office/officeart/2005/8/layout/vList3#1"/>
    <dgm:cxn modelId="{8154D189-41D7-4141-A02D-83C25789B49E}" type="presParOf" srcId="{A25D731B-274B-40DD-A697-E9C8AA24BC41}" destId="{4ACC9584-449E-4C97-94E0-40F5691FF273}" srcOrd="2" destOrd="0" presId="urn:microsoft.com/office/officeart/2005/8/layout/vList3#1"/>
    <dgm:cxn modelId="{362188D2-F1C2-47A6-B9D3-8BCFFD3C3E50}" type="presParOf" srcId="{4ACC9584-449E-4C97-94E0-40F5691FF273}" destId="{6E894423-3BF8-490A-AAEB-D6E5F1990921}" srcOrd="0" destOrd="0" presId="urn:microsoft.com/office/officeart/2005/8/layout/vList3#1"/>
    <dgm:cxn modelId="{0CA8070B-1B27-475B-A2CE-0119CE9299C7}" type="presParOf" srcId="{4ACC9584-449E-4C97-94E0-40F5691FF273}" destId="{9FEB849E-E7F0-4AD9-9AAC-18CD3E854645}" srcOrd="1" destOrd="0" presId="urn:microsoft.com/office/officeart/2005/8/layout/vList3#1"/>
    <dgm:cxn modelId="{158D9B64-0569-4BEC-85C6-7196D5685A5A}" type="presParOf" srcId="{A25D731B-274B-40DD-A697-E9C8AA24BC41}" destId="{3EA74725-119E-4346-AFE6-0D33D5550512}" srcOrd="3" destOrd="0" presId="urn:microsoft.com/office/officeart/2005/8/layout/vList3#1"/>
    <dgm:cxn modelId="{993ADC6C-74F7-4F6A-B607-D21A598BC61C}" type="presParOf" srcId="{A25D731B-274B-40DD-A697-E9C8AA24BC41}" destId="{0592991F-C97B-4557-996D-CDAECDC0F1F1}" srcOrd="4" destOrd="0" presId="urn:microsoft.com/office/officeart/2005/8/layout/vList3#1"/>
    <dgm:cxn modelId="{B8AD6A3D-9CF9-4920-BF6A-14A9CF0D248C}" type="presParOf" srcId="{0592991F-C97B-4557-996D-CDAECDC0F1F1}" destId="{DFF4AF7F-49C4-4259-AD73-2CB2A28D5D0D}" srcOrd="0" destOrd="0" presId="urn:microsoft.com/office/officeart/2005/8/layout/vList3#1"/>
    <dgm:cxn modelId="{232F4B0C-636D-413C-8E3D-0595F6F03BD6}" type="presParOf" srcId="{0592991F-C97B-4557-996D-CDAECDC0F1F1}" destId="{B7AD8F5E-14F1-4377-A50F-1B415B10AD78}" srcOrd="1" destOrd="0" presId="urn:microsoft.com/office/officeart/2005/8/layout/vList3#1"/>
    <dgm:cxn modelId="{3731FA08-E1BF-4724-8FED-E2FAC9660D43}" type="presParOf" srcId="{A25D731B-274B-40DD-A697-E9C8AA24BC41}" destId="{79B0F2A8-D6AD-4A95-8340-ECBB751F0024}" srcOrd="5" destOrd="0" presId="urn:microsoft.com/office/officeart/2005/8/layout/vList3#1"/>
    <dgm:cxn modelId="{43592F5E-7BB8-4511-8C5F-2DAEE01B87F1}" type="presParOf" srcId="{A25D731B-274B-40DD-A697-E9C8AA24BC41}" destId="{138E81A5-4569-4235-AB90-0C347A9627D7}" srcOrd="6" destOrd="0" presId="urn:microsoft.com/office/officeart/2005/8/layout/vList3#1"/>
    <dgm:cxn modelId="{032DE750-9CF5-4968-8EC7-24CE96D66EF6}" type="presParOf" srcId="{138E81A5-4569-4235-AB90-0C347A9627D7}" destId="{67EFFC23-BD0C-4BAA-892E-85FA417DA372}" srcOrd="0" destOrd="0" presId="urn:microsoft.com/office/officeart/2005/8/layout/vList3#1"/>
    <dgm:cxn modelId="{2D76604A-8797-4455-93C2-A1B5AEB66366}" type="presParOf" srcId="{138E81A5-4569-4235-AB90-0C347A9627D7}" destId="{416BDF43-54BA-46F8-B542-D1BEAE02F8C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EC76BD-79FA-4ABB-A58C-EFD50772E35E}" type="doc">
      <dgm:prSet loTypeId="urn:microsoft.com/office/officeart/2005/8/layout/hList7#1" loCatId="picture" qsTypeId="urn:microsoft.com/office/officeart/2005/8/quickstyle/simple1" qsCatId="simple" csTypeId="urn:microsoft.com/office/officeart/2005/8/colors/accent0_2" csCatId="mainScheme" phldr="1"/>
      <dgm:spPr/>
    </dgm:pt>
    <dgm:pt modelId="{7FEC117D-6CD3-439F-9C51-D41DC8424C29}">
      <dgm:prSet phldrT="[Text]" custT="1"/>
      <dgm:spPr/>
      <dgm:t>
        <a:bodyPr/>
        <a:lstStyle/>
        <a:p>
          <a:r>
            <a:rPr lang="en-US" sz="2100" dirty="0">
              <a:latin typeface="Candara" panose="020E0502030303020204" pitchFamily="34" charset="0"/>
            </a:rPr>
            <a:t>Clarity of thought</a:t>
          </a:r>
        </a:p>
      </dgm:t>
    </dgm:pt>
    <dgm:pt modelId="{068EE6D3-226F-42B5-A42B-C50D77F6BA23}" type="parTrans" cxnId="{BB3CE902-23F7-4B86-886F-6924683DC7E8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F3B50AB4-6C67-4321-8152-8FA338D3EE6B}" type="sibTrans" cxnId="{BB3CE902-23F7-4B86-886F-6924683DC7E8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25FE8E62-F2B3-40BC-8C06-13A3226A588F}">
      <dgm:prSet phldrT="[Text]" custT="1"/>
      <dgm:spPr/>
      <dgm:t>
        <a:bodyPr/>
        <a:lstStyle/>
        <a:p>
          <a:r>
            <a:rPr lang="en-US" sz="2100" dirty="0">
              <a:latin typeface="Candara" panose="020E0502030303020204" pitchFamily="34" charset="0"/>
            </a:rPr>
            <a:t>Complete and self-explanatory</a:t>
          </a:r>
        </a:p>
      </dgm:t>
    </dgm:pt>
    <dgm:pt modelId="{96483C9E-76F0-4F17-9CDD-16D42526B5CE}" type="parTrans" cxnId="{5088FC1C-D244-4873-A779-02CFE32215E8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5557C435-9136-486D-8324-4CF9EA42A7F9}" type="sibTrans" cxnId="{5088FC1C-D244-4873-A779-02CFE32215E8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193052C4-F16A-43F4-922F-56189F084C26}">
      <dgm:prSet phldrT="[Text]" custT="1"/>
      <dgm:spPr/>
      <dgm:t>
        <a:bodyPr/>
        <a:lstStyle/>
        <a:p>
          <a:r>
            <a:rPr lang="en-US" sz="2100" dirty="0">
              <a:latin typeface="Candara" panose="020E0502030303020204" pitchFamily="34" charset="0"/>
            </a:rPr>
            <a:t>Comprehensive yet compact </a:t>
          </a:r>
        </a:p>
      </dgm:t>
    </dgm:pt>
    <dgm:pt modelId="{88749CD1-7A8E-4099-BDB1-509BEFC72D02}" type="parTrans" cxnId="{33311CCB-C160-42AE-BA2D-C45240E3D823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8B74AFA2-31C3-4607-8994-2B9032BE0AA7}" type="sibTrans" cxnId="{33311CCB-C160-42AE-BA2D-C45240E3D823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5F32AE30-EDED-485D-A021-59CBC2C77C11}">
      <dgm:prSet phldrT="[Text]" custT="1"/>
      <dgm:spPr/>
      <dgm:t>
        <a:bodyPr/>
        <a:lstStyle/>
        <a:p>
          <a:r>
            <a:rPr lang="en-US" sz="2100" dirty="0">
              <a:latin typeface="Candara" panose="020E0502030303020204" pitchFamily="34" charset="0"/>
            </a:rPr>
            <a:t>Presented in a lucid Style</a:t>
          </a:r>
        </a:p>
      </dgm:t>
    </dgm:pt>
    <dgm:pt modelId="{66EB45C9-8DBA-4757-85B8-9EE784E63717}" type="parTrans" cxnId="{C318BB3B-8513-4F3A-8379-B9C71E68C6C4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9EDB2763-E815-42F5-A1D7-852454027A96}" type="sibTrans" cxnId="{C318BB3B-8513-4F3A-8379-B9C71E68C6C4}">
      <dgm:prSet/>
      <dgm:spPr/>
      <dgm:t>
        <a:bodyPr/>
        <a:lstStyle/>
        <a:p>
          <a:endParaRPr lang="en-US" sz="2100">
            <a:latin typeface="Candara" panose="020E0502030303020204" pitchFamily="34" charset="0"/>
          </a:endParaRPr>
        </a:p>
      </dgm:t>
    </dgm:pt>
    <dgm:pt modelId="{D963679E-12ED-4CF4-95D3-67C9BD995D0A}" type="pres">
      <dgm:prSet presAssocID="{48EC76BD-79FA-4ABB-A58C-EFD50772E35E}" presName="Name0" presStyleCnt="0">
        <dgm:presLayoutVars>
          <dgm:dir/>
          <dgm:resizeHandles val="exact"/>
        </dgm:presLayoutVars>
      </dgm:prSet>
      <dgm:spPr/>
    </dgm:pt>
    <dgm:pt modelId="{1016FCB3-819D-4807-AF57-51AC7A879DBD}" type="pres">
      <dgm:prSet presAssocID="{48EC76BD-79FA-4ABB-A58C-EFD50772E35E}" presName="fgShape" presStyleLbl="fgShp" presStyleIdx="0" presStyleCnt="1"/>
      <dgm:spPr/>
    </dgm:pt>
    <dgm:pt modelId="{C22CB8BD-9349-4D2A-9A42-C210F9BCC7E9}" type="pres">
      <dgm:prSet presAssocID="{48EC76BD-79FA-4ABB-A58C-EFD50772E35E}" presName="linComp" presStyleCnt="0"/>
      <dgm:spPr/>
    </dgm:pt>
    <dgm:pt modelId="{2B94F375-D5C6-4367-8B2E-7BB689623BAF}" type="pres">
      <dgm:prSet presAssocID="{7FEC117D-6CD3-439F-9C51-D41DC8424C29}" presName="compNode" presStyleCnt="0"/>
      <dgm:spPr/>
    </dgm:pt>
    <dgm:pt modelId="{C0BF4472-D3A1-4E0D-AC55-EB909B484A3F}" type="pres">
      <dgm:prSet presAssocID="{7FEC117D-6CD3-439F-9C51-D41DC8424C29}" presName="bkgdShape" presStyleLbl="node1" presStyleIdx="0" presStyleCnt="4"/>
      <dgm:spPr/>
      <dgm:t>
        <a:bodyPr/>
        <a:lstStyle/>
        <a:p>
          <a:endParaRPr lang="en-US"/>
        </a:p>
      </dgm:t>
    </dgm:pt>
    <dgm:pt modelId="{C7877379-2EE3-49AE-91B8-2195698393A6}" type="pres">
      <dgm:prSet presAssocID="{7FEC117D-6CD3-439F-9C51-D41DC8424C29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C7F12-5530-43F8-A9B2-9CFEC74D7610}" type="pres">
      <dgm:prSet presAssocID="{7FEC117D-6CD3-439F-9C51-D41DC8424C29}" presName="invisiNode" presStyleLbl="node1" presStyleIdx="0" presStyleCnt="4"/>
      <dgm:spPr/>
    </dgm:pt>
    <dgm:pt modelId="{39DDC654-C04C-4F7E-862E-4F36E14FF328}" type="pres">
      <dgm:prSet presAssocID="{7FEC117D-6CD3-439F-9C51-D41DC8424C29}" presName="imagNode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24000" r="-24000"/>
          </a:stretch>
        </a:blipFill>
      </dgm:spPr>
    </dgm:pt>
    <dgm:pt modelId="{7394E3C7-3B21-4648-9B66-64FBF3B96F16}" type="pres">
      <dgm:prSet presAssocID="{F3B50AB4-6C67-4321-8152-8FA338D3EE6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7505021-E64A-4FCA-9A88-3B6E00E71287}" type="pres">
      <dgm:prSet presAssocID="{25FE8E62-F2B3-40BC-8C06-13A3226A588F}" presName="compNode" presStyleCnt="0"/>
      <dgm:spPr/>
    </dgm:pt>
    <dgm:pt modelId="{2687588C-E68B-4299-88EE-619D09F6DFE3}" type="pres">
      <dgm:prSet presAssocID="{25FE8E62-F2B3-40BC-8C06-13A3226A588F}" presName="bkgdShape" presStyleLbl="node1" presStyleIdx="1" presStyleCnt="4"/>
      <dgm:spPr/>
      <dgm:t>
        <a:bodyPr/>
        <a:lstStyle/>
        <a:p>
          <a:endParaRPr lang="en-US"/>
        </a:p>
      </dgm:t>
    </dgm:pt>
    <dgm:pt modelId="{C63495D9-F6C7-4AC5-A6CF-CD781B42207A}" type="pres">
      <dgm:prSet presAssocID="{25FE8E62-F2B3-40BC-8C06-13A3226A588F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2D5C0-2410-424B-93E8-005BA6988B6C}" type="pres">
      <dgm:prSet presAssocID="{25FE8E62-F2B3-40BC-8C06-13A3226A588F}" presName="invisiNode" presStyleLbl="node1" presStyleIdx="1" presStyleCnt="4"/>
      <dgm:spPr/>
    </dgm:pt>
    <dgm:pt modelId="{585419F6-C9FC-4F0D-A598-CC35789E1BFA}" type="pres">
      <dgm:prSet presAssocID="{25FE8E62-F2B3-40BC-8C06-13A3226A588F}" presName="imagNod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56D22526-2346-49DA-B3C2-43890FB4EEB5}" type="pres">
      <dgm:prSet presAssocID="{5557C435-9136-486D-8324-4CF9EA42A7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9B61D4-C48D-4173-9AB2-F898D741F9F6}" type="pres">
      <dgm:prSet presAssocID="{193052C4-F16A-43F4-922F-56189F084C26}" presName="compNode" presStyleCnt="0"/>
      <dgm:spPr/>
    </dgm:pt>
    <dgm:pt modelId="{939F3BBE-D390-4A27-B669-6169F3BD6C0A}" type="pres">
      <dgm:prSet presAssocID="{193052C4-F16A-43F4-922F-56189F084C26}" presName="bkgdShape" presStyleLbl="node1" presStyleIdx="2" presStyleCnt="4" custLinFactNeighborY="-1905"/>
      <dgm:spPr/>
      <dgm:t>
        <a:bodyPr/>
        <a:lstStyle/>
        <a:p>
          <a:endParaRPr lang="en-US"/>
        </a:p>
      </dgm:t>
    </dgm:pt>
    <dgm:pt modelId="{D60BC8AD-123C-4EF4-AFB4-4B4ACEAF45DF}" type="pres">
      <dgm:prSet presAssocID="{193052C4-F16A-43F4-922F-56189F084C26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03814-DBD7-4AE4-B92F-0A6BFB6FCBBB}" type="pres">
      <dgm:prSet presAssocID="{193052C4-F16A-43F4-922F-56189F084C26}" presName="invisiNode" presStyleLbl="node1" presStyleIdx="2" presStyleCnt="4"/>
      <dgm:spPr/>
    </dgm:pt>
    <dgm:pt modelId="{83585804-564D-497A-96E9-4535A0505F4C}" type="pres">
      <dgm:prSet presAssocID="{193052C4-F16A-43F4-922F-56189F084C26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12903E39-63B9-4CC4-8553-7C01554401F0}" type="pres">
      <dgm:prSet presAssocID="{8B74AFA2-31C3-4607-8994-2B9032BE0AA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7C1A7B6-10D1-4AF9-ACFD-DF4540E6070C}" type="pres">
      <dgm:prSet presAssocID="{5F32AE30-EDED-485D-A021-59CBC2C77C11}" presName="compNode" presStyleCnt="0"/>
      <dgm:spPr/>
    </dgm:pt>
    <dgm:pt modelId="{A51C2097-540C-475B-9F56-04F8BE3DE4A3}" type="pres">
      <dgm:prSet presAssocID="{5F32AE30-EDED-485D-A021-59CBC2C77C11}" presName="bkgdShape" presStyleLbl="node1" presStyleIdx="3" presStyleCnt="4"/>
      <dgm:spPr/>
      <dgm:t>
        <a:bodyPr/>
        <a:lstStyle/>
        <a:p>
          <a:endParaRPr lang="en-US"/>
        </a:p>
      </dgm:t>
    </dgm:pt>
    <dgm:pt modelId="{F775FF22-E768-4985-88BC-5C5672E93B58}" type="pres">
      <dgm:prSet presAssocID="{5F32AE30-EDED-485D-A021-59CBC2C77C11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302AD-E2BC-46B8-B7B6-A03D07816841}" type="pres">
      <dgm:prSet presAssocID="{5F32AE30-EDED-485D-A021-59CBC2C77C11}" presName="invisiNode" presStyleLbl="node1" presStyleIdx="3" presStyleCnt="4"/>
      <dgm:spPr/>
    </dgm:pt>
    <dgm:pt modelId="{108D0D20-7481-47DA-BDC9-A57C8F747518}" type="pres">
      <dgm:prSet presAssocID="{5F32AE30-EDED-485D-A021-59CBC2C77C11}" presName="imagNode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17000" r="-17000"/>
          </a:stretch>
        </a:blipFill>
      </dgm:spPr>
    </dgm:pt>
  </dgm:ptLst>
  <dgm:cxnLst>
    <dgm:cxn modelId="{5ABC7DF2-2AAE-4FA7-847D-7AAE35841FE1}" type="presOf" srcId="{7FEC117D-6CD3-439F-9C51-D41DC8424C29}" destId="{C0BF4472-D3A1-4E0D-AC55-EB909B484A3F}" srcOrd="0" destOrd="0" presId="urn:microsoft.com/office/officeart/2005/8/layout/hList7#1"/>
    <dgm:cxn modelId="{6F65F4A0-0CBE-4677-B843-94283BCC6C30}" type="presOf" srcId="{193052C4-F16A-43F4-922F-56189F084C26}" destId="{939F3BBE-D390-4A27-B669-6169F3BD6C0A}" srcOrd="0" destOrd="0" presId="urn:microsoft.com/office/officeart/2005/8/layout/hList7#1"/>
    <dgm:cxn modelId="{5088FC1C-D244-4873-A779-02CFE32215E8}" srcId="{48EC76BD-79FA-4ABB-A58C-EFD50772E35E}" destId="{25FE8E62-F2B3-40BC-8C06-13A3226A588F}" srcOrd="1" destOrd="0" parTransId="{96483C9E-76F0-4F17-9CDD-16D42526B5CE}" sibTransId="{5557C435-9136-486D-8324-4CF9EA42A7F9}"/>
    <dgm:cxn modelId="{BB3CE902-23F7-4B86-886F-6924683DC7E8}" srcId="{48EC76BD-79FA-4ABB-A58C-EFD50772E35E}" destId="{7FEC117D-6CD3-439F-9C51-D41DC8424C29}" srcOrd="0" destOrd="0" parTransId="{068EE6D3-226F-42B5-A42B-C50D77F6BA23}" sibTransId="{F3B50AB4-6C67-4321-8152-8FA338D3EE6B}"/>
    <dgm:cxn modelId="{33311CCB-C160-42AE-BA2D-C45240E3D823}" srcId="{48EC76BD-79FA-4ABB-A58C-EFD50772E35E}" destId="{193052C4-F16A-43F4-922F-56189F084C26}" srcOrd="2" destOrd="0" parTransId="{88749CD1-7A8E-4099-BDB1-509BEFC72D02}" sibTransId="{8B74AFA2-31C3-4607-8994-2B9032BE0AA7}"/>
    <dgm:cxn modelId="{94B8060A-789F-4CAB-A50A-03A93B85FFA9}" type="presOf" srcId="{193052C4-F16A-43F4-922F-56189F084C26}" destId="{D60BC8AD-123C-4EF4-AFB4-4B4ACEAF45DF}" srcOrd="1" destOrd="0" presId="urn:microsoft.com/office/officeart/2005/8/layout/hList7#1"/>
    <dgm:cxn modelId="{70B720EB-86AD-439A-B875-25E42FF268D9}" type="presOf" srcId="{F3B50AB4-6C67-4321-8152-8FA338D3EE6B}" destId="{7394E3C7-3B21-4648-9B66-64FBF3B96F16}" srcOrd="0" destOrd="0" presId="urn:microsoft.com/office/officeart/2005/8/layout/hList7#1"/>
    <dgm:cxn modelId="{184E8141-7925-4106-93CE-DF341300AB6E}" type="presOf" srcId="{7FEC117D-6CD3-439F-9C51-D41DC8424C29}" destId="{C7877379-2EE3-49AE-91B8-2195698393A6}" srcOrd="1" destOrd="0" presId="urn:microsoft.com/office/officeart/2005/8/layout/hList7#1"/>
    <dgm:cxn modelId="{C318BB3B-8513-4F3A-8379-B9C71E68C6C4}" srcId="{48EC76BD-79FA-4ABB-A58C-EFD50772E35E}" destId="{5F32AE30-EDED-485D-A021-59CBC2C77C11}" srcOrd="3" destOrd="0" parTransId="{66EB45C9-8DBA-4757-85B8-9EE784E63717}" sibTransId="{9EDB2763-E815-42F5-A1D7-852454027A96}"/>
    <dgm:cxn modelId="{BE220205-39C3-43C8-A2C4-2E05FACD9D8B}" type="presOf" srcId="{5557C435-9136-486D-8324-4CF9EA42A7F9}" destId="{56D22526-2346-49DA-B3C2-43890FB4EEB5}" srcOrd="0" destOrd="0" presId="urn:microsoft.com/office/officeart/2005/8/layout/hList7#1"/>
    <dgm:cxn modelId="{0BDFFF35-03F4-4D93-8B97-7734073CB41D}" type="presOf" srcId="{8B74AFA2-31C3-4607-8994-2B9032BE0AA7}" destId="{12903E39-63B9-4CC4-8553-7C01554401F0}" srcOrd="0" destOrd="0" presId="urn:microsoft.com/office/officeart/2005/8/layout/hList7#1"/>
    <dgm:cxn modelId="{5089ECED-6D22-4C71-A854-B6400CFA7482}" type="presOf" srcId="{5F32AE30-EDED-485D-A021-59CBC2C77C11}" destId="{F775FF22-E768-4985-88BC-5C5672E93B58}" srcOrd="1" destOrd="0" presId="urn:microsoft.com/office/officeart/2005/8/layout/hList7#1"/>
    <dgm:cxn modelId="{FB180C5E-DE9C-4928-907F-4515BB103B48}" type="presOf" srcId="{48EC76BD-79FA-4ABB-A58C-EFD50772E35E}" destId="{D963679E-12ED-4CF4-95D3-67C9BD995D0A}" srcOrd="0" destOrd="0" presId="urn:microsoft.com/office/officeart/2005/8/layout/hList7#1"/>
    <dgm:cxn modelId="{54A055FA-C77B-474B-8E93-57116569E000}" type="presOf" srcId="{25FE8E62-F2B3-40BC-8C06-13A3226A588F}" destId="{C63495D9-F6C7-4AC5-A6CF-CD781B42207A}" srcOrd="1" destOrd="0" presId="urn:microsoft.com/office/officeart/2005/8/layout/hList7#1"/>
    <dgm:cxn modelId="{E91ED454-2760-48DA-9895-197CE48E1158}" type="presOf" srcId="{25FE8E62-F2B3-40BC-8C06-13A3226A588F}" destId="{2687588C-E68B-4299-88EE-619D09F6DFE3}" srcOrd="0" destOrd="0" presId="urn:microsoft.com/office/officeart/2005/8/layout/hList7#1"/>
    <dgm:cxn modelId="{F09F09AF-FDA7-4C7F-AA33-8A4D4E529748}" type="presOf" srcId="{5F32AE30-EDED-485D-A021-59CBC2C77C11}" destId="{A51C2097-540C-475B-9F56-04F8BE3DE4A3}" srcOrd="0" destOrd="0" presId="urn:microsoft.com/office/officeart/2005/8/layout/hList7#1"/>
    <dgm:cxn modelId="{FC604667-653A-433A-952F-929129DE00AA}" type="presParOf" srcId="{D963679E-12ED-4CF4-95D3-67C9BD995D0A}" destId="{1016FCB3-819D-4807-AF57-51AC7A879DBD}" srcOrd="0" destOrd="0" presId="urn:microsoft.com/office/officeart/2005/8/layout/hList7#1"/>
    <dgm:cxn modelId="{7F52BDE1-68E9-42B2-8646-C00A9B5620B5}" type="presParOf" srcId="{D963679E-12ED-4CF4-95D3-67C9BD995D0A}" destId="{C22CB8BD-9349-4D2A-9A42-C210F9BCC7E9}" srcOrd="1" destOrd="0" presId="urn:microsoft.com/office/officeart/2005/8/layout/hList7#1"/>
    <dgm:cxn modelId="{D48D72EA-50C3-4C2C-9315-AA3DF8CA496C}" type="presParOf" srcId="{C22CB8BD-9349-4D2A-9A42-C210F9BCC7E9}" destId="{2B94F375-D5C6-4367-8B2E-7BB689623BAF}" srcOrd="0" destOrd="0" presId="urn:microsoft.com/office/officeart/2005/8/layout/hList7#1"/>
    <dgm:cxn modelId="{CB775C90-40DB-43D9-BA17-AE336223D809}" type="presParOf" srcId="{2B94F375-D5C6-4367-8B2E-7BB689623BAF}" destId="{C0BF4472-D3A1-4E0D-AC55-EB909B484A3F}" srcOrd="0" destOrd="0" presId="urn:microsoft.com/office/officeart/2005/8/layout/hList7#1"/>
    <dgm:cxn modelId="{35BF336A-7188-4949-AF69-FC33CB369580}" type="presParOf" srcId="{2B94F375-D5C6-4367-8B2E-7BB689623BAF}" destId="{C7877379-2EE3-49AE-91B8-2195698393A6}" srcOrd="1" destOrd="0" presId="urn:microsoft.com/office/officeart/2005/8/layout/hList7#1"/>
    <dgm:cxn modelId="{5BD6E6D0-7D9E-4833-A73A-66EFCC8026C6}" type="presParOf" srcId="{2B94F375-D5C6-4367-8B2E-7BB689623BAF}" destId="{54BC7F12-5530-43F8-A9B2-9CFEC74D7610}" srcOrd="2" destOrd="0" presId="urn:microsoft.com/office/officeart/2005/8/layout/hList7#1"/>
    <dgm:cxn modelId="{D4C83254-3F92-4488-A2A0-C88400AC046B}" type="presParOf" srcId="{2B94F375-D5C6-4367-8B2E-7BB689623BAF}" destId="{39DDC654-C04C-4F7E-862E-4F36E14FF328}" srcOrd="3" destOrd="0" presId="urn:microsoft.com/office/officeart/2005/8/layout/hList7#1"/>
    <dgm:cxn modelId="{12FE2812-CF24-4A95-A030-23509CBEDBB4}" type="presParOf" srcId="{C22CB8BD-9349-4D2A-9A42-C210F9BCC7E9}" destId="{7394E3C7-3B21-4648-9B66-64FBF3B96F16}" srcOrd="1" destOrd="0" presId="urn:microsoft.com/office/officeart/2005/8/layout/hList7#1"/>
    <dgm:cxn modelId="{CAD398D1-F13C-4E79-8841-44A768A409B7}" type="presParOf" srcId="{C22CB8BD-9349-4D2A-9A42-C210F9BCC7E9}" destId="{87505021-E64A-4FCA-9A88-3B6E00E71287}" srcOrd="2" destOrd="0" presId="urn:microsoft.com/office/officeart/2005/8/layout/hList7#1"/>
    <dgm:cxn modelId="{B3AF50F7-356E-4CA3-AC38-67E8D90C3EFD}" type="presParOf" srcId="{87505021-E64A-4FCA-9A88-3B6E00E71287}" destId="{2687588C-E68B-4299-88EE-619D09F6DFE3}" srcOrd="0" destOrd="0" presId="urn:microsoft.com/office/officeart/2005/8/layout/hList7#1"/>
    <dgm:cxn modelId="{75F2B3D4-9D5F-4500-B2DA-E1F820D31EED}" type="presParOf" srcId="{87505021-E64A-4FCA-9A88-3B6E00E71287}" destId="{C63495D9-F6C7-4AC5-A6CF-CD781B42207A}" srcOrd="1" destOrd="0" presId="urn:microsoft.com/office/officeart/2005/8/layout/hList7#1"/>
    <dgm:cxn modelId="{8AD1D7C3-A45E-4328-B5A3-FAACE2E66464}" type="presParOf" srcId="{87505021-E64A-4FCA-9A88-3B6E00E71287}" destId="{C092D5C0-2410-424B-93E8-005BA6988B6C}" srcOrd="2" destOrd="0" presId="urn:microsoft.com/office/officeart/2005/8/layout/hList7#1"/>
    <dgm:cxn modelId="{089F7637-AC53-4006-8BB5-7453D2E15B52}" type="presParOf" srcId="{87505021-E64A-4FCA-9A88-3B6E00E71287}" destId="{585419F6-C9FC-4F0D-A598-CC35789E1BFA}" srcOrd="3" destOrd="0" presId="urn:microsoft.com/office/officeart/2005/8/layout/hList7#1"/>
    <dgm:cxn modelId="{396F2E69-64BD-4C23-BFC9-210F3A6DFCF5}" type="presParOf" srcId="{C22CB8BD-9349-4D2A-9A42-C210F9BCC7E9}" destId="{56D22526-2346-49DA-B3C2-43890FB4EEB5}" srcOrd="3" destOrd="0" presId="urn:microsoft.com/office/officeart/2005/8/layout/hList7#1"/>
    <dgm:cxn modelId="{CFBE8A34-3457-42AA-A86F-ACDCB51C2973}" type="presParOf" srcId="{C22CB8BD-9349-4D2A-9A42-C210F9BCC7E9}" destId="{5B9B61D4-C48D-4173-9AB2-F898D741F9F6}" srcOrd="4" destOrd="0" presId="urn:microsoft.com/office/officeart/2005/8/layout/hList7#1"/>
    <dgm:cxn modelId="{E6BA6528-A302-4797-9E20-F00F893BCD25}" type="presParOf" srcId="{5B9B61D4-C48D-4173-9AB2-F898D741F9F6}" destId="{939F3BBE-D390-4A27-B669-6169F3BD6C0A}" srcOrd="0" destOrd="0" presId="urn:microsoft.com/office/officeart/2005/8/layout/hList7#1"/>
    <dgm:cxn modelId="{3A795C11-6261-4357-ABFC-0BDFA507842C}" type="presParOf" srcId="{5B9B61D4-C48D-4173-9AB2-F898D741F9F6}" destId="{D60BC8AD-123C-4EF4-AFB4-4B4ACEAF45DF}" srcOrd="1" destOrd="0" presId="urn:microsoft.com/office/officeart/2005/8/layout/hList7#1"/>
    <dgm:cxn modelId="{3D75F83E-5B0C-41C6-A9E3-EB26BEA80F63}" type="presParOf" srcId="{5B9B61D4-C48D-4173-9AB2-F898D741F9F6}" destId="{7CE03814-DBD7-4AE4-B92F-0A6BFB6FCBBB}" srcOrd="2" destOrd="0" presId="urn:microsoft.com/office/officeart/2005/8/layout/hList7#1"/>
    <dgm:cxn modelId="{367CD718-0725-45F0-A283-2945EE513D03}" type="presParOf" srcId="{5B9B61D4-C48D-4173-9AB2-F898D741F9F6}" destId="{83585804-564D-497A-96E9-4535A0505F4C}" srcOrd="3" destOrd="0" presId="urn:microsoft.com/office/officeart/2005/8/layout/hList7#1"/>
    <dgm:cxn modelId="{FDF7A60D-F712-41E6-A9E3-C42D029FE7F6}" type="presParOf" srcId="{C22CB8BD-9349-4D2A-9A42-C210F9BCC7E9}" destId="{12903E39-63B9-4CC4-8553-7C01554401F0}" srcOrd="5" destOrd="0" presId="urn:microsoft.com/office/officeart/2005/8/layout/hList7#1"/>
    <dgm:cxn modelId="{980F2127-D98A-4662-B5F6-8DD35D5CDF3D}" type="presParOf" srcId="{C22CB8BD-9349-4D2A-9A42-C210F9BCC7E9}" destId="{E7C1A7B6-10D1-4AF9-ACFD-DF4540E6070C}" srcOrd="6" destOrd="0" presId="urn:microsoft.com/office/officeart/2005/8/layout/hList7#1"/>
    <dgm:cxn modelId="{16538A11-E5B8-4A82-8C71-FB8F5D7C6F4F}" type="presParOf" srcId="{E7C1A7B6-10D1-4AF9-ACFD-DF4540E6070C}" destId="{A51C2097-540C-475B-9F56-04F8BE3DE4A3}" srcOrd="0" destOrd="0" presId="urn:microsoft.com/office/officeart/2005/8/layout/hList7#1"/>
    <dgm:cxn modelId="{8A39E73C-E9F0-4657-8DE5-332D289321DD}" type="presParOf" srcId="{E7C1A7B6-10D1-4AF9-ACFD-DF4540E6070C}" destId="{F775FF22-E768-4985-88BC-5C5672E93B58}" srcOrd="1" destOrd="0" presId="urn:microsoft.com/office/officeart/2005/8/layout/hList7#1"/>
    <dgm:cxn modelId="{46FF2639-D3A1-47A2-9517-A6D1245A8BDF}" type="presParOf" srcId="{E7C1A7B6-10D1-4AF9-ACFD-DF4540E6070C}" destId="{CDA302AD-E2BC-46B8-B7B6-A03D07816841}" srcOrd="2" destOrd="0" presId="urn:microsoft.com/office/officeart/2005/8/layout/hList7#1"/>
    <dgm:cxn modelId="{57DA2150-55D0-4C10-AA58-AAAD4E5E1D1A}" type="presParOf" srcId="{E7C1A7B6-10D1-4AF9-ACFD-DF4540E6070C}" destId="{108D0D20-7481-47DA-BDC9-A57C8F747518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41D3AB-D881-4DF8-9187-DF198E7FBDC2}" type="doc">
      <dgm:prSet loTypeId="urn:microsoft.com/office/officeart/2008/layout/VerticalCurvedList" loCatId="list" qsTypeId="urn:microsoft.com/office/officeart/2005/8/quickstyle/3d2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771D247-1F1B-4FB7-86E8-16642554E8BD}">
      <dgm:prSet phldrT="[Text]" custT="1"/>
      <dgm:spPr/>
      <dgm:t>
        <a:bodyPr/>
        <a:lstStyle/>
        <a:p>
          <a:r>
            <a:rPr lang="en-US" sz="1600" b="1" dirty="0">
              <a:latin typeface="Candara" panose="020E0502030303020204" pitchFamily="34" charset="0"/>
            </a:rPr>
            <a:t>for businesses</a:t>
          </a:r>
        </a:p>
      </dgm:t>
    </dgm:pt>
    <dgm:pt modelId="{C6B29195-9EE1-446E-A16A-56CA98116DC0}" type="parTrans" cxnId="{67BAD8AB-E9D9-4194-99BC-45DF85C1510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AF1CE1EC-0731-410F-9EF2-D510434A54FF}" type="sibTrans" cxnId="{67BAD8AB-E9D9-4194-99BC-45DF85C1510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B653ACD6-8DAF-4033-9C9D-FF7BFB6E9056}">
      <dgm:prSet phldrT="[Text]" custT="1"/>
      <dgm:spPr/>
      <dgm:t>
        <a:bodyPr/>
        <a:lstStyle/>
        <a:p>
          <a:r>
            <a:rPr lang="en-US" sz="1600" b="1" dirty="0">
              <a:latin typeface="Candara" panose="020E0502030303020204" pitchFamily="34" charset="0"/>
            </a:rPr>
            <a:t>for scientific and technical subjects</a:t>
          </a:r>
        </a:p>
      </dgm:t>
    </dgm:pt>
    <dgm:pt modelId="{3320D637-B2D0-4196-AAE1-7E5CFF51E12E}" type="parTrans" cxnId="{5308F844-4ED5-4D74-B608-62F61DFAF85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050166ED-28BD-4460-8234-A52FB4FE6AA6}" type="sibTrans" cxnId="{5308F844-4ED5-4D74-B608-62F61DFAF85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C2DB9D34-7440-4FCE-9962-8957BF981DF8}">
      <dgm:prSet phldrT="[Text]" custT="1"/>
      <dgm:spPr/>
      <dgm:t>
        <a:bodyPr/>
        <a:lstStyle/>
        <a:p>
          <a:r>
            <a:rPr lang="en-US" sz="1600" b="1" dirty="0">
              <a:latin typeface="Candara" panose="020E0502030303020204" pitchFamily="34" charset="0"/>
            </a:rPr>
            <a:t>in workplaces</a:t>
          </a:r>
        </a:p>
      </dgm:t>
    </dgm:pt>
    <dgm:pt modelId="{DB62FB71-ADDA-4BC3-A891-DF1089464889}" type="parTrans" cxnId="{D1846FE0-D4CF-4DE6-89BA-A424CE97CDD7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0FB579DE-0BE4-43D9-8800-25FAA2722EA1}" type="sibTrans" cxnId="{D1846FE0-D4CF-4DE6-89BA-A424CE97CDD7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43713765-24C7-4056-AC1E-E88AB6DA43E0}" type="pres">
      <dgm:prSet presAssocID="{6041D3AB-D881-4DF8-9187-DF198E7FBD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C5B24B3-57CD-4D01-8A66-67E8E37D7D89}" type="pres">
      <dgm:prSet presAssocID="{6041D3AB-D881-4DF8-9187-DF198E7FBDC2}" presName="Name1" presStyleCnt="0"/>
      <dgm:spPr/>
    </dgm:pt>
    <dgm:pt modelId="{F8115E9E-0D1E-4442-99FF-DBE63E1B62EC}" type="pres">
      <dgm:prSet presAssocID="{6041D3AB-D881-4DF8-9187-DF198E7FBDC2}" presName="cycle" presStyleCnt="0"/>
      <dgm:spPr/>
    </dgm:pt>
    <dgm:pt modelId="{39E943A2-B078-4A1A-95E7-D470B4FC9141}" type="pres">
      <dgm:prSet presAssocID="{6041D3AB-D881-4DF8-9187-DF198E7FBDC2}" presName="srcNode" presStyleLbl="node1" presStyleIdx="0" presStyleCnt="3"/>
      <dgm:spPr/>
    </dgm:pt>
    <dgm:pt modelId="{2E16586A-B959-48C4-B859-BE02B0A71A66}" type="pres">
      <dgm:prSet presAssocID="{6041D3AB-D881-4DF8-9187-DF198E7FBDC2}" presName="conn" presStyleLbl="parChTrans1D2" presStyleIdx="0" presStyleCnt="1"/>
      <dgm:spPr/>
      <dgm:t>
        <a:bodyPr/>
        <a:lstStyle/>
        <a:p>
          <a:endParaRPr lang="en-US"/>
        </a:p>
      </dgm:t>
    </dgm:pt>
    <dgm:pt modelId="{A79B3FEA-CF97-4D1D-AAA5-01B61FA43956}" type="pres">
      <dgm:prSet presAssocID="{6041D3AB-D881-4DF8-9187-DF198E7FBDC2}" presName="extraNode" presStyleLbl="node1" presStyleIdx="0" presStyleCnt="3"/>
      <dgm:spPr/>
    </dgm:pt>
    <dgm:pt modelId="{D5F26FC0-C575-4CB3-93AD-7439B9D65B81}" type="pres">
      <dgm:prSet presAssocID="{6041D3AB-D881-4DF8-9187-DF198E7FBDC2}" presName="dstNode" presStyleLbl="node1" presStyleIdx="0" presStyleCnt="3"/>
      <dgm:spPr/>
    </dgm:pt>
    <dgm:pt modelId="{D028E361-1D33-44F7-A086-5DF37CC9B163}" type="pres">
      <dgm:prSet presAssocID="{2771D247-1F1B-4FB7-86E8-16642554E8B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6AA2D-4923-4DDF-8188-BF35E5148C3B}" type="pres">
      <dgm:prSet presAssocID="{2771D247-1F1B-4FB7-86E8-16642554E8BD}" presName="accent_1" presStyleCnt="0"/>
      <dgm:spPr/>
    </dgm:pt>
    <dgm:pt modelId="{BF962118-0CB8-40BA-8A93-9AB14A148F25}" type="pres">
      <dgm:prSet presAssocID="{2771D247-1F1B-4FB7-86E8-16642554E8BD}" presName="accentRepeatNode" presStyleLbl="solidFgAcc1" presStyleIdx="0" presStyleCnt="3"/>
      <dgm:spPr/>
    </dgm:pt>
    <dgm:pt modelId="{47AA7509-9469-449C-AB33-A05C3FF5B71C}" type="pres">
      <dgm:prSet presAssocID="{B653ACD6-8DAF-4033-9C9D-FF7BFB6E905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19C17-08FB-4419-8C11-F9B40B3448CA}" type="pres">
      <dgm:prSet presAssocID="{B653ACD6-8DAF-4033-9C9D-FF7BFB6E9056}" presName="accent_2" presStyleCnt="0"/>
      <dgm:spPr/>
    </dgm:pt>
    <dgm:pt modelId="{4353812E-A8A1-4604-9558-67AC95EFE4E2}" type="pres">
      <dgm:prSet presAssocID="{B653ACD6-8DAF-4033-9C9D-FF7BFB6E9056}" presName="accentRepeatNode" presStyleLbl="solidFgAcc1" presStyleIdx="1" presStyleCnt="3"/>
      <dgm:spPr/>
    </dgm:pt>
    <dgm:pt modelId="{43D44BC8-D8AF-41A3-87E6-A8F8DCE49A2B}" type="pres">
      <dgm:prSet presAssocID="{C2DB9D34-7440-4FCE-9962-8957BF981DF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37D5A-CC32-4DFD-94B2-7D46458616D1}" type="pres">
      <dgm:prSet presAssocID="{C2DB9D34-7440-4FCE-9962-8957BF981DF8}" presName="accent_3" presStyleCnt="0"/>
      <dgm:spPr/>
    </dgm:pt>
    <dgm:pt modelId="{0FA9ACED-DABC-4FD5-AD3E-23FC0C19C013}" type="pres">
      <dgm:prSet presAssocID="{C2DB9D34-7440-4FCE-9962-8957BF981DF8}" presName="accentRepeatNode" presStyleLbl="solidFgAcc1" presStyleIdx="2" presStyleCnt="3"/>
      <dgm:spPr/>
    </dgm:pt>
  </dgm:ptLst>
  <dgm:cxnLst>
    <dgm:cxn modelId="{55FD2DF2-E3FD-421E-9E70-7FA99EF861DA}" type="presOf" srcId="{B653ACD6-8DAF-4033-9C9D-FF7BFB6E9056}" destId="{47AA7509-9469-449C-AB33-A05C3FF5B71C}" srcOrd="0" destOrd="0" presId="urn:microsoft.com/office/officeart/2008/layout/VerticalCurvedList"/>
    <dgm:cxn modelId="{D1846FE0-D4CF-4DE6-89BA-A424CE97CDD7}" srcId="{6041D3AB-D881-4DF8-9187-DF198E7FBDC2}" destId="{C2DB9D34-7440-4FCE-9962-8957BF981DF8}" srcOrd="2" destOrd="0" parTransId="{DB62FB71-ADDA-4BC3-A891-DF1089464889}" sibTransId="{0FB579DE-0BE4-43D9-8800-25FAA2722EA1}"/>
    <dgm:cxn modelId="{67BAD8AB-E9D9-4194-99BC-45DF85C1510F}" srcId="{6041D3AB-D881-4DF8-9187-DF198E7FBDC2}" destId="{2771D247-1F1B-4FB7-86E8-16642554E8BD}" srcOrd="0" destOrd="0" parTransId="{C6B29195-9EE1-446E-A16A-56CA98116DC0}" sibTransId="{AF1CE1EC-0731-410F-9EF2-D510434A54FF}"/>
    <dgm:cxn modelId="{A9C8C774-7ACA-45BA-8ADD-BABB617C3293}" type="presOf" srcId="{C2DB9D34-7440-4FCE-9962-8957BF981DF8}" destId="{43D44BC8-D8AF-41A3-87E6-A8F8DCE49A2B}" srcOrd="0" destOrd="0" presId="urn:microsoft.com/office/officeart/2008/layout/VerticalCurvedList"/>
    <dgm:cxn modelId="{0D1FD3B3-0BF8-4786-8B1D-BF27DAB6D161}" type="presOf" srcId="{AF1CE1EC-0731-410F-9EF2-D510434A54FF}" destId="{2E16586A-B959-48C4-B859-BE02B0A71A66}" srcOrd="0" destOrd="0" presId="urn:microsoft.com/office/officeart/2008/layout/VerticalCurvedList"/>
    <dgm:cxn modelId="{E1BFFA1D-B704-4AB2-B00E-5C6B089B9B6B}" type="presOf" srcId="{6041D3AB-D881-4DF8-9187-DF198E7FBDC2}" destId="{43713765-24C7-4056-AC1E-E88AB6DA43E0}" srcOrd="0" destOrd="0" presId="urn:microsoft.com/office/officeart/2008/layout/VerticalCurvedList"/>
    <dgm:cxn modelId="{461C17B0-BCF3-4836-994A-C1C7E12A2288}" type="presOf" srcId="{2771D247-1F1B-4FB7-86E8-16642554E8BD}" destId="{D028E361-1D33-44F7-A086-5DF37CC9B163}" srcOrd="0" destOrd="0" presId="urn:microsoft.com/office/officeart/2008/layout/VerticalCurvedList"/>
    <dgm:cxn modelId="{5308F844-4ED5-4D74-B608-62F61DFAF85F}" srcId="{6041D3AB-D881-4DF8-9187-DF198E7FBDC2}" destId="{B653ACD6-8DAF-4033-9C9D-FF7BFB6E9056}" srcOrd="1" destOrd="0" parTransId="{3320D637-B2D0-4196-AAE1-7E5CFF51E12E}" sibTransId="{050166ED-28BD-4460-8234-A52FB4FE6AA6}"/>
    <dgm:cxn modelId="{0EC4416A-369C-496A-8C9D-8F38E84732FC}" type="presParOf" srcId="{43713765-24C7-4056-AC1E-E88AB6DA43E0}" destId="{FC5B24B3-57CD-4D01-8A66-67E8E37D7D89}" srcOrd="0" destOrd="0" presId="urn:microsoft.com/office/officeart/2008/layout/VerticalCurvedList"/>
    <dgm:cxn modelId="{349690F3-BD02-4BEE-8BCA-95BB7252A9BC}" type="presParOf" srcId="{FC5B24B3-57CD-4D01-8A66-67E8E37D7D89}" destId="{F8115E9E-0D1E-4442-99FF-DBE63E1B62EC}" srcOrd="0" destOrd="0" presId="urn:microsoft.com/office/officeart/2008/layout/VerticalCurvedList"/>
    <dgm:cxn modelId="{17F08AB2-6BA4-4743-9038-C188EA005B80}" type="presParOf" srcId="{F8115E9E-0D1E-4442-99FF-DBE63E1B62EC}" destId="{39E943A2-B078-4A1A-95E7-D470B4FC9141}" srcOrd="0" destOrd="0" presId="urn:microsoft.com/office/officeart/2008/layout/VerticalCurvedList"/>
    <dgm:cxn modelId="{5E403CAB-4239-41BC-80AF-99ABAD3FE14D}" type="presParOf" srcId="{F8115E9E-0D1E-4442-99FF-DBE63E1B62EC}" destId="{2E16586A-B959-48C4-B859-BE02B0A71A66}" srcOrd="1" destOrd="0" presId="urn:microsoft.com/office/officeart/2008/layout/VerticalCurvedList"/>
    <dgm:cxn modelId="{997B362A-3871-4B5C-A5EF-21A5B78821E4}" type="presParOf" srcId="{F8115E9E-0D1E-4442-99FF-DBE63E1B62EC}" destId="{A79B3FEA-CF97-4D1D-AAA5-01B61FA43956}" srcOrd="2" destOrd="0" presId="urn:microsoft.com/office/officeart/2008/layout/VerticalCurvedList"/>
    <dgm:cxn modelId="{B8BED508-FE0B-44EB-BFF8-D8CE2E3A7F28}" type="presParOf" srcId="{F8115E9E-0D1E-4442-99FF-DBE63E1B62EC}" destId="{D5F26FC0-C575-4CB3-93AD-7439B9D65B81}" srcOrd="3" destOrd="0" presId="urn:microsoft.com/office/officeart/2008/layout/VerticalCurvedList"/>
    <dgm:cxn modelId="{6A96AC79-1499-47A8-A143-63F35F7775B6}" type="presParOf" srcId="{FC5B24B3-57CD-4D01-8A66-67E8E37D7D89}" destId="{D028E361-1D33-44F7-A086-5DF37CC9B163}" srcOrd="1" destOrd="0" presId="urn:microsoft.com/office/officeart/2008/layout/VerticalCurvedList"/>
    <dgm:cxn modelId="{6DCF3A57-F50C-4ED0-A9B9-21034D5DFCA0}" type="presParOf" srcId="{FC5B24B3-57CD-4D01-8A66-67E8E37D7D89}" destId="{AEB6AA2D-4923-4DDF-8188-BF35E5148C3B}" srcOrd="2" destOrd="0" presId="urn:microsoft.com/office/officeart/2008/layout/VerticalCurvedList"/>
    <dgm:cxn modelId="{D672EE4D-669A-46E9-902B-8098BEE6A9F4}" type="presParOf" srcId="{AEB6AA2D-4923-4DDF-8188-BF35E5148C3B}" destId="{BF962118-0CB8-40BA-8A93-9AB14A148F25}" srcOrd="0" destOrd="0" presId="urn:microsoft.com/office/officeart/2008/layout/VerticalCurvedList"/>
    <dgm:cxn modelId="{6D405CDA-AC61-4474-95CE-40BE54B3AF2B}" type="presParOf" srcId="{FC5B24B3-57CD-4D01-8A66-67E8E37D7D89}" destId="{47AA7509-9469-449C-AB33-A05C3FF5B71C}" srcOrd="3" destOrd="0" presId="urn:microsoft.com/office/officeart/2008/layout/VerticalCurvedList"/>
    <dgm:cxn modelId="{0473F6ED-DFF6-4068-B4F0-5EB22F97DACB}" type="presParOf" srcId="{FC5B24B3-57CD-4D01-8A66-67E8E37D7D89}" destId="{78B19C17-08FB-4419-8C11-F9B40B3448CA}" srcOrd="4" destOrd="0" presId="urn:microsoft.com/office/officeart/2008/layout/VerticalCurvedList"/>
    <dgm:cxn modelId="{D18288D0-CE01-4A80-A549-188B5488B557}" type="presParOf" srcId="{78B19C17-08FB-4419-8C11-F9B40B3448CA}" destId="{4353812E-A8A1-4604-9558-67AC95EFE4E2}" srcOrd="0" destOrd="0" presId="urn:microsoft.com/office/officeart/2008/layout/VerticalCurvedList"/>
    <dgm:cxn modelId="{6927FA08-D8DA-4D49-84F0-EFBF81F82A53}" type="presParOf" srcId="{FC5B24B3-57CD-4D01-8A66-67E8E37D7D89}" destId="{43D44BC8-D8AF-41A3-87E6-A8F8DCE49A2B}" srcOrd="5" destOrd="0" presId="urn:microsoft.com/office/officeart/2008/layout/VerticalCurvedList"/>
    <dgm:cxn modelId="{8F66F7CA-58F1-4969-A246-E2F3DCE36D96}" type="presParOf" srcId="{FC5B24B3-57CD-4D01-8A66-67E8E37D7D89}" destId="{BEA37D5A-CC32-4DFD-94B2-7D46458616D1}" srcOrd="6" destOrd="0" presId="urn:microsoft.com/office/officeart/2008/layout/VerticalCurvedList"/>
    <dgm:cxn modelId="{A8FA63ED-E370-4C46-A887-563371E061BA}" type="presParOf" srcId="{BEA37D5A-CC32-4DFD-94B2-7D46458616D1}" destId="{0FA9ACED-DABC-4FD5-AD3E-23FC0C19C0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41D3AB-D881-4DF8-9187-DF198E7FBDC2}" type="doc">
      <dgm:prSet loTypeId="urn:microsoft.com/office/officeart/2008/layout/VerticalCurvedList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771D247-1F1B-4FB7-86E8-16642554E8BD}">
      <dgm:prSet phldrT="[Text]" custT="1"/>
      <dgm:spPr/>
      <dgm:t>
        <a:bodyPr/>
        <a:lstStyle/>
        <a:p>
          <a:r>
            <a:rPr lang="en-US" sz="1600" b="1" kern="1200" dirty="0">
              <a:latin typeface="Candara" panose="020E0502030303020204" pitchFamily="34" charset="0"/>
              <a:ea typeface="+mn-ea"/>
              <a:cs typeface="+mn-cs"/>
            </a:rPr>
            <a:t>arguments</a:t>
          </a:r>
        </a:p>
      </dgm:t>
    </dgm:pt>
    <dgm:pt modelId="{C6B29195-9EE1-446E-A16A-56CA98116DC0}" type="parTrans" cxnId="{67BAD8AB-E9D9-4194-99BC-45DF85C1510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AF1CE1EC-0731-410F-9EF2-D510434A54FF}" type="sibTrans" cxnId="{67BAD8AB-E9D9-4194-99BC-45DF85C1510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B653ACD6-8DAF-4033-9C9D-FF7BFB6E9056}">
      <dgm:prSet phldrT="[Text]" custT="1"/>
      <dgm:spPr/>
      <dgm:t>
        <a:bodyPr/>
        <a:lstStyle/>
        <a:p>
          <a:r>
            <a:rPr lang="en-US" sz="1600" b="1" kern="1200" dirty="0">
              <a:latin typeface="Candara" panose="020E0502030303020204" pitchFamily="34" charset="0"/>
              <a:ea typeface="+mn-ea"/>
              <a:cs typeface="+mn-cs"/>
            </a:rPr>
            <a:t>reasoning</a:t>
          </a:r>
        </a:p>
      </dgm:t>
    </dgm:pt>
    <dgm:pt modelId="{3320D637-B2D0-4196-AAE1-7E5CFF51E12E}" type="parTrans" cxnId="{5308F844-4ED5-4D74-B608-62F61DFAF85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050166ED-28BD-4460-8234-A52FB4FE6AA6}" type="sibTrans" cxnId="{5308F844-4ED5-4D74-B608-62F61DFAF85F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C2DB9D34-7440-4FCE-9962-8957BF981DF8}">
      <dgm:prSet phldrT="[Text]" custT="1"/>
      <dgm:spPr/>
      <dgm:t>
        <a:bodyPr/>
        <a:lstStyle/>
        <a:p>
          <a:r>
            <a:rPr lang="en-US" sz="1600" b="1" kern="1200" dirty="0">
              <a:latin typeface="Candara" panose="020E0502030303020204" pitchFamily="34" charset="0"/>
              <a:ea typeface="+mn-ea"/>
              <a:cs typeface="+mn-cs"/>
            </a:rPr>
            <a:t>logical conclusions</a:t>
          </a:r>
        </a:p>
      </dgm:t>
    </dgm:pt>
    <dgm:pt modelId="{DB62FB71-ADDA-4BC3-A891-DF1089464889}" type="parTrans" cxnId="{D1846FE0-D4CF-4DE6-89BA-A424CE97CDD7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0FB579DE-0BE4-43D9-8800-25FAA2722EA1}" type="sibTrans" cxnId="{D1846FE0-D4CF-4DE6-89BA-A424CE97CDD7}">
      <dgm:prSet/>
      <dgm:spPr/>
      <dgm:t>
        <a:bodyPr/>
        <a:lstStyle/>
        <a:p>
          <a:endParaRPr lang="en-US" sz="1600" b="1">
            <a:latin typeface="Candara" panose="020E0502030303020204" pitchFamily="34" charset="0"/>
          </a:endParaRPr>
        </a:p>
      </dgm:t>
    </dgm:pt>
    <dgm:pt modelId="{43713765-24C7-4056-AC1E-E88AB6DA43E0}" type="pres">
      <dgm:prSet presAssocID="{6041D3AB-D881-4DF8-9187-DF198E7FBD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C5B24B3-57CD-4D01-8A66-67E8E37D7D89}" type="pres">
      <dgm:prSet presAssocID="{6041D3AB-D881-4DF8-9187-DF198E7FBDC2}" presName="Name1" presStyleCnt="0"/>
      <dgm:spPr/>
    </dgm:pt>
    <dgm:pt modelId="{F8115E9E-0D1E-4442-99FF-DBE63E1B62EC}" type="pres">
      <dgm:prSet presAssocID="{6041D3AB-D881-4DF8-9187-DF198E7FBDC2}" presName="cycle" presStyleCnt="0"/>
      <dgm:spPr/>
    </dgm:pt>
    <dgm:pt modelId="{39E943A2-B078-4A1A-95E7-D470B4FC9141}" type="pres">
      <dgm:prSet presAssocID="{6041D3AB-D881-4DF8-9187-DF198E7FBDC2}" presName="srcNode" presStyleLbl="node1" presStyleIdx="0" presStyleCnt="3"/>
      <dgm:spPr/>
    </dgm:pt>
    <dgm:pt modelId="{2E16586A-B959-48C4-B859-BE02B0A71A66}" type="pres">
      <dgm:prSet presAssocID="{6041D3AB-D881-4DF8-9187-DF198E7FBDC2}" presName="conn" presStyleLbl="parChTrans1D2" presStyleIdx="0" presStyleCnt="1"/>
      <dgm:spPr/>
      <dgm:t>
        <a:bodyPr/>
        <a:lstStyle/>
        <a:p>
          <a:endParaRPr lang="en-US"/>
        </a:p>
      </dgm:t>
    </dgm:pt>
    <dgm:pt modelId="{A79B3FEA-CF97-4D1D-AAA5-01B61FA43956}" type="pres">
      <dgm:prSet presAssocID="{6041D3AB-D881-4DF8-9187-DF198E7FBDC2}" presName="extraNode" presStyleLbl="node1" presStyleIdx="0" presStyleCnt="3"/>
      <dgm:spPr/>
    </dgm:pt>
    <dgm:pt modelId="{D5F26FC0-C575-4CB3-93AD-7439B9D65B81}" type="pres">
      <dgm:prSet presAssocID="{6041D3AB-D881-4DF8-9187-DF198E7FBDC2}" presName="dstNode" presStyleLbl="node1" presStyleIdx="0" presStyleCnt="3"/>
      <dgm:spPr/>
    </dgm:pt>
    <dgm:pt modelId="{D028E361-1D33-44F7-A086-5DF37CC9B163}" type="pres">
      <dgm:prSet presAssocID="{2771D247-1F1B-4FB7-86E8-16642554E8B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6AA2D-4923-4DDF-8188-BF35E5148C3B}" type="pres">
      <dgm:prSet presAssocID="{2771D247-1F1B-4FB7-86E8-16642554E8BD}" presName="accent_1" presStyleCnt="0"/>
      <dgm:spPr/>
    </dgm:pt>
    <dgm:pt modelId="{BF962118-0CB8-40BA-8A93-9AB14A148F25}" type="pres">
      <dgm:prSet presAssocID="{2771D247-1F1B-4FB7-86E8-16642554E8BD}" presName="accentRepeatNode" presStyleLbl="solidFgAcc1" presStyleIdx="0" presStyleCnt="3"/>
      <dgm:spPr/>
    </dgm:pt>
    <dgm:pt modelId="{47AA7509-9469-449C-AB33-A05C3FF5B71C}" type="pres">
      <dgm:prSet presAssocID="{B653ACD6-8DAF-4033-9C9D-FF7BFB6E905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19C17-08FB-4419-8C11-F9B40B3448CA}" type="pres">
      <dgm:prSet presAssocID="{B653ACD6-8DAF-4033-9C9D-FF7BFB6E9056}" presName="accent_2" presStyleCnt="0"/>
      <dgm:spPr/>
    </dgm:pt>
    <dgm:pt modelId="{4353812E-A8A1-4604-9558-67AC95EFE4E2}" type="pres">
      <dgm:prSet presAssocID="{B653ACD6-8DAF-4033-9C9D-FF7BFB6E9056}" presName="accentRepeatNode" presStyleLbl="solidFgAcc1" presStyleIdx="1" presStyleCnt="3"/>
      <dgm:spPr/>
    </dgm:pt>
    <dgm:pt modelId="{43D44BC8-D8AF-41A3-87E6-A8F8DCE49A2B}" type="pres">
      <dgm:prSet presAssocID="{C2DB9D34-7440-4FCE-9962-8957BF981DF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37D5A-CC32-4DFD-94B2-7D46458616D1}" type="pres">
      <dgm:prSet presAssocID="{C2DB9D34-7440-4FCE-9962-8957BF981DF8}" presName="accent_3" presStyleCnt="0"/>
      <dgm:spPr/>
    </dgm:pt>
    <dgm:pt modelId="{0FA9ACED-DABC-4FD5-AD3E-23FC0C19C013}" type="pres">
      <dgm:prSet presAssocID="{C2DB9D34-7440-4FCE-9962-8957BF981DF8}" presName="accentRepeatNode" presStyleLbl="solidFgAcc1" presStyleIdx="2" presStyleCnt="3"/>
      <dgm:spPr/>
    </dgm:pt>
  </dgm:ptLst>
  <dgm:cxnLst>
    <dgm:cxn modelId="{55FD2DF2-E3FD-421E-9E70-7FA99EF861DA}" type="presOf" srcId="{B653ACD6-8DAF-4033-9C9D-FF7BFB6E9056}" destId="{47AA7509-9469-449C-AB33-A05C3FF5B71C}" srcOrd="0" destOrd="0" presId="urn:microsoft.com/office/officeart/2008/layout/VerticalCurvedList"/>
    <dgm:cxn modelId="{D1846FE0-D4CF-4DE6-89BA-A424CE97CDD7}" srcId="{6041D3AB-D881-4DF8-9187-DF198E7FBDC2}" destId="{C2DB9D34-7440-4FCE-9962-8957BF981DF8}" srcOrd="2" destOrd="0" parTransId="{DB62FB71-ADDA-4BC3-A891-DF1089464889}" sibTransId="{0FB579DE-0BE4-43D9-8800-25FAA2722EA1}"/>
    <dgm:cxn modelId="{67BAD8AB-E9D9-4194-99BC-45DF85C1510F}" srcId="{6041D3AB-D881-4DF8-9187-DF198E7FBDC2}" destId="{2771D247-1F1B-4FB7-86E8-16642554E8BD}" srcOrd="0" destOrd="0" parTransId="{C6B29195-9EE1-446E-A16A-56CA98116DC0}" sibTransId="{AF1CE1EC-0731-410F-9EF2-D510434A54FF}"/>
    <dgm:cxn modelId="{A9C8C774-7ACA-45BA-8ADD-BABB617C3293}" type="presOf" srcId="{C2DB9D34-7440-4FCE-9962-8957BF981DF8}" destId="{43D44BC8-D8AF-41A3-87E6-A8F8DCE49A2B}" srcOrd="0" destOrd="0" presId="urn:microsoft.com/office/officeart/2008/layout/VerticalCurvedList"/>
    <dgm:cxn modelId="{0D1FD3B3-0BF8-4786-8B1D-BF27DAB6D161}" type="presOf" srcId="{AF1CE1EC-0731-410F-9EF2-D510434A54FF}" destId="{2E16586A-B959-48C4-B859-BE02B0A71A66}" srcOrd="0" destOrd="0" presId="urn:microsoft.com/office/officeart/2008/layout/VerticalCurvedList"/>
    <dgm:cxn modelId="{E1BFFA1D-B704-4AB2-B00E-5C6B089B9B6B}" type="presOf" srcId="{6041D3AB-D881-4DF8-9187-DF198E7FBDC2}" destId="{43713765-24C7-4056-AC1E-E88AB6DA43E0}" srcOrd="0" destOrd="0" presId="urn:microsoft.com/office/officeart/2008/layout/VerticalCurvedList"/>
    <dgm:cxn modelId="{461C17B0-BCF3-4836-994A-C1C7E12A2288}" type="presOf" srcId="{2771D247-1F1B-4FB7-86E8-16642554E8BD}" destId="{D028E361-1D33-44F7-A086-5DF37CC9B163}" srcOrd="0" destOrd="0" presId="urn:microsoft.com/office/officeart/2008/layout/VerticalCurvedList"/>
    <dgm:cxn modelId="{5308F844-4ED5-4D74-B608-62F61DFAF85F}" srcId="{6041D3AB-D881-4DF8-9187-DF198E7FBDC2}" destId="{B653ACD6-8DAF-4033-9C9D-FF7BFB6E9056}" srcOrd="1" destOrd="0" parTransId="{3320D637-B2D0-4196-AAE1-7E5CFF51E12E}" sibTransId="{050166ED-28BD-4460-8234-A52FB4FE6AA6}"/>
    <dgm:cxn modelId="{0EC4416A-369C-496A-8C9D-8F38E84732FC}" type="presParOf" srcId="{43713765-24C7-4056-AC1E-E88AB6DA43E0}" destId="{FC5B24B3-57CD-4D01-8A66-67E8E37D7D89}" srcOrd="0" destOrd="0" presId="urn:microsoft.com/office/officeart/2008/layout/VerticalCurvedList"/>
    <dgm:cxn modelId="{349690F3-BD02-4BEE-8BCA-95BB7252A9BC}" type="presParOf" srcId="{FC5B24B3-57CD-4D01-8A66-67E8E37D7D89}" destId="{F8115E9E-0D1E-4442-99FF-DBE63E1B62EC}" srcOrd="0" destOrd="0" presId="urn:microsoft.com/office/officeart/2008/layout/VerticalCurvedList"/>
    <dgm:cxn modelId="{17F08AB2-6BA4-4743-9038-C188EA005B80}" type="presParOf" srcId="{F8115E9E-0D1E-4442-99FF-DBE63E1B62EC}" destId="{39E943A2-B078-4A1A-95E7-D470B4FC9141}" srcOrd="0" destOrd="0" presId="urn:microsoft.com/office/officeart/2008/layout/VerticalCurvedList"/>
    <dgm:cxn modelId="{5E403CAB-4239-41BC-80AF-99ABAD3FE14D}" type="presParOf" srcId="{F8115E9E-0D1E-4442-99FF-DBE63E1B62EC}" destId="{2E16586A-B959-48C4-B859-BE02B0A71A66}" srcOrd="1" destOrd="0" presId="urn:microsoft.com/office/officeart/2008/layout/VerticalCurvedList"/>
    <dgm:cxn modelId="{997B362A-3871-4B5C-A5EF-21A5B78821E4}" type="presParOf" srcId="{F8115E9E-0D1E-4442-99FF-DBE63E1B62EC}" destId="{A79B3FEA-CF97-4D1D-AAA5-01B61FA43956}" srcOrd="2" destOrd="0" presId="urn:microsoft.com/office/officeart/2008/layout/VerticalCurvedList"/>
    <dgm:cxn modelId="{B8BED508-FE0B-44EB-BFF8-D8CE2E3A7F28}" type="presParOf" srcId="{F8115E9E-0D1E-4442-99FF-DBE63E1B62EC}" destId="{D5F26FC0-C575-4CB3-93AD-7439B9D65B81}" srcOrd="3" destOrd="0" presId="urn:microsoft.com/office/officeart/2008/layout/VerticalCurvedList"/>
    <dgm:cxn modelId="{6A96AC79-1499-47A8-A143-63F35F7775B6}" type="presParOf" srcId="{FC5B24B3-57CD-4D01-8A66-67E8E37D7D89}" destId="{D028E361-1D33-44F7-A086-5DF37CC9B163}" srcOrd="1" destOrd="0" presId="urn:microsoft.com/office/officeart/2008/layout/VerticalCurvedList"/>
    <dgm:cxn modelId="{6DCF3A57-F50C-4ED0-A9B9-21034D5DFCA0}" type="presParOf" srcId="{FC5B24B3-57CD-4D01-8A66-67E8E37D7D89}" destId="{AEB6AA2D-4923-4DDF-8188-BF35E5148C3B}" srcOrd="2" destOrd="0" presId="urn:microsoft.com/office/officeart/2008/layout/VerticalCurvedList"/>
    <dgm:cxn modelId="{D672EE4D-669A-46E9-902B-8098BEE6A9F4}" type="presParOf" srcId="{AEB6AA2D-4923-4DDF-8188-BF35E5148C3B}" destId="{BF962118-0CB8-40BA-8A93-9AB14A148F25}" srcOrd="0" destOrd="0" presId="urn:microsoft.com/office/officeart/2008/layout/VerticalCurvedList"/>
    <dgm:cxn modelId="{6D405CDA-AC61-4474-95CE-40BE54B3AF2B}" type="presParOf" srcId="{FC5B24B3-57CD-4D01-8A66-67E8E37D7D89}" destId="{47AA7509-9469-449C-AB33-A05C3FF5B71C}" srcOrd="3" destOrd="0" presId="urn:microsoft.com/office/officeart/2008/layout/VerticalCurvedList"/>
    <dgm:cxn modelId="{0473F6ED-DFF6-4068-B4F0-5EB22F97DACB}" type="presParOf" srcId="{FC5B24B3-57CD-4D01-8A66-67E8E37D7D89}" destId="{78B19C17-08FB-4419-8C11-F9B40B3448CA}" srcOrd="4" destOrd="0" presId="urn:microsoft.com/office/officeart/2008/layout/VerticalCurvedList"/>
    <dgm:cxn modelId="{D18288D0-CE01-4A80-A549-188B5488B557}" type="presParOf" srcId="{78B19C17-08FB-4419-8C11-F9B40B3448CA}" destId="{4353812E-A8A1-4604-9558-67AC95EFE4E2}" srcOrd="0" destOrd="0" presId="urn:microsoft.com/office/officeart/2008/layout/VerticalCurvedList"/>
    <dgm:cxn modelId="{6927FA08-D8DA-4D49-84F0-EFBF81F82A53}" type="presParOf" srcId="{FC5B24B3-57CD-4D01-8A66-67E8E37D7D89}" destId="{43D44BC8-D8AF-41A3-87E6-A8F8DCE49A2B}" srcOrd="5" destOrd="0" presId="urn:microsoft.com/office/officeart/2008/layout/VerticalCurvedList"/>
    <dgm:cxn modelId="{8F66F7CA-58F1-4969-A246-E2F3DCE36D96}" type="presParOf" srcId="{FC5B24B3-57CD-4D01-8A66-67E8E37D7D89}" destId="{BEA37D5A-CC32-4DFD-94B2-7D46458616D1}" srcOrd="6" destOrd="0" presId="urn:microsoft.com/office/officeart/2008/layout/VerticalCurvedList"/>
    <dgm:cxn modelId="{A8FA63ED-E370-4C46-A887-563371E061BA}" type="presParOf" srcId="{BEA37D5A-CC32-4DFD-94B2-7D46458616D1}" destId="{0FA9ACED-DABC-4FD5-AD3E-23FC0C19C0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5F7B90-E016-4CDC-8ABB-850C23D4E6BC}" type="doc">
      <dgm:prSet loTypeId="urn:microsoft.com/office/officeart/2005/8/layout/hierarchy3" loCatId="list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8C96774-1C4F-45C5-9D8D-8D002D8109C8}">
      <dgm:prSet phldrT="[Text]"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Candara" panose="020E0502030303020204" pitchFamily="34" charset="0"/>
            </a:rPr>
            <a:t>Similarities</a:t>
          </a:r>
        </a:p>
      </dgm:t>
    </dgm:pt>
    <dgm:pt modelId="{BB898A0D-BD39-4FD3-B89C-F4570F219F82}" type="parTrans" cxnId="{80E7EA1E-822D-4188-A118-9795C8133561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E422D076-BDD1-44B0-8994-EB096F835F9E}" type="sibTrans" cxnId="{80E7EA1E-822D-4188-A118-9795C8133561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CC68CD70-E482-479A-850C-91DC25C21BC6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Introduction</a:t>
          </a:r>
        </a:p>
      </dgm:t>
    </dgm:pt>
    <dgm:pt modelId="{E0F3AB17-F59F-4DB3-8C0E-FBC9D9C131C4}" type="parTrans" cxnId="{CEFD9121-99B0-47B0-B801-2A4A8E6974C8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DABB1983-66A4-4433-AE52-C288ACFA4572}" type="sibTrans" cxnId="{CEFD9121-99B0-47B0-B801-2A4A8E6974C8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6976547A-0AD3-4137-BDC5-1605C34E798E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Careful proof-reading</a:t>
          </a:r>
        </a:p>
      </dgm:t>
    </dgm:pt>
    <dgm:pt modelId="{A6EBC785-F895-4729-99A2-59B5E229D64D}" type="parTrans" cxnId="{8E3D2A0F-062D-4217-9E08-E7E5D6DF97E4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9E3B1FCC-6B13-4BD1-B94A-F6480DE17A0F}" type="sibTrans" cxnId="{8E3D2A0F-062D-4217-9E08-E7E5D6DF97E4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8BAAD97E-753F-441C-AC37-2025BA5C6FF8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Neat presentation</a:t>
          </a:r>
        </a:p>
      </dgm:t>
    </dgm:pt>
    <dgm:pt modelId="{CDA0B16F-0F60-4E63-86FA-7184C90B0448}" type="parTrans" cxnId="{46D08B78-B7A2-4B65-AD6D-94EF0BCCD2E1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F7C9AF93-F902-46CC-B854-8C25B7AAC655}" type="sibTrans" cxnId="{46D08B78-B7A2-4B65-AD6D-94EF0BCCD2E1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5683DC03-CF5D-41B6-BC93-38042F5C78A8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Body</a:t>
          </a:r>
        </a:p>
      </dgm:t>
    </dgm:pt>
    <dgm:pt modelId="{850FC9FB-295E-4FAC-B5E8-87F6FE576E39}" type="parTrans" cxnId="{F1E407DE-F270-44B2-8A23-88B239C43426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CACE1F8A-61EF-4249-8B32-E4DB99B9BF59}" type="sibTrans" cxnId="{F1E407DE-F270-44B2-8A23-88B239C43426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921A98B6-B0AA-49C2-AC5B-3CA95DCA2FBC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Conclusion</a:t>
          </a:r>
        </a:p>
      </dgm:t>
    </dgm:pt>
    <dgm:pt modelId="{37976252-5F18-4F1D-8F1E-963FB8132441}" type="parTrans" cxnId="{8B0956B9-F93D-4715-9F06-82EB997366C7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4D803673-D2A0-4A58-B611-BBA04DB054E1}" type="sibTrans" cxnId="{8B0956B9-F93D-4715-9F06-82EB997366C7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181288FE-5C91-449D-AC82-7CFD6E6EA446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latin typeface="Candara" panose="020E0502030303020204" pitchFamily="34" charset="0"/>
            </a:rPr>
            <a:t>Analytical thinking</a:t>
          </a:r>
        </a:p>
      </dgm:t>
    </dgm:pt>
    <dgm:pt modelId="{65D34FEC-6D0C-40C4-99B6-AC76188A280A}" type="parTrans" cxnId="{B6435C9E-0582-44EE-850F-6E9EC1CAAFF0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C80D59BC-C592-4E34-9A86-43529294F6F4}" type="sibTrans" cxnId="{B6435C9E-0582-44EE-850F-6E9EC1CAAFF0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E3705498-D330-4FCE-87D3-7EE1BE872816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b="0">
              <a:latin typeface="Candara" panose="020E0502030303020204" pitchFamily="34" charset="0"/>
            </a:rPr>
            <a:t>Formal </a:t>
          </a:r>
          <a:r>
            <a:rPr lang="en-US" sz="2000" b="0" dirty="0">
              <a:latin typeface="Candara" panose="020E0502030303020204" pitchFamily="34" charset="0"/>
            </a:rPr>
            <a:t>style</a:t>
          </a:r>
        </a:p>
      </dgm:t>
    </dgm:pt>
    <dgm:pt modelId="{230CA6EF-1A81-4E71-B1F4-100C031B2A11}" type="parTrans" cxnId="{32D6C0FB-AEA5-4FB2-9E97-0BADB870EC78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F6B5E968-D7AC-408A-B378-3F1972FEFA12}" type="sibTrans" cxnId="{32D6C0FB-AEA5-4FB2-9E97-0BADB870EC78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3E40744F-5ECE-4011-B2E4-B9F55CC68288}" type="pres">
      <dgm:prSet presAssocID="{7D5F7B90-E016-4CDC-8ABB-850C23D4E6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611FC5-26A5-40B5-A5B2-48BCF3F8B3AC}" type="pres">
      <dgm:prSet presAssocID="{08C96774-1C4F-45C5-9D8D-8D002D8109C8}" presName="root" presStyleCnt="0"/>
      <dgm:spPr/>
    </dgm:pt>
    <dgm:pt modelId="{2319C298-3821-4F32-B580-FEA755E168F0}" type="pres">
      <dgm:prSet presAssocID="{08C96774-1C4F-45C5-9D8D-8D002D8109C8}" presName="rootComposite" presStyleCnt="0"/>
      <dgm:spPr/>
    </dgm:pt>
    <dgm:pt modelId="{01628E2F-A8A3-4A0B-84BB-A3710B131C2E}" type="pres">
      <dgm:prSet presAssocID="{08C96774-1C4F-45C5-9D8D-8D002D8109C8}" presName="rootText" presStyleLbl="node1" presStyleIdx="0" presStyleCnt="1" custScaleX="243401" custScaleY="146274"/>
      <dgm:spPr/>
      <dgm:t>
        <a:bodyPr/>
        <a:lstStyle/>
        <a:p>
          <a:endParaRPr lang="en-US"/>
        </a:p>
      </dgm:t>
    </dgm:pt>
    <dgm:pt modelId="{DE889D31-5A2E-42EE-AA23-EAD0698C8EE2}" type="pres">
      <dgm:prSet presAssocID="{08C96774-1C4F-45C5-9D8D-8D002D8109C8}" presName="rootConnector" presStyleLbl="node1" presStyleIdx="0" presStyleCnt="1"/>
      <dgm:spPr/>
      <dgm:t>
        <a:bodyPr/>
        <a:lstStyle/>
        <a:p>
          <a:endParaRPr lang="en-US"/>
        </a:p>
      </dgm:t>
    </dgm:pt>
    <dgm:pt modelId="{375F1DA0-F134-4482-AF78-36F77C851759}" type="pres">
      <dgm:prSet presAssocID="{08C96774-1C4F-45C5-9D8D-8D002D8109C8}" presName="childShape" presStyleCnt="0"/>
      <dgm:spPr/>
    </dgm:pt>
    <dgm:pt modelId="{3B2124BF-EBBF-41EF-BB97-558260E74168}" type="pres">
      <dgm:prSet presAssocID="{E0F3AB17-F59F-4DB3-8C0E-FBC9D9C131C4}" presName="Name13" presStyleLbl="parChTrans1D2" presStyleIdx="0" presStyleCnt="7"/>
      <dgm:spPr/>
      <dgm:t>
        <a:bodyPr/>
        <a:lstStyle/>
        <a:p>
          <a:endParaRPr lang="en-US"/>
        </a:p>
      </dgm:t>
    </dgm:pt>
    <dgm:pt modelId="{8EFFBD05-C8EC-4D68-A04A-C5E903E400B7}" type="pres">
      <dgm:prSet presAssocID="{CC68CD70-E482-479A-850C-91DC25C21BC6}" presName="childText" presStyleLbl="bgAcc1" presStyleIdx="0" presStyleCnt="7" custScaleX="420894" custScaleY="105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2ED89-3B97-4291-BA0D-4548F43E6097}" type="pres">
      <dgm:prSet presAssocID="{850FC9FB-295E-4FAC-B5E8-87F6FE576E39}" presName="Name13" presStyleLbl="parChTrans1D2" presStyleIdx="1" presStyleCnt="7"/>
      <dgm:spPr/>
      <dgm:t>
        <a:bodyPr/>
        <a:lstStyle/>
        <a:p>
          <a:endParaRPr lang="en-US"/>
        </a:p>
      </dgm:t>
    </dgm:pt>
    <dgm:pt modelId="{75D300F5-3522-4AC1-8792-8B586C4A8F0B}" type="pres">
      <dgm:prSet presAssocID="{5683DC03-CF5D-41B6-BC93-38042F5C78A8}" presName="childText" presStyleLbl="bgAcc1" presStyleIdx="1" presStyleCnt="7" custScaleX="420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36BF3-2210-4317-9169-C3690884C48F}" type="pres">
      <dgm:prSet presAssocID="{37976252-5F18-4F1D-8F1E-963FB8132441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8758F39-DD8C-4AAD-A417-D0D422134CC9}" type="pres">
      <dgm:prSet presAssocID="{921A98B6-B0AA-49C2-AC5B-3CA95DCA2FBC}" presName="childText" presStyleLbl="bgAcc1" presStyleIdx="2" presStyleCnt="7" custScaleX="420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60DAF-2CDC-49D2-81D1-1A066FEBF3E0}" type="pres">
      <dgm:prSet presAssocID="{65D34FEC-6D0C-40C4-99B6-AC76188A280A}" presName="Name13" presStyleLbl="parChTrans1D2" presStyleIdx="3" presStyleCnt="7"/>
      <dgm:spPr/>
      <dgm:t>
        <a:bodyPr/>
        <a:lstStyle/>
        <a:p>
          <a:endParaRPr lang="en-US"/>
        </a:p>
      </dgm:t>
    </dgm:pt>
    <dgm:pt modelId="{E71B736F-9A88-4001-A319-4FC38E4D7AC7}" type="pres">
      <dgm:prSet presAssocID="{181288FE-5C91-449D-AC82-7CFD6E6EA446}" presName="childText" presStyleLbl="bgAcc1" presStyleIdx="3" presStyleCnt="7" custScaleX="420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35A5D-75B3-41E7-B0CE-3308EEDAA616}" type="pres">
      <dgm:prSet presAssocID="{230CA6EF-1A81-4E71-B1F4-100C031B2A11}" presName="Name13" presStyleLbl="parChTrans1D2" presStyleIdx="4" presStyleCnt="7"/>
      <dgm:spPr/>
      <dgm:t>
        <a:bodyPr/>
        <a:lstStyle/>
        <a:p>
          <a:endParaRPr lang="en-US"/>
        </a:p>
      </dgm:t>
    </dgm:pt>
    <dgm:pt modelId="{0B9B501B-3A2E-432D-B637-87CE3BA517F6}" type="pres">
      <dgm:prSet presAssocID="{E3705498-D330-4FCE-87D3-7EE1BE872816}" presName="childText" presStyleLbl="bgAcc1" presStyleIdx="4" presStyleCnt="7" custScaleX="420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B9D5D-A8EE-45A6-BEAF-23A299CA2A43}" type="pres">
      <dgm:prSet presAssocID="{A6EBC785-F895-4729-99A2-59B5E229D64D}" presName="Name13" presStyleLbl="parChTrans1D2" presStyleIdx="5" presStyleCnt="7"/>
      <dgm:spPr/>
      <dgm:t>
        <a:bodyPr/>
        <a:lstStyle/>
        <a:p>
          <a:endParaRPr lang="en-US"/>
        </a:p>
      </dgm:t>
    </dgm:pt>
    <dgm:pt modelId="{C02EC696-3695-41D5-B8BF-E4B6910FC869}" type="pres">
      <dgm:prSet presAssocID="{6976547A-0AD3-4137-BDC5-1605C34E798E}" presName="childText" presStyleLbl="bgAcc1" presStyleIdx="5" presStyleCnt="7" custScaleX="420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6D811-E7F4-4271-A1DC-388077FF0612}" type="pres">
      <dgm:prSet presAssocID="{CDA0B16F-0F60-4E63-86FA-7184C90B0448}" presName="Name13" presStyleLbl="parChTrans1D2" presStyleIdx="6" presStyleCnt="7"/>
      <dgm:spPr/>
      <dgm:t>
        <a:bodyPr/>
        <a:lstStyle/>
        <a:p>
          <a:endParaRPr lang="en-US"/>
        </a:p>
      </dgm:t>
    </dgm:pt>
    <dgm:pt modelId="{7D551D54-5EFD-4CDC-89CD-CBC42E4C5381}" type="pres">
      <dgm:prSet presAssocID="{8BAAD97E-753F-441C-AC37-2025BA5C6FF8}" presName="childText" presStyleLbl="bgAcc1" presStyleIdx="6" presStyleCnt="7" custScaleX="420894" custScaleY="98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1FF90E-DD4C-4700-853B-7707E2FDBA2D}" type="presOf" srcId="{181288FE-5C91-449D-AC82-7CFD6E6EA446}" destId="{E71B736F-9A88-4001-A319-4FC38E4D7AC7}" srcOrd="0" destOrd="0" presId="urn:microsoft.com/office/officeart/2005/8/layout/hierarchy3"/>
    <dgm:cxn modelId="{887F1436-B97B-4734-9457-CE354E87A4B9}" type="presOf" srcId="{E3705498-D330-4FCE-87D3-7EE1BE872816}" destId="{0B9B501B-3A2E-432D-B637-87CE3BA517F6}" srcOrd="0" destOrd="0" presId="urn:microsoft.com/office/officeart/2005/8/layout/hierarchy3"/>
    <dgm:cxn modelId="{0F32B9D2-41BD-460D-A725-68456AB92A10}" type="presOf" srcId="{65D34FEC-6D0C-40C4-99B6-AC76188A280A}" destId="{51760DAF-2CDC-49D2-81D1-1A066FEBF3E0}" srcOrd="0" destOrd="0" presId="urn:microsoft.com/office/officeart/2005/8/layout/hierarchy3"/>
    <dgm:cxn modelId="{A9EE56BF-BEB8-4811-B5D3-BB4F4EA08EF1}" type="presOf" srcId="{08C96774-1C4F-45C5-9D8D-8D002D8109C8}" destId="{01628E2F-A8A3-4A0B-84BB-A3710B131C2E}" srcOrd="0" destOrd="0" presId="urn:microsoft.com/office/officeart/2005/8/layout/hierarchy3"/>
    <dgm:cxn modelId="{80E7EA1E-822D-4188-A118-9795C8133561}" srcId="{7D5F7B90-E016-4CDC-8ABB-850C23D4E6BC}" destId="{08C96774-1C4F-45C5-9D8D-8D002D8109C8}" srcOrd="0" destOrd="0" parTransId="{BB898A0D-BD39-4FD3-B89C-F4570F219F82}" sibTransId="{E422D076-BDD1-44B0-8994-EB096F835F9E}"/>
    <dgm:cxn modelId="{618E1059-6A0B-4A49-A045-FF28B143B7B2}" type="presOf" srcId="{CC68CD70-E482-479A-850C-91DC25C21BC6}" destId="{8EFFBD05-C8EC-4D68-A04A-C5E903E400B7}" srcOrd="0" destOrd="0" presId="urn:microsoft.com/office/officeart/2005/8/layout/hierarchy3"/>
    <dgm:cxn modelId="{F1E407DE-F270-44B2-8A23-88B239C43426}" srcId="{08C96774-1C4F-45C5-9D8D-8D002D8109C8}" destId="{5683DC03-CF5D-41B6-BC93-38042F5C78A8}" srcOrd="1" destOrd="0" parTransId="{850FC9FB-295E-4FAC-B5E8-87F6FE576E39}" sibTransId="{CACE1F8A-61EF-4249-8B32-E4DB99B9BF59}"/>
    <dgm:cxn modelId="{9064BDD3-434B-4CCB-B77C-93DC7C2AA4CA}" type="presOf" srcId="{5683DC03-CF5D-41B6-BC93-38042F5C78A8}" destId="{75D300F5-3522-4AC1-8792-8B586C4A8F0B}" srcOrd="0" destOrd="0" presId="urn:microsoft.com/office/officeart/2005/8/layout/hierarchy3"/>
    <dgm:cxn modelId="{786F22B8-F017-4172-8282-65C655E19878}" type="presOf" srcId="{230CA6EF-1A81-4E71-B1F4-100C031B2A11}" destId="{45E35A5D-75B3-41E7-B0CE-3308EEDAA616}" srcOrd="0" destOrd="0" presId="urn:microsoft.com/office/officeart/2005/8/layout/hierarchy3"/>
    <dgm:cxn modelId="{C217C6D9-5E48-4109-8B10-D9D0827C1C95}" type="presOf" srcId="{08C96774-1C4F-45C5-9D8D-8D002D8109C8}" destId="{DE889D31-5A2E-42EE-AA23-EAD0698C8EE2}" srcOrd="1" destOrd="0" presId="urn:microsoft.com/office/officeart/2005/8/layout/hierarchy3"/>
    <dgm:cxn modelId="{32D6C0FB-AEA5-4FB2-9E97-0BADB870EC78}" srcId="{08C96774-1C4F-45C5-9D8D-8D002D8109C8}" destId="{E3705498-D330-4FCE-87D3-7EE1BE872816}" srcOrd="4" destOrd="0" parTransId="{230CA6EF-1A81-4E71-B1F4-100C031B2A11}" sibTransId="{F6B5E968-D7AC-408A-B378-3F1972FEFA12}"/>
    <dgm:cxn modelId="{53C63BEA-6E32-476A-8FE5-B8F8B2601062}" type="presOf" srcId="{6976547A-0AD3-4137-BDC5-1605C34E798E}" destId="{C02EC696-3695-41D5-B8BF-E4B6910FC869}" srcOrd="0" destOrd="0" presId="urn:microsoft.com/office/officeart/2005/8/layout/hierarchy3"/>
    <dgm:cxn modelId="{62931047-73CB-4D06-9720-9D35FFDFF615}" type="presOf" srcId="{921A98B6-B0AA-49C2-AC5B-3CA95DCA2FBC}" destId="{F8758F39-DD8C-4AAD-A417-D0D422134CC9}" srcOrd="0" destOrd="0" presId="urn:microsoft.com/office/officeart/2005/8/layout/hierarchy3"/>
    <dgm:cxn modelId="{29777143-5556-425B-8F54-6615F271C2D3}" type="presOf" srcId="{CDA0B16F-0F60-4E63-86FA-7184C90B0448}" destId="{62E6D811-E7F4-4271-A1DC-388077FF0612}" srcOrd="0" destOrd="0" presId="urn:microsoft.com/office/officeart/2005/8/layout/hierarchy3"/>
    <dgm:cxn modelId="{46D08B78-B7A2-4B65-AD6D-94EF0BCCD2E1}" srcId="{08C96774-1C4F-45C5-9D8D-8D002D8109C8}" destId="{8BAAD97E-753F-441C-AC37-2025BA5C6FF8}" srcOrd="6" destOrd="0" parTransId="{CDA0B16F-0F60-4E63-86FA-7184C90B0448}" sibTransId="{F7C9AF93-F902-46CC-B854-8C25B7AAC655}"/>
    <dgm:cxn modelId="{CEFD9121-99B0-47B0-B801-2A4A8E6974C8}" srcId="{08C96774-1C4F-45C5-9D8D-8D002D8109C8}" destId="{CC68CD70-E482-479A-850C-91DC25C21BC6}" srcOrd="0" destOrd="0" parTransId="{E0F3AB17-F59F-4DB3-8C0E-FBC9D9C131C4}" sibTransId="{DABB1983-66A4-4433-AE52-C288ACFA4572}"/>
    <dgm:cxn modelId="{CBD3841A-99DA-4B59-B278-12E1E587F0A3}" type="presOf" srcId="{37976252-5F18-4F1D-8F1E-963FB8132441}" destId="{88036BF3-2210-4317-9169-C3690884C48F}" srcOrd="0" destOrd="0" presId="urn:microsoft.com/office/officeart/2005/8/layout/hierarchy3"/>
    <dgm:cxn modelId="{8B0956B9-F93D-4715-9F06-82EB997366C7}" srcId="{08C96774-1C4F-45C5-9D8D-8D002D8109C8}" destId="{921A98B6-B0AA-49C2-AC5B-3CA95DCA2FBC}" srcOrd="2" destOrd="0" parTransId="{37976252-5F18-4F1D-8F1E-963FB8132441}" sibTransId="{4D803673-D2A0-4A58-B611-BBA04DB054E1}"/>
    <dgm:cxn modelId="{B6435C9E-0582-44EE-850F-6E9EC1CAAFF0}" srcId="{08C96774-1C4F-45C5-9D8D-8D002D8109C8}" destId="{181288FE-5C91-449D-AC82-7CFD6E6EA446}" srcOrd="3" destOrd="0" parTransId="{65D34FEC-6D0C-40C4-99B6-AC76188A280A}" sibTransId="{C80D59BC-C592-4E34-9A86-43529294F6F4}"/>
    <dgm:cxn modelId="{A934646A-A050-4EC7-AE7F-F4E32371A042}" type="presOf" srcId="{7D5F7B90-E016-4CDC-8ABB-850C23D4E6BC}" destId="{3E40744F-5ECE-4011-B2E4-B9F55CC68288}" srcOrd="0" destOrd="0" presId="urn:microsoft.com/office/officeart/2005/8/layout/hierarchy3"/>
    <dgm:cxn modelId="{8E3D2A0F-062D-4217-9E08-E7E5D6DF97E4}" srcId="{08C96774-1C4F-45C5-9D8D-8D002D8109C8}" destId="{6976547A-0AD3-4137-BDC5-1605C34E798E}" srcOrd="5" destOrd="0" parTransId="{A6EBC785-F895-4729-99A2-59B5E229D64D}" sibTransId="{9E3B1FCC-6B13-4BD1-B94A-F6480DE17A0F}"/>
    <dgm:cxn modelId="{510B2B25-2A1A-4157-89EE-7BAA8878D84B}" type="presOf" srcId="{850FC9FB-295E-4FAC-B5E8-87F6FE576E39}" destId="{B912ED89-3B97-4291-BA0D-4548F43E6097}" srcOrd="0" destOrd="0" presId="urn:microsoft.com/office/officeart/2005/8/layout/hierarchy3"/>
    <dgm:cxn modelId="{89861B51-45B8-46F6-B0FE-47ADA01B5D37}" type="presOf" srcId="{8BAAD97E-753F-441C-AC37-2025BA5C6FF8}" destId="{7D551D54-5EFD-4CDC-89CD-CBC42E4C5381}" srcOrd="0" destOrd="0" presId="urn:microsoft.com/office/officeart/2005/8/layout/hierarchy3"/>
    <dgm:cxn modelId="{D8C9AC8A-C33E-44EF-AED6-FC80F1ED3789}" type="presOf" srcId="{E0F3AB17-F59F-4DB3-8C0E-FBC9D9C131C4}" destId="{3B2124BF-EBBF-41EF-BB97-558260E74168}" srcOrd="0" destOrd="0" presId="urn:microsoft.com/office/officeart/2005/8/layout/hierarchy3"/>
    <dgm:cxn modelId="{CA703AC4-4844-47D8-AB58-174B08E0D877}" type="presOf" srcId="{A6EBC785-F895-4729-99A2-59B5E229D64D}" destId="{F50B9D5D-A8EE-45A6-BEAF-23A299CA2A43}" srcOrd="0" destOrd="0" presId="urn:microsoft.com/office/officeart/2005/8/layout/hierarchy3"/>
    <dgm:cxn modelId="{7226AD34-FD87-4F55-B28B-2A7B427C2D19}" type="presParOf" srcId="{3E40744F-5ECE-4011-B2E4-B9F55CC68288}" destId="{01611FC5-26A5-40B5-A5B2-48BCF3F8B3AC}" srcOrd="0" destOrd="0" presId="urn:microsoft.com/office/officeart/2005/8/layout/hierarchy3"/>
    <dgm:cxn modelId="{39F89886-1F12-43B0-A90D-11E6A9E8BA0C}" type="presParOf" srcId="{01611FC5-26A5-40B5-A5B2-48BCF3F8B3AC}" destId="{2319C298-3821-4F32-B580-FEA755E168F0}" srcOrd="0" destOrd="0" presId="urn:microsoft.com/office/officeart/2005/8/layout/hierarchy3"/>
    <dgm:cxn modelId="{3DBCA3CE-BFE7-4CAB-A66D-C744C8D57F18}" type="presParOf" srcId="{2319C298-3821-4F32-B580-FEA755E168F0}" destId="{01628E2F-A8A3-4A0B-84BB-A3710B131C2E}" srcOrd="0" destOrd="0" presId="urn:microsoft.com/office/officeart/2005/8/layout/hierarchy3"/>
    <dgm:cxn modelId="{6AC0CA02-1F41-4C95-ACA8-A4D6E2C2A3FD}" type="presParOf" srcId="{2319C298-3821-4F32-B580-FEA755E168F0}" destId="{DE889D31-5A2E-42EE-AA23-EAD0698C8EE2}" srcOrd="1" destOrd="0" presId="urn:microsoft.com/office/officeart/2005/8/layout/hierarchy3"/>
    <dgm:cxn modelId="{2C3A971B-AECA-45EC-AFCC-A13AB225CE5D}" type="presParOf" srcId="{01611FC5-26A5-40B5-A5B2-48BCF3F8B3AC}" destId="{375F1DA0-F134-4482-AF78-36F77C851759}" srcOrd="1" destOrd="0" presId="urn:microsoft.com/office/officeart/2005/8/layout/hierarchy3"/>
    <dgm:cxn modelId="{9AB42E93-57E6-46DD-ADFD-D8E5E35A9D82}" type="presParOf" srcId="{375F1DA0-F134-4482-AF78-36F77C851759}" destId="{3B2124BF-EBBF-41EF-BB97-558260E74168}" srcOrd="0" destOrd="0" presId="urn:microsoft.com/office/officeart/2005/8/layout/hierarchy3"/>
    <dgm:cxn modelId="{49956071-C84D-4998-8065-E45AE9065886}" type="presParOf" srcId="{375F1DA0-F134-4482-AF78-36F77C851759}" destId="{8EFFBD05-C8EC-4D68-A04A-C5E903E400B7}" srcOrd="1" destOrd="0" presId="urn:microsoft.com/office/officeart/2005/8/layout/hierarchy3"/>
    <dgm:cxn modelId="{F9DA41C5-8EFD-490D-9615-658E373AB977}" type="presParOf" srcId="{375F1DA0-F134-4482-AF78-36F77C851759}" destId="{B912ED89-3B97-4291-BA0D-4548F43E6097}" srcOrd="2" destOrd="0" presId="urn:microsoft.com/office/officeart/2005/8/layout/hierarchy3"/>
    <dgm:cxn modelId="{E2B03E53-AE77-4AF8-ACD1-53199F219AC0}" type="presParOf" srcId="{375F1DA0-F134-4482-AF78-36F77C851759}" destId="{75D300F5-3522-4AC1-8792-8B586C4A8F0B}" srcOrd="3" destOrd="0" presId="urn:microsoft.com/office/officeart/2005/8/layout/hierarchy3"/>
    <dgm:cxn modelId="{53782901-4E6C-4572-80F8-34D6FF09002E}" type="presParOf" srcId="{375F1DA0-F134-4482-AF78-36F77C851759}" destId="{88036BF3-2210-4317-9169-C3690884C48F}" srcOrd="4" destOrd="0" presId="urn:microsoft.com/office/officeart/2005/8/layout/hierarchy3"/>
    <dgm:cxn modelId="{9FB6EC5D-855E-48DB-B5EB-972E92CA3168}" type="presParOf" srcId="{375F1DA0-F134-4482-AF78-36F77C851759}" destId="{F8758F39-DD8C-4AAD-A417-D0D422134CC9}" srcOrd="5" destOrd="0" presId="urn:microsoft.com/office/officeart/2005/8/layout/hierarchy3"/>
    <dgm:cxn modelId="{AB37EC4C-22CB-4285-9EA8-66C9EA6C7BCD}" type="presParOf" srcId="{375F1DA0-F134-4482-AF78-36F77C851759}" destId="{51760DAF-2CDC-49D2-81D1-1A066FEBF3E0}" srcOrd="6" destOrd="0" presId="urn:microsoft.com/office/officeart/2005/8/layout/hierarchy3"/>
    <dgm:cxn modelId="{48D04414-9546-4A86-AEE2-AB6C71407DF9}" type="presParOf" srcId="{375F1DA0-F134-4482-AF78-36F77C851759}" destId="{E71B736F-9A88-4001-A319-4FC38E4D7AC7}" srcOrd="7" destOrd="0" presId="urn:microsoft.com/office/officeart/2005/8/layout/hierarchy3"/>
    <dgm:cxn modelId="{EB3407C6-1D49-4160-AA28-280EBDEF9E74}" type="presParOf" srcId="{375F1DA0-F134-4482-AF78-36F77C851759}" destId="{45E35A5D-75B3-41E7-B0CE-3308EEDAA616}" srcOrd="8" destOrd="0" presId="urn:microsoft.com/office/officeart/2005/8/layout/hierarchy3"/>
    <dgm:cxn modelId="{946836D3-87A8-4EAD-B89F-2485287D58B3}" type="presParOf" srcId="{375F1DA0-F134-4482-AF78-36F77C851759}" destId="{0B9B501B-3A2E-432D-B637-87CE3BA517F6}" srcOrd="9" destOrd="0" presId="urn:microsoft.com/office/officeart/2005/8/layout/hierarchy3"/>
    <dgm:cxn modelId="{D3B11862-520E-4FD2-993D-10DAF4E475E7}" type="presParOf" srcId="{375F1DA0-F134-4482-AF78-36F77C851759}" destId="{F50B9D5D-A8EE-45A6-BEAF-23A299CA2A43}" srcOrd="10" destOrd="0" presId="urn:microsoft.com/office/officeart/2005/8/layout/hierarchy3"/>
    <dgm:cxn modelId="{EFA8C838-75B8-4071-8BD3-2120BB770033}" type="presParOf" srcId="{375F1DA0-F134-4482-AF78-36F77C851759}" destId="{C02EC696-3695-41D5-B8BF-E4B6910FC869}" srcOrd="11" destOrd="0" presId="urn:microsoft.com/office/officeart/2005/8/layout/hierarchy3"/>
    <dgm:cxn modelId="{22859049-E88E-494A-B399-3EEF8E3ACE8E}" type="presParOf" srcId="{375F1DA0-F134-4482-AF78-36F77C851759}" destId="{62E6D811-E7F4-4271-A1DC-388077FF0612}" srcOrd="12" destOrd="0" presId="urn:microsoft.com/office/officeart/2005/8/layout/hierarchy3"/>
    <dgm:cxn modelId="{ABBD4413-9A14-4226-8ED4-97151DA0534E}" type="presParOf" srcId="{375F1DA0-F134-4482-AF78-36F77C851759}" destId="{7D551D54-5EFD-4CDC-89CD-CBC42E4C5381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5F7B90-E016-4CDC-8ABB-850C23D4E6BC}" type="doc">
      <dgm:prSet loTypeId="urn:microsoft.com/office/officeart/2005/8/layout/hierarchy3" loCatId="list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8C96774-1C4F-45C5-9D8D-8D002D8109C8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Candara" panose="020E0502030303020204" pitchFamily="34" charset="0"/>
            </a:rPr>
            <a:t>Key Differences: A report</a:t>
          </a:r>
        </a:p>
      </dgm:t>
    </dgm:pt>
    <dgm:pt modelId="{BB898A0D-BD39-4FD3-B89C-F4570F219F82}" type="parTrans" cxnId="{80E7EA1E-822D-4188-A118-9795C8133561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E422D076-BDD1-44B0-8994-EB096F835F9E}" type="sibTrans" cxnId="{80E7EA1E-822D-4188-A118-9795C8133561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CC68CD70-E482-479A-850C-91DC25C21BC6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presents information, not an argument.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E0F3AB17-F59F-4DB3-8C0E-FBC9D9C131C4}" type="parTrans" cxnId="{CEFD9121-99B0-47B0-B801-2A4A8E6974C8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DABB1983-66A4-4433-AE52-C288ACFA4572}" type="sibTrans" cxnId="{CEFD9121-99B0-47B0-B801-2A4A8E6974C8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6976547A-0AD3-4137-BDC5-1605C34E798E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may need an abstract, sometimes called an executive summary.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A6EBC785-F895-4729-99A2-59B5E229D64D}" type="parTrans" cxnId="{8E3D2A0F-062D-4217-9E08-E7E5D6DF97E4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9E3B1FCC-6B13-4BD1-B94A-F6480DE17A0F}" type="sibTrans" cxnId="{8E3D2A0F-062D-4217-9E08-E7E5D6DF97E4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8BAAD97E-753F-441C-AC37-2025BA5C6FF8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is often followed by recommendations.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CDA0B16F-0F60-4E63-86FA-7184C90B0448}" type="parTrans" cxnId="{46D08B78-B7A2-4B65-AD6D-94EF0BCCD2E1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F7C9AF93-F902-46CC-B854-8C25B7AAC655}" type="sibTrans" cxnId="{46D08B78-B7A2-4B65-AD6D-94EF0BCCD2E1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5683DC03-CF5D-41B6-BC93-38042F5C78A8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is meant to be scanned quickly by the reader.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850FC9FB-295E-4FAC-B5E8-87F6FE576E39}" type="parTrans" cxnId="{F1E407DE-F270-44B2-8A23-88B239C43426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CACE1F8A-61EF-4249-8B32-E4DB99B9BF59}" type="sibTrans" cxnId="{F1E407DE-F270-44B2-8A23-88B239C43426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921A98B6-B0AA-49C2-AC5B-3CA95DCA2FBC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uses numbered headings and sub-headings.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37976252-5F18-4F1D-8F1E-963FB8132441}" type="parTrans" cxnId="{8B0956B9-F93D-4715-9F06-82EB997366C7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4D803673-D2A0-4A58-B611-BBA04DB054E1}" type="sibTrans" cxnId="{8B0956B9-F93D-4715-9F06-82EB997366C7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181288FE-5C91-449D-AC82-7CFD6E6EA446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uses short, concise paragraphs and dot-points, where applicable.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65D34FEC-6D0C-40C4-99B6-AC76188A280A}" type="parTrans" cxnId="{B6435C9E-0582-44EE-850F-6E9EC1CAAFF0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C80D59BC-C592-4E34-9A86-43529294F6F4}" type="sibTrans" cxnId="{B6435C9E-0582-44EE-850F-6E9EC1CAAFF0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E3705498-D330-4FCE-87D3-7EE1BE872816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ndara" panose="020E0502030303020204" pitchFamily="34" charset="0"/>
            </a:rPr>
            <a:t>uses graphics wherever possible e.g., tables, graphs, illustrations.</a:t>
          </a:r>
          <a:endParaRPr lang="en-US" sz="2000" b="0" dirty="0">
            <a:latin typeface="Candara" panose="020E0502030303020204" pitchFamily="34" charset="0"/>
          </a:endParaRPr>
        </a:p>
      </dgm:t>
    </dgm:pt>
    <dgm:pt modelId="{230CA6EF-1A81-4E71-B1F4-100C031B2A11}" type="parTrans" cxnId="{32D6C0FB-AEA5-4FB2-9E97-0BADB870EC78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F6B5E968-D7AC-408A-B378-3F1972FEFA12}" type="sibTrans" cxnId="{32D6C0FB-AEA5-4FB2-9E97-0BADB870EC78}">
      <dgm:prSet/>
      <dgm:spPr/>
      <dgm:t>
        <a:bodyPr/>
        <a:lstStyle/>
        <a:p>
          <a:endParaRPr lang="en-US" b="0">
            <a:latin typeface="Candara" panose="020E0502030303020204" pitchFamily="34" charset="0"/>
          </a:endParaRPr>
        </a:p>
      </dgm:t>
    </dgm:pt>
    <dgm:pt modelId="{3E40744F-5ECE-4011-B2E4-B9F55CC68288}" type="pres">
      <dgm:prSet presAssocID="{7D5F7B90-E016-4CDC-8ABB-850C23D4E6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611FC5-26A5-40B5-A5B2-48BCF3F8B3AC}" type="pres">
      <dgm:prSet presAssocID="{08C96774-1C4F-45C5-9D8D-8D002D8109C8}" presName="root" presStyleCnt="0"/>
      <dgm:spPr/>
    </dgm:pt>
    <dgm:pt modelId="{2319C298-3821-4F32-B580-FEA755E168F0}" type="pres">
      <dgm:prSet presAssocID="{08C96774-1C4F-45C5-9D8D-8D002D8109C8}" presName="rootComposite" presStyleCnt="0"/>
      <dgm:spPr/>
    </dgm:pt>
    <dgm:pt modelId="{01628E2F-A8A3-4A0B-84BB-A3710B131C2E}" type="pres">
      <dgm:prSet presAssocID="{08C96774-1C4F-45C5-9D8D-8D002D8109C8}" presName="rootText" presStyleLbl="node1" presStyleIdx="0" presStyleCnt="1" custScaleX="543874" custScaleY="146274"/>
      <dgm:spPr/>
      <dgm:t>
        <a:bodyPr/>
        <a:lstStyle/>
        <a:p>
          <a:endParaRPr lang="en-US"/>
        </a:p>
      </dgm:t>
    </dgm:pt>
    <dgm:pt modelId="{DE889D31-5A2E-42EE-AA23-EAD0698C8EE2}" type="pres">
      <dgm:prSet presAssocID="{08C96774-1C4F-45C5-9D8D-8D002D8109C8}" presName="rootConnector" presStyleLbl="node1" presStyleIdx="0" presStyleCnt="1"/>
      <dgm:spPr/>
      <dgm:t>
        <a:bodyPr/>
        <a:lstStyle/>
        <a:p>
          <a:endParaRPr lang="en-US"/>
        </a:p>
      </dgm:t>
    </dgm:pt>
    <dgm:pt modelId="{375F1DA0-F134-4482-AF78-36F77C851759}" type="pres">
      <dgm:prSet presAssocID="{08C96774-1C4F-45C5-9D8D-8D002D8109C8}" presName="childShape" presStyleCnt="0"/>
      <dgm:spPr/>
    </dgm:pt>
    <dgm:pt modelId="{3B2124BF-EBBF-41EF-BB97-558260E74168}" type="pres">
      <dgm:prSet presAssocID="{E0F3AB17-F59F-4DB3-8C0E-FBC9D9C131C4}" presName="Name13" presStyleLbl="parChTrans1D2" presStyleIdx="0" presStyleCnt="7"/>
      <dgm:spPr/>
      <dgm:t>
        <a:bodyPr/>
        <a:lstStyle/>
        <a:p>
          <a:endParaRPr lang="en-US"/>
        </a:p>
      </dgm:t>
    </dgm:pt>
    <dgm:pt modelId="{8EFFBD05-C8EC-4D68-A04A-C5E903E400B7}" type="pres">
      <dgm:prSet presAssocID="{CC68CD70-E482-479A-850C-91DC25C21BC6}" presName="childText" presStyleLbl="bgAcc1" presStyleIdx="0" presStyleCnt="7" custScaleX="1427395" custScaleY="105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2ED89-3B97-4291-BA0D-4548F43E6097}" type="pres">
      <dgm:prSet presAssocID="{850FC9FB-295E-4FAC-B5E8-87F6FE576E39}" presName="Name13" presStyleLbl="parChTrans1D2" presStyleIdx="1" presStyleCnt="7"/>
      <dgm:spPr/>
      <dgm:t>
        <a:bodyPr/>
        <a:lstStyle/>
        <a:p>
          <a:endParaRPr lang="en-US"/>
        </a:p>
      </dgm:t>
    </dgm:pt>
    <dgm:pt modelId="{75D300F5-3522-4AC1-8792-8B586C4A8F0B}" type="pres">
      <dgm:prSet presAssocID="{5683DC03-CF5D-41B6-BC93-38042F5C78A8}" presName="childText" presStyleLbl="bgAcc1" presStyleIdx="1" presStyleCnt="7" custScaleX="14313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36BF3-2210-4317-9169-C3690884C48F}" type="pres">
      <dgm:prSet presAssocID="{37976252-5F18-4F1D-8F1E-963FB8132441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8758F39-DD8C-4AAD-A417-D0D422134CC9}" type="pres">
      <dgm:prSet presAssocID="{921A98B6-B0AA-49C2-AC5B-3CA95DCA2FBC}" presName="childText" presStyleLbl="bgAcc1" presStyleIdx="2" presStyleCnt="7" custScaleX="14330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60DAF-2CDC-49D2-81D1-1A066FEBF3E0}" type="pres">
      <dgm:prSet presAssocID="{65D34FEC-6D0C-40C4-99B6-AC76188A280A}" presName="Name13" presStyleLbl="parChTrans1D2" presStyleIdx="3" presStyleCnt="7"/>
      <dgm:spPr/>
      <dgm:t>
        <a:bodyPr/>
        <a:lstStyle/>
        <a:p>
          <a:endParaRPr lang="en-US"/>
        </a:p>
      </dgm:t>
    </dgm:pt>
    <dgm:pt modelId="{E71B736F-9A88-4001-A319-4FC38E4D7AC7}" type="pres">
      <dgm:prSet presAssocID="{181288FE-5C91-449D-AC82-7CFD6E6EA446}" presName="childText" presStyleLbl="bgAcc1" presStyleIdx="3" presStyleCnt="7" custScaleX="1438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35A5D-75B3-41E7-B0CE-3308EEDAA616}" type="pres">
      <dgm:prSet presAssocID="{230CA6EF-1A81-4E71-B1F4-100C031B2A11}" presName="Name13" presStyleLbl="parChTrans1D2" presStyleIdx="4" presStyleCnt="7"/>
      <dgm:spPr/>
      <dgm:t>
        <a:bodyPr/>
        <a:lstStyle/>
        <a:p>
          <a:endParaRPr lang="en-US"/>
        </a:p>
      </dgm:t>
    </dgm:pt>
    <dgm:pt modelId="{0B9B501B-3A2E-432D-B637-87CE3BA517F6}" type="pres">
      <dgm:prSet presAssocID="{E3705498-D330-4FCE-87D3-7EE1BE872816}" presName="childText" presStyleLbl="bgAcc1" presStyleIdx="4" presStyleCnt="7" custScaleX="14395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B9D5D-A8EE-45A6-BEAF-23A299CA2A43}" type="pres">
      <dgm:prSet presAssocID="{A6EBC785-F895-4729-99A2-59B5E229D64D}" presName="Name13" presStyleLbl="parChTrans1D2" presStyleIdx="5" presStyleCnt="7"/>
      <dgm:spPr/>
      <dgm:t>
        <a:bodyPr/>
        <a:lstStyle/>
        <a:p>
          <a:endParaRPr lang="en-US"/>
        </a:p>
      </dgm:t>
    </dgm:pt>
    <dgm:pt modelId="{C02EC696-3695-41D5-B8BF-E4B6910FC869}" type="pres">
      <dgm:prSet presAssocID="{6976547A-0AD3-4137-BDC5-1605C34E798E}" presName="childText" presStyleLbl="bgAcc1" presStyleIdx="5" presStyleCnt="7" custScaleX="14377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6D811-E7F4-4271-A1DC-388077FF0612}" type="pres">
      <dgm:prSet presAssocID="{CDA0B16F-0F60-4E63-86FA-7184C90B0448}" presName="Name13" presStyleLbl="parChTrans1D2" presStyleIdx="6" presStyleCnt="7"/>
      <dgm:spPr/>
      <dgm:t>
        <a:bodyPr/>
        <a:lstStyle/>
        <a:p>
          <a:endParaRPr lang="en-US"/>
        </a:p>
      </dgm:t>
    </dgm:pt>
    <dgm:pt modelId="{7D551D54-5EFD-4CDC-89CD-CBC42E4C5381}" type="pres">
      <dgm:prSet presAssocID="{8BAAD97E-753F-441C-AC37-2025BA5C6FF8}" presName="childText" presStyleLbl="bgAcc1" presStyleIdx="6" presStyleCnt="7" custScaleX="1442079" custScaleY="982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1FF90E-DD4C-4700-853B-7707E2FDBA2D}" type="presOf" srcId="{181288FE-5C91-449D-AC82-7CFD6E6EA446}" destId="{E71B736F-9A88-4001-A319-4FC38E4D7AC7}" srcOrd="0" destOrd="0" presId="urn:microsoft.com/office/officeart/2005/8/layout/hierarchy3"/>
    <dgm:cxn modelId="{887F1436-B97B-4734-9457-CE354E87A4B9}" type="presOf" srcId="{E3705498-D330-4FCE-87D3-7EE1BE872816}" destId="{0B9B501B-3A2E-432D-B637-87CE3BA517F6}" srcOrd="0" destOrd="0" presId="urn:microsoft.com/office/officeart/2005/8/layout/hierarchy3"/>
    <dgm:cxn modelId="{0F32B9D2-41BD-460D-A725-68456AB92A10}" type="presOf" srcId="{65D34FEC-6D0C-40C4-99B6-AC76188A280A}" destId="{51760DAF-2CDC-49D2-81D1-1A066FEBF3E0}" srcOrd="0" destOrd="0" presId="urn:microsoft.com/office/officeart/2005/8/layout/hierarchy3"/>
    <dgm:cxn modelId="{A9EE56BF-BEB8-4811-B5D3-BB4F4EA08EF1}" type="presOf" srcId="{08C96774-1C4F-45C5-9D8D-8D002D8109C8}" destId="{01628E2F-A8A3-4A0B-84BB-A3710B131C2E}" srcOrd="0" destOrd="0" presId="urn:microsoft.com/office/officeart/2005/8/layout/hierarchy3"/>
    <dgm:cxn modelId="{80E7EA1E-822D-4188-A118-9795C8133561}" srcId="{7D5F7B90-E016-4CDC-8ABB-850C23D4E6BC}" destId="{08C96774-1C4F-45C5-9D8D-8D002D8109C8}" srcOrd="0" destOrd="0" parTransId="{BB898A0D-BD39-4FD3-B89C-F4570F219F82}" sibTransId="{E422D076-BDD1-44B0-8994-EB096F835F9E}"/>
    <dgm:cxn modelId="{618E1059-6A0B-4A49-A045-FF28B143B7B2}" type="presOf" srcId="{CC68CD70-E482-479A-850C-91DC25C21BC6}" destId="{8EFFBD05-C8EC-4D68-A04A-C5E903E400B7}" srcOrd="0" destOrd="0" presId="urn:microsoft.com/office/officeart/2005/8/layout/hierarchy3"/>
    <dgm:cxn modelId="{F1E407DE-F270-44B2-8A23-88B239C43426}" srcId="{08C96774-1C4F-45C5-9D8D-8D002D8109C8}" destId="{5683DC03-CF5D-41B6-BC93-38042F5C78A8}" srcOrd="1" destOrd="0" parTransId="{850FC9FB-295E-4FAC-B5E8-87F6FE576E39}" sibTransId="{CACE1F8A-61EF-4249-8B32-E4DB99B9BF59}"/>
    <dgm:cxn modelId="{9064BDD3-434B-4CCB-B77C-93DC7C2AA4CA}" type="presOf" srcId="{5683DC03-CF5D-41B6-BC93-38042F5C78A8}" destId="{75D300F5-3522-4AC1-8792-8B586C4A8F0B}" srcOrd="0" destOrd="0" presId="urn:microsoft.com/office/officeart/2005/8/layout/hierarchy3"/>
    <dgm:cxn modelId="{786F22B8-F017-4172-8282-65C655E19878}" type="presOf" srcId="{230CA6EF-1A81-4E71-B1F4-100C031B2A11}" destId="{45E35A5D-75B3-41E7-B0CE-3308EEDAA616}" srcOrd="0" destOrd="0" presId="urn:microsoft.com/office/officeart/2005/8/layout/hierarchy3"/>
    <dgm:cxn modelId="{C217C6D9-5E48-4109-8B10-D9D0827C1C95}" type="presOf" srcId="{08C96774-1C4F-45C5-9D8D-8D002D8109C8}" destId="{DE889D31-5A2E-42EE-AA23-EAD0698C8EE2}" srcOrd="1" destOrd="0" presId="urn:microsoft.com/office/officeart/2005/8/layout/hierarchy3"/>
    <dgm:cxn modelId="{32D6C0FB-AEA5-4FB2-9E97-0BADB870EC78}" srcId="{08C96774-1C4F-45C5-9D8D-8D002D8109C8}" destId="{E3705498-D330-4FCE-87D3-7EE1BE872816}" srcOrd="4" destOrd="0" parTransId="{230CA6EF-1A81-4E71-B1F4-100C031B2A11}" sibTransId="{F6B5E968-D7AC-408A-B378-3F1972FEFA12}"/>
    <dgm:cxn modelId="{53C63BEA-6E32-476A-8FE5-B8F8B2601062}" type="presOf" srcId="{6976547A-0AD3-4137-BDC5-1605C34E798E}" destId="{C02EC696-3695-41D5-B8BF-E4B6910FC869}" srcOrd="0" destOrd="0" presId="urn:microsoft.com/office/officeart/2005/8/layout/hierarchy3"/>
    <dgm:cxn modelId="{62931047-73CB-4D06-9720-9D35FFDFF615}" type="presOf" srcId="{921A98B6-B0AA-49C2-AC5B-3CA95DCA2FBC}" destId="{F8758F39-DD8C-4AAD-A417-D0D422134CC9}" srcOrd="0" destOrd="0" presId="urn:microsoft.com/office/officeart/2005/8/layout/hierarchy3"/>
    <dgm:cxn modelId="{29777143-5556-425B-8F54-6615F271C2D3}" type="presOf" srcId="{CDA0B16F-0F60-4E63-86FA-7184C90B0448}" destId="{62E6D811-E7F4-4271-A1DC-388077FF0612}" srcOrd="0" destOrd="0" presId="urn:microsoft.com/office/officeart/2005/8/layout/hierarchy3"/>
    <dgm:cxn modelId="{46D08B78-B7A2-4B65-AD6D-94EF0BCCD2E1}" srcId="{08C96774-1C4F-45C5-9D8D-8D002D8109C8}" destId="{8BAAD97E-753F-441C-AC37-2025BA5C6FF8}" srcOrd="6" destOrd="0" parTransId="{CDA0B16F-0F60-4E63-86FA-7184C90B0448}" sibTransId="{F7C9AF93-F902-46CC-B854-8C25B7AAC655}"/>
    <dgm:cxn modelId="{CEFD9121-99B0-47B0-B801-2A4A8E6974C8}" srcId="{08C96774-1C4F-45C5-9D8D-8D002D8109C8}" destId="{CC68CD70-E482-479A-850C-91DC25C21BC6}" srcOrd="0" destOrd="0" parTransId="{E0F3AB17-F59F-4DB3-8C0E-FBC9D9C131C4}" sibTransId="{DABB1983-66A4-4433-AE52-C288ACFA4572}"/>
    <dgm:cxn modelId="{CBD3841A-99DA-4B59-B278-12E1E587F0A3}" type="presOf" srcId="{37976252-5F18-4F1D-8F1E-963FB8132441}" destId="{88036BF3-2210-4317-9169-C3690884C48F}" srcOrd="0" destOrd="0" presId="urn:microsoft.com/office/officeart/2005/8/layout/hierarchy3"/>
    <dgm:cxn modelId="{8B0956B9-F93D-4715-9F06-82EB997366C7}" srcId="{08C96774-1C4F-45C5-9D8D-8D002D8109C8}" destId="{921A98B6-B0AA-49C2-AC5B-3CA95DCA2FBC}" srcOrd="2" destOrd="0" parTransId="{37976252-5F18-4F1D-8F1E-963FB8132441}" sibTransId="{4D803673-D2A0-4A58-B611-BBA04DB054E1}"/>
    <dgm:cxn modelId="{B6435C9E-0582-44EE-850F-6E9EC1CAAFF0}" srcId="{08C96774-1C4F-45C5-9D8D-8D002D8109C8}" destId="{181288FE-5C91-449D-AC82-7CFD6E6EA446}" srcOrd="3" destOrd="0" parTransId="{65D34FEC-6D0C-40C4-99B6-AC76188A280A}" sibTransId="{C80D59BC-C592-4E34-9A86-43529294F6F4}"/>
    <dgm:cxn modelId="{A934646A-A050-4EC7-AE7F-F4E32371A042}" type="presOf" srcId="{7D5F7B90-E016-4CDC-8ABB-850C23D4E6BC}" destId="{3E40744F-5ECE-4011-B2E4-B9F55CC68288}" srcOrd="0" destOrd="0" presId="urn:microsoft.com/office/officeart/2005/8/layout/hierarchy3"/>
    <dgm:cxn modelId="{8E3D2A0F-062D-4217-9E08-E7E5D6DF97E4}" srcId="{08C96774-1C4F-45C5-9D8D-8D002D8109C8}" destId="{6976547A-0AD3-4137-BDC5-1605C34E798E}" srcOrd="5" destOrd="0" parTransId="{A6EBC785-F895-4729-99A2-59B5E229D64D}" sibTransId="{9E3B1FCC-6B13-4BD1-B94A-F6480DE17A0F}"/>
    <dgm:cxn modelId="{510B2B25-2A1A-4157-89EE-7BAA8878D84B}" type="presOf" srcId="{850FC9FB-295E-4FAC-B5E8-87F6FE576E39}" destId="{B912ED89-3B97-4291-BA0D-4548F43E6097}" srcOrd="0" destOrd="0" presId="urn:microsoft.com/office/officeart/2005/8/layout/hierarchy3"/>
    <dgm:cxn modelId="{89861B51-45B8-46F6-B0FE-47ADA01B5D37}" type="presOf" srcId="{8BAAD97E-753F-441C-AC37-2025BA5C6FF8}" destId="{7D551D54-5EFD-4CDC-89CD-CBC42E4C5381}" srcOrd="0" destOrd="0" presId="urn:microsoft.com/office/officeart/2005/8/layout/hierarchy3"/>
    <dgm:cxn modelId="{D8C9AC8A-C33E-44EF-AED6-FC80F1ED3789}" type="presOf" srcId="{E0F3AB17-F59F-4DB3-8C0E-FBC9D9C131C4}" destId="{3B2124BF-EBBF-41EF-BB97-558260E74168}" srcOrd="0" destOrd="0" presId="urn:microsoft.com/office/officeart/2005/8/layout/hierarchy3"/>
    <dgm:cxn modelId="{CA703AC4-4844-47D8-AB58-174B08E0D877}" type="presOf" srcId="{A6EBC785-F895-4729-99A2-59B5E229D64D}" destId="{F50B9D5D-A8EE-45A6-BEAF-23A299CA2A43}" srcOrd="0" destOrd="0" presId="urn:microsoft.com/office/officeart/2005/8/layout/hierarchy3"/>
    <dgm:cxn modelId="{7226AD34-FD87-4F55-B28B-2A7B427C2D19}" type="presParOf" srcId="{3E40744F-5ECE-4011-B2E4-B9F55CC68288}" destId="{01611FC5-26A5-40B5-A5B2-48BCF3F8B3AC}" srcOrd="0" destOrd="0" presId="urn:microsoft.com/office/officeart/2005/8/layout/hierarchy3"/>
    <dgm:cxn modelId="{39F89886-1F12-43B0-A90D-11E6A9E8BA0C}" type="presParOf" srcId="{01611FC5-26A5-40B5-A5B2-48BCF3F8B3AC}" destId="{2319C298-3821-4F32-B580-FEA755E168F0}" srcOrd="0" destOrd="0" presId="urn:microsoft.com/office/officeart/2005/8/layout/hierarchy3"/>
    <dgm:cxn modelId="{3DBCA3CE-BFE7-4CAB-A66D-C744C8D57F18}" type="presParOf" srcId="{2319C298-3821-4F32-B580-FEA755E168F0}" destId="{01628E2F-A8A3-4A0B-84BB-A3710B131C2E}" srcOrd="0" destOrd="0" presId="urn:microsoft.com/office/officeart/2005/8/layout/hierarchy3"/>
    <dgm:cxn modelId="{6AC0CA02-1F41-4C95-ACA8-A4D6E2C2A3FD}" type="presParOf" srcId="{2319C298-3821-4F32-B580-FEA755E168F0}" destId="{DE889D31-5A2E-42EE-AA23-EAD0698C8EE2}" srcOrd="1" destOrd="0" presId="urn:microsoft.com/office/officeart/2005/8/layout/hierarchy3"/>
    <dgm:cxn modelId="{2C3A971B-AECA-45EC-AFCC-A13AB225CE5D}" type="presParOf" srcId="{01611FC5-26A5-40B5-A5B2-48BCF3F8B3AC}" destId="{375F1DA0-F134-4482-AF78-36F77C851759}" srcOrd="1" destOrd="0" presId="urn:microsoft.com/office/officeart/2005/8/layout/hierarchy3"/>
    <dgm:cxn modelId="{9AB42E93-57E6-46DD-ADFD-D8E5E35A9D82}" type="presParOf" srcId="{375F1DA0-F134-4482-AF78-36F77C851759}" destId="{3B2124BF-EBBF-41EF-BB97-558260E74168}" srcOrd="0" destOrd="0" presId="urn:microsoft.com/office/officeart/2005/8/layout/hierarchy3"/>
    <dgm:cxn modelId="{49956071-C84D-4998-8065-E45AE9065886}" type="presParOf" srcId="{375F1DA0-F134-4482-AF78-36F77C851759}" destId="{8EFFBD05-C8EC-4D68-A04A-C5E903E400B7}" srcOrd="1" destOrd="0" presId="urn:microsoft.com/office/officeart/2005/8/layout/hierarchy3"/>
    <dgm:cxn modelId="{F9DA41C5-8EFD-490D-9615-658E373AB977}" type="presParOf" srcId="{375F1DA0-F134-4482-AF78-36F77C851759}" destId="{B912ED89-3B97-4291-BA0D-4548F43E6097}" srcOrd="2" destOrd="0" presId="urn:microsoft.com/office/officeart/2005/8/layout/hierarchy3"/>
    <dgm:cxn modelId="{E2B03E53-AE77-4AF8-ACD1-53199F219AC0}" type="presParOf" srcId="{375F1DA0-F134-4482-AF78-36F77C851759}" destId="{75D300F5-3522-4AC1-8792-8B586C4A8F0B}" srcOrd="3" destOrd="0" presId="urn:microsoft.com/office/officeart/2005/8/layout/hierarchy3"/>
    <dgm:cxn modelId="{53782901-4E6C-4572-80F8-34D6FF09002E}" type="presParOf" srcId="{375F1DA0-F134-4482-AF78-36F77C851759}" destId="{88036BF3-2210-4317-9169-C3690884C48F}" srcOrd="4" destOrd="0" presId="urn:microsoft.com/office/officeart/2005/8/layout/hierarchy3"/>
    <dgm:cxn modelId="{9FB6EC5D-855E-48DB-B5EB-972E92CA3168}" type="presParOf" srcId="{375F1DA0-F134-4482-AF78-36F77C851759}" destId="{F8758F39-DD8C-4AAD-A417-D0D422134CC9}" srcOrd="5" destOrd="0" presId="urn:microsoft.com/office/officeart/2005/8/layout/hierarchy3"/>
    <dgm:cxn modelId="{AB37EC4C-22CB-4285-9EA8-66C9EA6C7BCD}" type="presParOf" srcId="{375F1DA0-F134-4482-AF78-36F77C851759}" destId="{51760DAF-2CDC-49D2-81D1-1A066FEBF3E0}" srcOrd="6" destOrd="0" presId="urn:microsoft.com/office/officeart/2005/8/layout/hierarchy3"/>
    <dgm:cxn modelId="{48D04414-9546-4A86-AEE2-AB6C71407DF9}" type="presParOf" srcId="{375F1DA0-F134-4482-AF78-36F77C851759}" destId="{E71B736F-9A88-4001-A319-4FC38E4D7AC7}" srcOrd="7" destOrd="0" presId="urn:microsoft.com/office/officeart/2005/8/layout/hierarchy3"/>
    <dgm:cxn modelId="{EB3407C6-1D49-4160-AA28-280EBDEF9E74}" type="presParOf" srcId="{375F1DA0-F134-4482-AF78-36F77C851759}" destId="{45E35A5D-75B3-41E7-B0CE-3308EEDAA616}" srcOrd="8" destOrd="0" presId="urn:microsoft.com/office/officeart/2005/8/layout/hierarchy3"/>
    <dgm:cxn modelId="{946836D3-87A8-4EAD-B89F-2485287D58B3}" type="presParOf" srcId="{375F1DA0-F134-4482-AF78-36F77C851759}" destId="{0B9B501B-3A2E-432D-B637-87CE3BA517F6}" srcOrd="9" destOrd="0" presId="urn:microsoft.com/office/officeart/2005/8/layout/hierarchy3"/>
    <dgm:cxn modelId="{D3B11862-520E-4FD2-993D-10DAF4E475E7}" type="presParOf" srcId="{375F1DA0-F134-4482-AF78-36F77C851759}" destId="{F50B9D5D-A8EE-45A6-BEAF-23A299CA2A43}" srcOrd="10" destOrd="0" presId="urn:microsoft.com/office/officeart/2005/8/layout/hierarchy3"/>
    <dgm:cxn modelId="{EFA8C838-75B8-4071-8BD3-2120BB770033}" type="presParOf" srcId="{375F1DA0-F134-4482-AF78-36F77C851759}" destId="{C02EC696-3695-41D5-B8BF-E4B6910FC869}" srcOrd="11" destOrd="0" presId="urn:microsoft.com/office/officeart/2005/8/layout/hierarchy3"/>
    <dgm:cxn modelId="{22859049-E88E-494A-B399-3EEF8E3ACE8E}" type="presParOf" srcId="{375F1DA0-F134-4482-AF78-36F77C851759}" destId="{62E6D811-E7F4-4271-A1DC-388077FF0612}" srcOrd="12" destOrd="0" presId="urn:microsoft.com/office/officeart/2005/8/layout/hierarchy3"/>
    <dgm:cxn modelId="{ABBD4413-9A14-4226-8ED4-97151DA0534E}" type="presParOf" srcId="{375F1DA0-F134-4482-AF78-36F77C851759}" destId="{7D551D54-5EFD-4CDC-89CD-CBC42E4C5381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8FE69-F961-4802-A564-95A9CF1265C1}">
      <dsp:nvSpPr>
        <dsp:cNvPr id="0" name=""/>
        <dsp:cNvSpPr/>
      </dsp:nvSpPr>
      <dsp:spPr>
        <a:xfrm>
          <a:off x="2223044" y="449633"/>
          <a:ext cx="2379979" cy="237997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ndara" panose="020E0502030303020204" pitchFamily="34" charset="0"/>
            </a:rPr>
            <a:t>Identify</a:t>
          </a:r>
        </a:p>
      </dsp:txBody>
      <dsp:txXfrm>
        <a:off x="2540374" y="866130"/>
        <a:ext cx="1745318" cy="1070990"/>
      </dsp:txXfrm>
    </dsp:sp>
    <dsp:sp modelId="{ADB6F64C-FD50-4A22-B494-F4A31B673689}">
      <dsp:nvSpPr>
        <dsp:cNvPr id="0" name=""/>
        <dsp:cNvSpPr/>
      </dsp:nvSpPr>
      <dsp:spPr>
        <a:xfrm>
          <a:off x="3081820" y="1537070"/>
          <a:ext cx="2379979" cy="2379979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ndara" panose="020E0502030303020204" pitchFamily="34" charset="0"/>
            </a:rPr>
            <a:t>Organize</a:t>
          </a:r>
        </a:p>
      </dsp:txBody>
      <dsp:txXfrm>
        <a:off x="3809697" y="2151898"/>
        <a:ext cx="1427987" cy="1308988"/>
      </dsp:txXfrm>
    </dsp:sp>
    <dsp:sp modelId="{72177D3C-B872-4C93-9BB2-0CA104FA7D86}">
      <dsp:nvSpPr>
        <dsp:cNvPr id="0" name=""/>
        <dsp:cNvSpPr/>
      </dsp:nvSpPr>
      <dsp:spPr>
        <a:xfrm>
          <a:off x="1364268" y="1537070"/>
          <a:ext cx="2379979" cy="2379979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ndara" panose="020E0502030303020204" pitchFamily="34" charset="0"/>
            </a:rPr>
            <a:t>Examine</a:t>
          </a:r>
        </a:p>
      </dsp:txBody>
      <dsp:txXfrm>
        <a:off x="1588382" y="2151898"/>
        <a:ext cx="1427987" cy="1308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14F79-572A-4240-8546-5BFE2A3639BC}">
      <dsp:nvSpPr>
        <dsp:cNvPr id="0" name=""/>
        <dsp:cNvSpPr/>
      </dsp:nvSpPr>
      <dsp:spPr>
        <a:xfrm rot="5400000">
          <a:off x="4703092" y="-2628509"/>
          <a:ext cx="819108" cy="628400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ndara" panose="020E0502030303020204" pitchFamily="34" charset="0"/>
            </a:rPr>
            <a:t>Structured with headings</a:t>
          </a:r>
        </a:p>
      </dsp:txBody>
      <dsp:txXfrm rot="-5400000">
        <a:off x="1970643" y="143926"/>
        <a:ext cx="6244021" cy="739136"/>
      </dsp:txXfrm>
    </dsp:sp>
    <dsp:sp modelId="{072C0D30-EBBB-4349-B791-0714330ACEF0}">
      <dsp:nvSpPr>
        <dsp:cNvPr id="0" name=""/>
        <dsp:cNvSpPr/>
      </dsp:nvSpPr>
      <dsp:spPr>
        <a:xfrm>
          <a:off x="1547497" y="1551"/>
          <a:ext cx="423145" cy="10238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>
            <a:latin typeface="Candara" panose="020E0502030303020204" pitchFamily="34" charset="0"/>
          </a:endParaRPr>
        </a:p>
      </dsp:txBody>
      <dsp:txXfrm>
        <a:off x="1568153" y="22207"/>
        <a:ext cx="381833" cy="982573"/>
      </dsp:txXfrm>
    </dsp:sp>
    <dsp:sp modelId="{B37CAC95-98D1-4980-82FD-46C20454418B}">
      <dsp:nvSpPr>
        <dsp:cNvPr id="0" name=""/>
        <dsp:cNvSpPr/>
      </dsp:nvSpPr>
      <dsp:spPr>
        <a:xfrm rot="5400000">
          <a:off x="4699345" y="-1553429"/>
          <a:ext cx="819108" cy="6284007"/>
        </a:xfrm>
        <a:prstGeom prst="round2Same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ndara" panose="020E0502030303020204" pitchFamily="34" charset="0"/>
            </a:rPr>
            <a:t>Independent components sections</a:t>
          </a:r>
        </a:p>
      </dsp:txBody>
      <dsp:txXfrm rot="-5400000">
        <a:off x="1966896" y="1219006"/>
        <a:ext cx="6244021" cy="739136"/>
      </dsp:txXfrm>
    </dsp:sp>
    <dsp:sp modelId="{B06474FE-AA28-4074-AB82-6942075A7E1B}">
      <dsp:nvSpPr>
        <dsp:cNvPr id="0" name=""/>
        <dsp:cNvSpPr/>
      </dsp:nvSpPr>
      <dsp:spPr>
        <a:xfrm>
          <a:off x="1547497" y="1076631"/>
          <a:ext cx="419398" cy="1023885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>
            <a:latin typeface="Candara" panose="020E0502030303020204" pitchFamily="34" charset="0"/>
          </a:endParaRPr>
        </a:p>
      </dsp:txBody>
      <dsp:txXfrm>
        <a:off x="1567970" y="1097104"/>
        <a:ext cx="378452" cy="982939"/>
      </dsp:txXfrm>
    </dsp:sp>
    <dsp:sp modelId="{335198F2-E2A0-4533-BEAC-693E3C77A43E}">
      <dsp:nvSpPr>
        <dsp:cNvPr id="0" name=""/>
        <dsp:cNvSpPr/>
      </dsp:nvSpPr>
      <dsp:spPr>
        <a:xfrm rot="5400000">
          <a:off x="4719706" y="-478349"/>
          <a:ext cx="819108" cy="6284007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ndara" panose="020E0502030303020204" pitchFamily="34" charset="0"/>
            </a:rPr>
            <a:t>Impartial communication with facts and figures</a:t>
          </a:r>
        </a:p>
      </dsp:txBody>
      <dsp:txXfrm rot="-5400000">
        <a:off x="1987257" y="2294086"/>
        <a:ext cx="6244021" cy="739136"/>
      </dsp:txXfrm>
    </dsp:sp>
    <dsp:sp modelId="{701E5611-AB4B-444E-B863-39745BB4E31C}">
      <dsp:nvSpPr>
        <dsp:cNvPr id="0" name=""/>
        <dsp:cNvSpPr/>
      </dsp:nvSpPr>
      <dsp:spPr>
        <a:xfrm>
          <a:off x="1547497" y="2151711"/>
          <a:ext cx="439758" cy="102388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>
            <a:latin typeface="Candara" panose="020E0502030303020204" pitchFamily="34" charset="0"/>
          </a:endParaRPr>
        </a:p>
      </dsp:txBody>
      <dsp:txXfrm>
        <a:off x="1568964" y="2173178"/>
        <a:ext cx="396824" cy="980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8E2F-A8A3-4A0B-84BB-A3710B131C2E}">
      <dsp:nvSpPr>
        <dsp:cNvPr id="0" name=""/>
        <dsp:cNvSpPr/>
      </dsp:nvSpPr>
      <dsp:spPr>
        <a:xfrm>
          <a:off x="107058" y="3215"/>
          <a:ext cx="7939284" cy="6323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ndara" panose="020E0502030303020204" pitchFamily="34" charset="0"/>
            </a:rPr>
            <a:t>  Written communication within an organization following a hierarchy</a:t>
          </a:r>
        </a:p>
      </dsp:txBody>
      <dsp:txXfrm>
        <a:off x="125578" y="21735"/>
        <a:ext cx="7902244" cy="595283"/>
      </dsp:txXfrm>
    </dsp:sp>
    <dsp:sp modelId="{3B2124BF-EBBF-41EF-BB97-558260E74168}">
      <dsp:nvSpPr>
        <dsp:cNvPr id="0" name=""/>
        <dsp:cNvSpPr/>
      </dsp:nvSpPr>
      <dsp:spPr>
        <a:xfrm>
          <a:off x="900986" y="635539"/>
          <a:ext cx="793928" cy="66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716"/>
              </a:lnTo>
              <a:lnTo>
                <a:pt x="793928" y="66071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FBD05-C8EC-4D68-A04A-C5E903E400B7}">
      <dsp:nvSpPr>
        <dsp:cNvPr id="0" name=""/>
        <dsp:cNvSpPr/>
      </dsp:nvSpPr>
      <dsp:spPr>
        <a:xfrm>
          <a:off x="1694915" y="919693"/>
          <a:ext cx="3319655" cy="75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   Employer to employee</a:t>
          </a:r>
        </a:p>
      </dsp:txBody>
      <dsp:txXfrm>
        <a:off x="1716973" y="941751"/>
        <a:ext cx="3275539" cy="709007"/>
      </dsp:txXfrm>
    </dsp:sp>
    <dsp:sp modelId="{88489B7F-1B4E-468B-A7E4-4C8177A752F9}">
      <dsp:nvSpPr>
        <dsp:cNvPr id="0" name=""/>
        <dsp:cNvSpPr/>
      </dsp:nvSpPr>
      <dsp:spPr>
        <a:xfrm>
          <a:off x="900986" y="635539"/>
          <a:ext cx="793928" cy="1688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873"/>
              </a:lnTo>
              <a:lnTo>
                <a:pt x="793928" y="168887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B820B-293F-495D-9583-531C5582C50C}">
      <dsp:nvSpPr>
        <dsp:cNvPr id="0" name=""/>
        <dsp:cNvSpPr/>
      </dsp:nvSpPr>
      <dsp:spPr>
        <a:xfrm>
          <a:off x="1694915" y="1956972"/>
          <a:ext cx="3359518" cy="734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   Employee to employee</a:t>
          </a:r>
        </a:p>
      </dsp:txBody>
      <dsp:txXfrm>
        <a:off x="1716439" y="1978496"/>
        <a:ext cx="3316470" cy="691833"/>
      </dsp:txXfrm>
    </dsp:sp>
    <dsp:sp modelId="{128CE0CF-08EC-4A22-A252-0A8AC593306A}">
      <dsp:nvSpPr>
        <dsp:cNvPr id="0" name=""/>
        <dsp:cNvSpPr/>
      </dsp:nvSpPr>
      <dsp:spPr>
        <a:xfrm>
          <a:off x="900986" y="635539"/>
          <a:ext cx="793928" cy="269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878"/>
              </a:lnTo>
              <a:lnTo>
                <a:pt x="793928" y="269287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92D25-6A19-4F64-93BB-2FEF52C56C86}">
      <dsp:nvSpPr>
        <dsp:cNvPr id="0" name=""/>
        <dsp:cNvSpPr/>
      </dsp:nvSpPr>
      <dsp:spPr>
        <a:xfrm>
          <a:off x="1694915" y="2976008"/>
          <a:ext cx="3328057" cy="704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   Employee to employer</a:t>
          </a:r>
        </a:p>
      </dsp:txBody>
      <dsp:txXfrm>
        <a:off x="1715558" y="2996651"/>
        <a:ext cx="3286771" cy="663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D79D0-C460-4C25-AEC5-13C432C3053E}">
      <dsp:nvSpPr>
        <dsp:cNvPr id="0" name=""/>
        <dsp:cNvSpPr/>
      </dsp:nvSpPr>
      <dsp:spPr>
        <a:xfrm rot="10800000">
          <a:off x="1733414" y="327"/>
          <a:ext cx="6058097" cy="83001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1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Means of internal communication</a:t>
          </a:r>
        </a:p>
      </dsp:txBody>
      <dsp:txXfrm rot="10800000">
        <a:off x="1940917" y="327"/>
        <a:ext cx="5850594" cy="830012"/>
      </dsp:txXfrm>
    </dsp:sp>
    <dsp:sp modelId="{3A0C45E2-51EE-4A69-8CDD-9A62B10C491C}">
      <dsp:nvSpPr>
        <dsp:cNvPr id="0" name=""/>
        <dsp:cNvSpPr/>
      </dsp:nvSpPr>
      <dsp:spPr>
        <a:xfrm>
          <a:off x="1318408" y="327"/>
          <a:ext cx="830012" cy="83001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B849E-E7F0-4AD9-9AAC-18CD3E854645}">
      <dsp:nvSpPr>
        <dsp:cNvPr id="0" name=""/>
        <dsp:cNvSpPr/>
      </dsp:nvSpPr>
      <dsp:spPr>
        <a:xfrm rot="10800000">
          <a:off x="1733414" y="1078104"/>
          <a:ext cx="6058097" cy="83001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1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Facilitates decision making and planning</a:t>
          </a:r>
        </a:p>
      </dsp:txBody>
      <dsp:txXfrm rot="10800000">
        <a:off x="1940917" y="1078104"/>
        <a:ext cx="5850594" cy="830012"/>
      </dsp:txXfrm>
    </dsp:sp>
    <dsp:sp modelId="{6E894423-3BF8-490A-AAEB-D6E5F1990921}">
      <dsp:nvSpPr>
        <dsp:cNvPr id="0" name=""/>
        <dsp:cNvSpPr/>
      </dsp:nvSpPr>
      <dsp:spPr>
        <a:xfrm>
          <a:off x="1318408" y="1078104"/>
          <a:ext cx="830012" cy="83001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D8F5E-14F1-4377-A50F-1B415B10AD78}">
      <dsp:nvSpPr>
        <dsp:cNvPr id="0" name=""/>
        <dsp:cNvSpPr/>
      </dsp:nvSpPr>
      <dsp:spPr>
        <a:xfrm rot="10800000">
          <a:off x="1733414" y="2155882"/>
          <a:ext cx="6058097" cy="83001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1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Discloses unknown information</a:t>
          </a:r>
        </a:p>
      </dsp:txBody>
      <dsp:txXfrm rot="10800000">
        <a:off x="1940917" y="2155882"/>
        <a:ext cx="5850594" cy="830012"/>
      </dsp:txXfrm>
    </dsp:sp>
    <dsp:sp modelId="{DFF4AF7F-49C4-4259-AD73-2CB2A28D5D0D}">
      <dsp:nvSpPr>
        <dsp:cNvPr id="0" name=""/>
        <dsp:cNvSpPr/>
      </dsp:nvSpPr>
      <dsp:spPr>
        <a:xfrm>
          <a:off x="1318408" y="2155882"/>
          <a:ext cx="830012" cy="83001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BDF43-54BA-46F8-B542-D1BEAE02F8CC}">
      <dsp:nvSpPr>
        <dsp:cNvPr id="0" name=""/>
        <dsp:cNvSpPr/>
      </dsp:nvSpPr>
      <dsp:spPr>
        <a:xfrm rot="10800000">
          <a:off x="1733414" y="3233659"/>
          <a:ext cx="6058097" cy="83001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1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ndara" panose="020E0502030303020204" pitchFamily="34" charset="0"/>
            </a:rPr>
            <a:t>Gives information to employees</a:t>
          </a:r>
          <a:endParaRPr lang="en-US" sz="2400" kern="1200" dirty="0">
            <a:latin typeface="Candara" panose="020E0502030303020204" pitchFamily="34" charset="0"/>
          </a:endParaRPr>
        </a:p>
      </dsp:txBody>
      <dsp:txXfrm rot="10800000">
        <a:off x="1940917" y="3233659"/>
        <a:ext cx="5850594" cy="830012"/>
      </dsp:txXfrm>
    </dsp:sp>
    <dsp:sp modelId="{67EFFC23-BD0C-4BAA-892E-85FA417DA372}">
      <dsp:nvSpPr>
        <dsp:cNvPr id="0" name=""/>
        <dsp:cNvSpPr/>
      </dsp:nvSpPr>
      <dsp:spPr>
        <a:xfrm>
          <a:off x="1318408" y="3233659"/>
          <a:ext cx="830012" cy="83001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F4472-D3A1-4E0D-AC55-EB909B484A3F}">
      <dsp:nvSpPr>
        <dsp:cNvPr id="0" name=""/>
        <dsp:cNvSpPr/>
      </dsp:nvSpPr>
      <dsp:spPr>
        <a:xfrm>
          <a:off x="2075" y="0"/>
          <a:ext cx="2175058" cy="29316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ndara" panose="020E0502030303020204" pitchFamily="34" charset="0"/>
            </a:rPr>
            <a:t>Clarity of thought</a:t>
          </a:r>
        </a:p>
      </dsp:txBody>
      <dsp:txXfrm>
        <a:off x="2075" y="1172644"/>
        <a:ext cx="2175058" cy="1172643"/>
      </dsp:txXfrm>
    </dsp:sp>
    <dsp:sp modelId="{39DDC654-C04C-4F7E-862E-4F36E14FF328}">
      <dsp:nvSpPr>
        <dsp:cNvPr id="0" name=""/>
        <dsp:cNvSpPr/>
      </dsp:nvSpPr>
      <dsp:spPr>
        <a:xfrm>
          <a:off x="601491" y="175896"/>
          <a:ext cx="976226" cy="97622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7588C-E68B-4299-88EE-619D09F6DFE3}">
      <dsp:nvSpPr>
        <dsp:cNvPr id="0" name=""/>
        <dsp:cNvSpPr/>
      </dsp:nvSpPr>
      <dsp:spPr>
        <a:xfrm>
          <a:off x="2242385" y="0"/>
          <a:ext cx="2175058" cy="29316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ndara" panose="020E0502030303020204" pitchFamily="34" charset="0"/>
            </a:rPr>
            <a:t>Complete and self-explanatory</a:t>
          </a:r>
        </a:p>
      </dsp:txBody>
      <dsp:txXfrm>
        <a:off x="2242385" y="1172644"/>
        <a:ext cx="2175058" cy="1172643"/>
      </dsp:txXfrm>
    </dsp:sp>
    <dsp:sp modelId="{585419F6-C9FC-4F0D-A598-CC35789E1BFA}">
      <dsp:nvSpPr>
        <dsp:cNvPr id="0" name=""/>
        <dsp:cNvSpPr/>
      </dsp:nvSpPr>
      <dsp:spPr>
        <a:xfrm>
          <a:off x="2841801" y="175896"/>
          <a:ext cx="976226" cy="97622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F3BBE-D390-4A27-B669-6169F3BD6C0A}">
      <dsp:nvSpPr>
        <dsp:cNvPr id="0" name=""/>
        <dsp:cNvSpPr/>
      </dsp:nvSpPr>
      <dsp:spPr>
        <a:xfrm>
          <a:off x="4482695" y="0"/>
          <a:ext cx="2175058" cy="29316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ndara" panose="020E0502030303020204" pitchFamily="34" charset="0"/>
            </a:rPr>
            <a:t>Comprehensive yet compact </a:t>
          </a:r>
        </a:p>
      </dsp:txBody>
      <dsp:txXfrm>
        <a:off x="4482695" y="1172644"/>
        <a:ext cx="2175058" cy="1172643"/>
      </dsp:txXfrm>
    </dsp:sp>
    <dsp:sp modelId="{83585804-564D-497A-96E9-4535A0505F4C}">
      <dsp:nvSpPr>
        <dsp:cNvPr id="0" name=""/>
        <dsp:cNvSpPr/>
      </dsp:nvSpPr>
      <dsp:spPr>
        <a:xfrm>
          <a:off x="5082112" y="175896"/>
          <a:ext cx="976226" cy="97622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C2097-540C-475B-9F56-04F8BE3DE4A3}">
      <dsp:nvSpPr>
        <dsp:cNvPr id="0" name=""/>
        <dsp:cNvSpPr/>
      </dsp:nvSpPr>
      <dsp:spPr>
        <a:xfrm>
          <a:off x="6723006" y="0"/>
          <a:ext cx="2175058" cy="29316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ndara" panose="020E0502030303020204" pitchFamily="34" charset="0"/>
            </a:rPr>
            <a:t>Presented in a lucid Style</a:t>
          </a:r>
        </a:p>
      </dsp:txBody>
      <dsp:txXfrm>
        <a:off x="6723006" y="1172644"/>
        <a:ext cx="2175058" cy="1172643"/>
      </dsp:txXfrm>
    </dsp:sp>
    <dsp:sp modelId="{108D0D20-7481-47DA-BDC9-A57C8F747518}">
      <dsp:nvSpPr>
        <dsp:cNvPr id="0" name=""/>
        <dsp:cNvSpPr/>
      </dsp:nvSpPr>
      <dsp:spPr>
        <a:xfrm>
          <a:off x="7322422" y="175896"/>
          <a:ext cx="976226" cy="976226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6FCB3-819D-4807-AF57-51AC7A879DBD}">
      <dsp:nvSpPr>
        <dsp:cNvPr id="0" name=""/>
        <dsp:cNvSpPr/>
      </dsp:nvSpPr>
      <dsp:spPr>
        <a:xfrm>
          <a:off x="356005" y="2345288"/>
          <a:ext cx="8188128" cy="439741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6586A-B959-48C4-B859-BE02B0A71A66}">
      <dsp:nvSpPr>
        <dsp:cNvPr id="0" name=""/>
        <dsp:cNvSpPr/>
      </dsp:nvSpPr>
      <dsp:spPr>
        <a:xfrm>
          <a:off x="-2767240" y="-426641"/>
          <a:ext cx="3302358" cy="3302358"/>
        </a:xfrm>
        <a:prstGeom prst="blockArc">
          <a:avLst>
            <a:gd name="adj1" fmla="val 18900000"/>
            <a:gd name="adj2" fmla="val 2700000"/>
            <a:gd name="adj3" fmla="val 654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8E361-1D33-44F7-A086-5DF37CC9B163}">
      <dsp:nvSpPr>
        <dsp:cNvPr id="0" name=""/>
        <dsp:cNvSpPr/>
      </dsp:nvSpPr>
      <dsp:spPr>
        <a:xfrm>
          <a:off x="344048" y="244907"/>
          <a:ext cx="3926987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</a:rPr>
            <a:t>for businesses</a:t>
          </a:r>
        </a:p>
      </dsp:txBody>
      <dsp:txXfrm>
        <a:off x="344048" y="244907"/>
        <a:ext cx="3926987" cy="489815"/>
      </dsp:txXfrm>
    </dsp:sp>
    <dsp:sp modelId="{BF962118-0CB8-40BA-8A93-9AB14A148F25}">
      <dsp:nvSpPr>
        <dsp:cNvPr id="0" name=""/>
        <dsp:cNvSpPr/>
      </dsp:nvSpPr>
      <dsp:spPr>
        <a:xfrm>
          <a:off x="37913" y="183680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AA7509-9469-449C-AB33-A05C3FF5B71C}">
      <dsp:nvSpPr>
        <dsp:cNvPr id="0" name=""/>
        <dsp:cNvSpPr/>
      </dsp:nvSpPr>
      <dsp:spPr>
        <a:xfrm>
          <a:off x="522096" y="979630"/>
          <a:ext cx="3748939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</a:rPr>
            <a:t>for scientific and technical subjects</a:t>
          </a:r>
        </a:p>
      </dsp:txBody>
      <dsp:txXfrm>
        <a:off x="522096" y="979630"/>
        <a:ext cx="3748939" cy="489815"/>
      </dsp:txXfrm>
    </dsp:sp>
    <dsp:sp modelId="{4353812E-A8A1-4604-9558-67AC95EFE4E2}">
      <dsp:nvSpPr>
        <dsp:cNvPr id="0" name=""/>
        <dsp:cNvSpPr/>
      </dsp:nvSpPr>
      <dsp:spPr>
        <a:xfrm>
          <a:off x="215961" y="918403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44BC8-D8AF-41A3-87E6-A8F8DCE49A2B}">
      <dsp:nvSpPr>
        <dsp:cNvPr id="0" name=""/>
        <dsp:cNvSpPr/>
      </dsp:nvSpPr>
      <dsp:spPr>
        <a:xfrm>
          <a:off x="344048" y="1714353"/>
          <a:ext cx="3926987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</a:rPr>
            <a:t>in workplaces</a:t>
          </a:r>
        </a:p>
      </dsp:txBody>
      <dsp:txXfrm>
        <a:off x="344048" y="1714353"/>
        <a:ext cx="3926987" cy="489815"/>
      </dsp:txXfrm>
    </dsp:sp>
    <dsp:sp modelId="{0FA9ACED-DABC-4FD5-AD3E-23FC0C19C013}">
      <dsp:nvSpPr>
        <dsp:cNvPr id="0" name=""/>
        <dsp:cNvSpPr/>
      </dsp:nvSpPr>
      <dsp:spPr>
        <a:xfrm>
          <a:off x="37913" y="1653126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6586A-B959-48C4-B859-BE02B0A71A66}">
      <dsp:nvSpPr>
        <dsp:cNvPr id="0" name=""/>
        <dsp:cNvSpPr/>
      </dsp:nvSpPr>
      <dsp:spPr>
        <a:xfrm>
          <a:off x="-2767240" y="-426641"/>
          <a:ext cx="3302358" cy="3302358"/>
        </a:xfrm>
        <a:prstGeom prst="blockArc">
          <a:avLst>
            <a:gd name="adj1" fmla="val 18900000"/>
            <a:gd name="adj2" fmla="val 2700000"/>
            <a:gd name="adj3" fmla="val 65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8E361-1D33-44F7-A086-5DF37CC9B163}">
      <dsp:nvSpPr>
        <dsp:cNvPr id="0" name=""/>
        <dsp:cNvSpPr/>
      </dsp:nvSpPr>
      <dsp:spPr>
        <a:xfrm>
          <a:off x="344048" y="244907"/>
          <a:ext cx="3978750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  <a:ea typeface="+mn-ea"/>
              <a:cs typeface="+mn-cs"/>
            </a:rPr>
            <a:t>arguments</a:t>
          </a:r>
        </a:p>
      </dsp:txBody>
      <dsp:txXfrm>
        <a:off x="344048" y="244907"/>
        <a:ext cx="3978750" cy="489815"/>
      </dsp:txXfrm>
    </dsp:sp>
    <dsp:sp modelId="{BF962118-0CB8-40BA-8A93-9AB14A148F25}">
      <dsp:nvSpPr>
        <dsp:cNvPr id="0" name=""/>
        <dsp:cNvSpPr/>
      </dsp:nvSpPr>
      <dsp:spPr>
        <a:xfrm>
          <a:off x="37913" y="183680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AA7509-9469-449C-AB33-A05C3FF5B71C}">
      <dsp:nvSpPr>
        <dsp:cNvPr id="0" name=""/>
        <dsp:cNvSpPr/>
      </dsp:nvSpPr>
      <dsp:spPr>
        <a:xfrm>
          <a:off x="522096" y="979630"/>
          <a:ext cx="3800702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  <a:ea typeface="+mn-ea"/>
              <a:cs typeface="+mn-cs"/>
            </a:rPr>
            <a:t>reasoning</a:t>
          </a:r>
        </a:p>
      </dsp:txBody>
      <dsp:txXfrm>
        <a:off x="522096" y="979630"/>
        <a:ext cx="3800702" cy="489815"/>
      </dsp:txXfrm>
    </dsp:sp>
    <dsp:sp modelId="{4353812E-A8A1-4604-9558-67AC95EFE4E2}">
      <dsp:nvSpPr>
        <dsp:cNvPr id="0" name=""/>
        <dsp:cNvSpPr/>
      </dsp:nvSpPr>
      <dsp:spPr>
        <a:xfrm>
          <a:off x="215961" y="918403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44BC8-D8AF-41A3-87E6-A8F8DCE49A2B}">
      <dsp:nvSpPr>
        <dsp:cNvPr id="0" name=""/>
        <dsp:cNvSpPr/>
      </dsp:nvSpPr>
      <dsp:spPr>
        <a:xfrm>
          <a:off x="344048" y="1714353"/>
          <a:ext cx="3978750" cy="4898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879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ndara" panose="020E0502030303020204" pitchFamily="34" charset="0"/>
              <a:ea typeface="+mn-ea"/>
              <a:cs typeface="+mn-cs"/>
            </a:rPr>
            <a:t>logical conclusions</a:t>
          </a:r>
        </a:p>
      </dsp:txBody>
      <dsp:txXfrm>
        <a:off x="344048" y="1714353"/>
        <a:ext cx="3978750" cy="489815"/>
      </dsp:txXfrm>
    </dsp:sp>
    <dsp:sp modelId="{0FA9ACED-DABC-4FD5-AD3E-23FC0C19C013}">
      <dsp:nvSpPr>
        <dsp:cNvPr id="0" name=""/>
        <dsp:cNvSpPr/>
      </dsp:nvSpPr>
      <dsp:spPr>
        <a:xfrm>
          <a:off x="37913" y="1653126"/>
          <a:ext cx="612269" cy="612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8E2F-A8A3-4A0B-84BB-A3710B131C2E}">
      <dsp:nvSpPr>
        <dsp:cNvPr id="0" name=""/>
        <dsp:cNvSpPr/>
      </dsp:nvSpPr>
      <dsp:spPr>
        <a:xfrm>
          <a:off x="2691978" y="1450"/>
          <a:ext cx="1749074" cy="5255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ndara" panose="020E0502030303020204" pitchFamily="34" charset="0"/>
            </a:rPr>
            <a:t>Similarities</a:t>
          </a:r>
        </a:p>
      </dsp:txBody>
      <dsp:txXfrm>
        <a:off x="2707371" y="16843"/>
        <a:ext cx="1718288" cy="494775"/>
      </dsp:txXfrm>
    </dsp:sp>
    <dsp:sp modelId="{3B2124BF-EBBF-41EF-BB97-558260E74168}">
      <dsp:nvSpPr>
        <dsp:cNvPr id="0" name=""/>
        <dsp:cNvSpPr/>
      </dsp:nvSpPr>
      <dsp:spPr>
        <a:xfrm>
          <a:off x="2866886" y="527011"/>
          <a:ext cx="174907" cy="278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551"/>
              </a:lnTo>
              <a:lnTo>
                <a:pt x="174907" y="27855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FBD05-C8EC-4D68-A04A-C5E903E400B7}">
      <dsp:nvSpPr>
        <dsp:cNvPr id="0" name=""/>
        <dsp:cNvSpPr/>
      </dsp:nvSpPr>
      <dsp:spPr>
        <a:xfrm>
          <a:off x="3041793" y="616835"/>
          <a:ext cx="2419628" cy="377454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Introduction</a:t>
          </a:r>
        </a:p>
      </dsp:txBody>
      <dsp:txXfrm>
        <a:off x="3052848" y="627890"/>
        <a:ext cx="2397518" cy="355344"/>
      </dsp:txXfrm>
    </dsp:sp>
    <dsp:sp modelId="{B912ED89-3B97-4291-BA0D-4548F43E6097}">
      <dsp:nvSpPr>
        <dsp:cNvPr id="0" name=""/>
        <dsp:cNvSpPr/>
      </dsp:nvSpPr>
      <dsp:spPr>
        <a:xfrm>
          <a:off x="2866886" y="527011"/>
          <a:ext cx="174907" cy="736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753"/>
              </a:lnTo>
              <a:lnTo>
                <a:pt x="174907" y="73675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00F5-3522-4AC1-8792-8B586C4A8F0B}">
      <dsp:nvSpPr>
        <dsp:cNvPr id="0" name=""/>
        <dsp:cNvSpPr/>
      </dsp:nvSpPr>
      <dsp:spPr>
        <a:xfrm>
          <a:off x="3041793" y="1084115"/>
          <a:ext cx="2419628" cy="359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Body</a:t>
          </a:r>
        </a:p>
      </dsp:txBody>
      <dsp:txXfrm>
        <a:off x="3052317" y="1094639"/>
        <a:ext cx="2398580" cy="338251"/>
      </dsp:txXfrm>
    </dsp:sp>
    <dsp:sp modelId="{88036BF3-2210-4317-9169-C3690884C48F}">
      <dsp:nvSpPr>
        <dsp:cNvPr id="0" name=""/>
        <dsp:cNvSpPr/>
      </dsp:nvSpPr>
      <dsp:spPr>
        <a:xfrm>
          <a:off x="2866886" y="527011"/>
          <a:ext cx="174907" cy="1185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877"/>
              </a:lnTo>
              <a:lnTo>
                <a:pt x="174907" y="118587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8F39-DD8C-4AAD-A417-D0D422134CC9}">
      <dsp:nvSpPr>
        <dsp:cNvPr id="0" name=""/>
        <dsp:cNvSpPr/>
      </dsp:nvSpPr>
      <dsp:spPr>
        <a:xfrm>
          <a:off x="3041793" y="1533238"/>
          <a:ext cx="2419628" cy="359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Conclusion</a:t>
          </a:r>
        </a:p>
      </dsp:txBody>
      <dsp:txXfrm>
        <a:off x="3052317" y="1543762"/>
        <a:ext cx="2398580" cy="338251"/>
      </dsp:txXfrm>
    </dsp:sp>
    <dsp:sp modelId="{51760DAF-2CDC-49D2-81D1-1A066FEBF3E0}">
      <dsp:nvSpPr>
        <dsp:cNvPr id="0" name=""/>
        <dsp:cNvSpPr/>
      </dsp:nvSpPr>
      <dsp:spPr>
        <a:xfrm>
          <a:off x="2866886" y="527011"/>
          <a:ext cx="174907" cy="1635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5001"/>
              </a:lnTo>
              <a:lnTo>
                <a:pt x="174907" y="163500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B736F-9A88-4001-A319-4FC38E4D7AC7}">
      <dsp:nvSpPr>
        <dsp:cNvPr id="0" name=""/>
        <dsp:cNvSpPr/>
      </dsp:nvSpPr>
      <dsp:spPr>
        <a:xfrm>
          <a:off x="3041793" y="1982362"/>
          <a:ext cx="2419623" cy="359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Analytical thinking</a:t>
          </a:r>
        </a:p>
      </dsp:txBody>
      <dsp:txXfrm>
        <a:off x="3052317" y="1992886"/>
        <a:ext cx="2398575" cy="338251"/>
      </dsp:txXfrm>
    </dsp:sp>
    <dsp:sp modelId="{45E35A5D-75B3-41E7-B0CE-3308EEDAA616}">
      <dsp:nvSpPr>
        <dsp:cNvPr id="0" name=""/>
        <dsp:cNvSpPr/>
      </dsp:nvSpPr>
      <dsp:spPr>
        <a:xfrm>
          <a:off x="2866886" y="527011"/>
          <a:ext cx="174907" cy="2084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124"/>
              </a:lnTo>
              <a:lnTo>
                <a:pt x="174907" y="208412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B501B-3A2E-432D-B637-87CE3BA517F6}">
      <dsp:nvSpPr>
        <dsp:cNvPr id="0" name=""/>
        <dsp:cNvSpPr/>
      </dsp:nvSpPr>
      <dsp:spPr>
        <a:xfrm>
          <a:off x="3041793" y="2431486"/>
          <a:ext cx="2419628" cy="359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andara" panose="020E0502030303020204" pitchFamily="34" charset="0"/>
            </a:rPr>
            <a:t>Formal </a:t>
          </a:r>
          <a:r>
            <a:rPr lang="en-US" sz="2000" b="0" kern="1200" dirty="0">
              <a:latin typeface="Candara" panose="020E0502030303020204" pitchFamily="34" charset="0"/>
            </a:rPr>
            <a:t>style</a:t>
          </a:r>
        </a:p>
      </dsp:txBody>
      <dsp:txXfrm>
        <a:off x="3052317" y="2442010"/>
        <a:ext cx="2398580" cy="338251"/>
      </dsp:txXfrm>
    </dsp:sp>
    <dsp:sp modelId="{F50B9D5D-A8EE-45A6-BEAF-23A299CA2A43}">
      <dsp:nvSpPr>
        <dsp:cNvPr id="0" name=""/>
        <dsp:cNvSpPr/>
      </dsp:nvSpPr>
      <dsp:spPr>
        <a:xfrm>
          <a:off x="2866886" y="527011"/>
          <a:ext cx="174907" cy="2533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3248"/>
              </a:lnTo>
              <a:lnTo>
                <a:pt x="174907" y="253324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EC696-3695-41D5-B8BF-E4B6910FC869}">
      <dsp:nvSpPr>
        <dsp:cNvPr id="0" name=""/>
        <dsp:cNvSpPr/>
      </dsp:nvSpPr>
      <dsp:spPr>
        <a:xfrm>
          <a:off x="3041793" y="2880610"/>
          <a:ext cx="2419628" cy="3592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Careful proof-reading</a:t>
          </a:r>
        </a:p>
      </dsp:txBody>
      <dsp:txXfrm>
        <a:off x="3052317" y="2891134"/>
        <a:ext cx="2398580" cy="338251"/>
      </dsp:txXfrm>
    </dsp:sp>
    <dsp:sp modelId="{62E6D811-E7F4-4271-A1DC-388077FF0612}">
      <dsp:nvSpPr>
        <dsp:cNvPr id="0" name=""/>
        <dsp:cNvSpPr/>
      </dsp:nvSpPr>
      <dsp:spPr>
        <a:xfrm>
          <a:off x="2866886" y="527011"/>
          <a:ext cx="174907" cy="2979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9151"/>
              </a:lnTo>
              <a:lnTo>
                <a:pt x="174907" y="297915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51D54-5EFD-4CDC-89CD-CBC42E4C5381}">
      <dsp:nvSpPr>
        <dsp:cNvPr id="0" name=""/>
        <dsp:cNvSpPr/>
      </dsp:nvSpPr>
      <dsp:spPr>
        <a:xfrm>
          <a:off x="3041793" y="3329734"/>
          <a:ext cx="2419628" cy="35285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andara" panose="020E0502030303020204" pitchFamily="34" charset="0"/>
            </a:rPr>
            <a:t>Neat presentation</a:t>
          </a:r>
        </a:p>
      </dsp:txBody>
      <dsp:txXfrm>
        <a:off x="3052128" y="3340069"/>
        <a:ext cx="2398958" cy="3321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8E2F-A8A3-4A0B-84BB-A3710B131C2E}">
      <dsp:nvSpPr>
        <dsp:cNvPr id="0" name=""/>
        <dsp:cNvSpPr/>
      </dsp:nvSpPr>
      <dsp:spPr>
        <a:xfrm>
          <a:off x="5674" y="190095"/>
          <a:ext cx="3507697" cy="47169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ndara" panose="020E0502030303020204" pitchFamily="34" charset="0"/>
            </a:rPr>
            <a:t>Key Differences: A report</a:t>
          </a:r>
        </a:p>
      </dsp:txBody>
      <dsp:txXfrm>
        <a:off x="19489" y="203910"/>
        <a:ext cx="3480067" cy="444064"/>
      </dsp:txXfrm>
    </dsp:sp>
    <dsp:sp modelId="{3B2124BF-EBBF-41EF-BB97-558260E74168}">
      <dsp:nvSpPr>
        <dsp:cNvPr id="0" name=""/>
        <dsp:cNvSpPr/>
      </dsp:nvSpPr>
      <dsp:spPr>
        <a:xfrm>
          <a:off x="356443" y="661790"/>
          <a:ext cx="350769" cy="250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002"/>
              </a:lnTo>
              <a:lnTo>
                <a:pt x="350769" y="25000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FBD05-C8EC-4D68-A04A-C5E903E400B7}">
      <dsp:nvSpPr>
        <dsp:cNvPr id="0" name=""/>
        <dsp:cNvSpPr/>
      </dsp:nvSpPr>
      <dsp:spPr>
        <a:xfrm>
          <a:off x="707213" y="742408"/>
          <a:ext cx="7364750" cy="33876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presents information, not an argument.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7135" y="752330"/>
        <a:ext cx="7344906" cy="318923"/>
      </dsp:txXfrm>
    </dsp:sp>
    <dsp:sp modelId="{B912ED89-3B97-4291-BA0D-4548F43E6097}">
      <dsp:nvSpPr>
        <dsp:cNvPr id="0" name=""/>
        <dsp:cNvSpPr/>
      </dsp:nvSpPr>
      <dsp:spPr>
        <a:xfrm>
          <a:off x="356443" y="661790"/>
          <a:ext cx="350769" cy="66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241"/>
              </a:lnTo>
              <a:lnTo>
                <a:pt x="350769" y="66124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00F5-3522-4AC1-8792-8B586C4A8F0B}">
      <dsp:nvSpPr>
        <dsp:cNvPr id="0" name=""/>
        <dsp:cNvSpPr/>
      </dsp:nvSpPr>
      <dsp:spPr>
        <a:xfrm>
          <a:off x="707213" y="1161795"/>
          <a:ext cx="7385053" cy="3224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is meant to be scanned quickly by the reader.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6658" y="1171240"/>
        <a:ext cx="7366163" cy="303583"/>
      </dsp:txXfrm>
    </dsp:sp>
    <dsp:sp modelId="{88036BF3-2210-4317-9169-C3690884C48F}">
      <dsp:nvSpPr>
        <dsp:cNvPr id="0" name=""/>
        <dsp:cNvSpPr/>
      </dsp:nvSpPr>
      <dsp:spPr>
        <a:xfrm>
          <a:off x="356443" y="661790"/>
          <a:ext cx="350769" cy="1064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333"/>
              </a:lnTo>
              <a:lnTo>
                <a:pt x="350769" y="106433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58F39-DD8C-4AAD-A417-D0D422134CC9}">
      <dsp:nvSpPr>
        <dsp:cNvPr id="0" name=""/>
        <dsp:cNvSpPr/>
      </dsp:nvSpPr>
      <dsp:spPr>
        <a:xfrm>
          <a:off x="707213" y="1564886"/>
          <a:ext cx="7394035" cy="3224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uses numbered headings and sub-headings.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6658" y="1574331"/>
        <a:ext cx="7375145" cy="303583"/>
      </dsp:txXfrm>
    </dsp:sp>
    <dsp:sp modelId="{51760DAF-2CDC-49D2-81D1-1A066FEBF3E0}">
      <dsp:nvSpPr>
        <dsp:cNvPr id="0" name=""/>
        <dsp:cNvSpPr/>
      </dsp:nvSpPr>
      <dsp:spPr>
        <a:xfrm>
          <a:off x="356443" y="661790"/>
          <a:ext cx="350769" cy="1467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424"/>
              </a:lnTo>
              <a:lnTo>
                <a:pt x="350769" y="146742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B736F-9A88-4001-A319-4FC38E4D7AC7}">
      <dsp:nvSpPr>
        <dsp:cNvPr id="0" name=""/>
        <dsp:cNvSpPr/>
      </dsp:nvSpPr>
      <dsp:spPr>
        <a:xfrm>
          <a:off x="707213" y="1967978"/>
          <a:ext cx="7421201" cy="3224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uses short, concise paragraphs and dot-points, where applicable.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6658" y="1977423"/>
        <a:ext cx="7402311" cy="303583"/>
      </dsp:txXfrm>
    </dsp:sp>
    <dsp:sp modelId="{45E35A5D-75B3-41E7-B0CE-3308EEDAA616}">
      <dsp:nvSpPr>
        <dsp:cNvPr id="0" name=""/>
        <dsp:cNvSpPr/>
      </dsp:nvSpPr>
      <dsp:spPr>
        <a:xfrm>
          <a:off x="356443" y="661790"/>
          <a:ext cx="350769" cy="1870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516"/>
              </a:lnTo>
              <a:lnTo>
                <a:pt x="350769" y="187051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B501B-3A2E-432D-B637-87CE3BA517F6}">
      <dsp:nvSpPr>
        <dsp:cNvPr id="0" name=""/>
        <dsp:cNvSpPr/>
      </dsp:nvSpPr>
      <dsp:spPr>
        <a:xfrm>
          <a:off x="707213" y="2371070"/>
          <a:ext cx="7427413" cy="3224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uses graphics wherever possible e.g., tables, graphs, illustrations.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6658" y="2380515"/>
        <a:ext cx="7408523" cy="303583"/>
      </dsp:txXfrm>
    </dsp:sp>
    <dsp:sp modelId="{F50B9D5D-A8EE-45A6-BEAF-23A299CA2A43}">
      <dsp:nvSpPr>
        <dsp:cNvPr id="0" name=""/>
        <dsp:cNvSpPr/>
      </dsp:nvSpPr>
      <dsp:spPr>
        <a:xfrm>
          <a:off x="356443" y="661790"/>
          <a:ext cx="350769" cy="2273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3608"/>
              </a:lnTo>
              <a:lnTo>
                <a:pt x="350769" y="22736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EC696-3695-41D5-B8BF-E4B6910FC869}">
      <dsp:nvSpPr>
        <dsp:cNvPr id="0" name=""/>
        <dsp:cNvSpPr/>
      </dsp:nvSpPr>
      <dsp:spPr>
        <a:xfrm>
          <a:off x="707213" y="2774162"/>
          <a:ext cx="7418285" cy="3224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may need an abstract, sometimes called an executive summary.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6658" y="2783607"/>
        <a:ext cx="7399395" cy="303583"/>
      </dsp:txXfrm>
    </dsp:sp>
    <dsp:sp modelId="{62E6D811-E7F4-4271-A1DC-388077FF0612}">
      <dsp:nvSpPr>
        <dsp:cNvPr id="0" name=""/>
        <dsp:cNvSpPr/>
      </dsp:nvSpPr>
      <dsp:spPr>
        <a:xfrm>
          <a:off x="356443" y="661790"/>
          <a:ext cx="350769" cy="2673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3808"/>
              </a:lnTo>
              <a:lnTo>
                <a:pt x="350769" y="26738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51D54-5EFD-4CDC-89CD-CBC42E4C5381}">
      <dsp:nvSpPr>
        <dsp:cNvPr id="0" name=""/>
        <dsp:cNvSpPr/>
      </dsp:nvSpPr>
      <dsp:spPr>
        <a:xfrm>
          <a:off x="707213" y="3177253"/>
          <a:ext cx="7440513" cy="316691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is often followed by recommendations.</a:t>
          </a:r>
          <a:endParaRPr lang="en-US" sz="2000" b="0" kern="1200" dirty="0">
            <a:latin typeface="Candara" panose="020E0502030303020204" pitchFamily="34" charset="0"/>
          </a:endParaRPr>
        </a:p>
      </dsp:txBody>
      <dsp:txXfrm>
        <a:off x="716489" y="3186529"/>
        <a:ext cx="7421961" cy="298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10-Feb-18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51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97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8C2B-ACB3-442F-A029-B79150ADC754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548C2B-ACB3-442F-A029-B79150ADC754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D96CC-9CE3-43E7-80B4-21BCEE326505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A6119-C069-4608-8801-B3D4B37EE510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301B6-4D24-4523-AFBC-0826CF7B069D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96CC-9CE3-43E7-80B4-21BCEE326505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119-C069-4608-8801-B3D4B37EE510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1B6-4D24-4523-AFBC-0826CF7B069D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10-Feb-18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diagramDrawing" Target="../diagrams/drawing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microsoft.com/office/2007/relationships/diagramDrawing" Target="../diagrams/drawing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13" Type="http://schemas.microsoft.com/office/2007/relationships/diagramDrawing" Target="../diagrams/drawing7.xml"/><Relationship Id="rId3" Type="http://schemas.openxmlformats.org/officeDocument/2006/relationships/diagramLayout" Target="../diagrams/layout6.xml"/><Relationship Id="rId7" Type="http://schemas.openxmlformats.org/officeDocument/2006/relationships/diagramLayout" Target="../diagrams/layout7.xml"/><Relationship Id="rId12" Type="http://schemas.microsoft.com/office/2007/relationships/diagramDrawing" Target="../diagrams/drawing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microsoft.com/office/2007/relationships/diagramDrawing" Target="../diagrams/drawing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9" name="Rectangle 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8" name="Rectangle 1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1026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8577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Problem solving hypothetical situation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Provision of a proposal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Objective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Success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3135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Problem solving hypothetical situation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Provision of a proposal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Objective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Success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2959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Problem solving hypothetical situation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Provision of a proposal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Objective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Success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1223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94" t="35052" r="35236" b="36902"/>
          <a:stretch/>
        </p:blipFill>
        <p:spPr>
          <a:xfrm>
            <a:off x="3276599" y="3352800"/>
            <a:ext cx="1447801" cy="14478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4" name="Rectangle 4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0671188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94" r="35236" b="36902"/>
          <a:stretch/>
        </p:blipFill>
        <p:spPr>
          <a:xfrm>
            <a:off x="3276599" y="1543266"/>
            <a:ext cx="1447801" cy="3257334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4" name="Rectangle 4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0064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94" b="36902"/>
          <a:stretch/>
        </p:blipFill>
        <p:spPr>
          <a:xfrm>
            <a:off x="3276600" y="1543266"/>
            <a:ext cx="3221009" cy="3257334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4" name="Rectangle 4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6848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994"/>
          <a:stretch/>
        </p:blipFill>
        <p:spPr>
          <a:xfrm>
            <a:off x="3276600" y="1543266"/>
            <a:ext cx="3221009" cy="5162334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4" name="Rectangle 4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7598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62" y="1543266"/>
            <a:ext cx="5032347" cy="5162334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4" name="Rectangle 4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55350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Significance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564262" y="2130715"/>
          <a:ext cx="8153401" cy="368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6" descr="Image result for blue arro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799" y="3233141"/>
            <a:ext cx="801167" cy="3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mage result for blue arro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801167" cy="3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blue arro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57800"/>
            <a:ext cx="801167" cy="3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8" name="Rectangle 1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7" name="Rectangle 2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6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806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Relevance of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077414780"/>
              </p:ext>
            </p:extLst>
          </p:nvPr>
        </p:nvGraphicFramePr>
        <p:xfrm>
          <a:off x="-504783" y="2039440"/>
          <a:ext cx="91099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2" name="Group 41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3" name="Rectangle 4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53473102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466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Course Outline [1/2]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Introduction to Report Writing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Structure of a Report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Types of Report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Basics of Writing Reports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Report Writing Strategies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Introduction to Technical Communication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7" name="Rectangle 1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5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56870055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Attributes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 report is a methodical, well-planned document which outlines and evaluates a subject or problem.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Essentially, a report is a short, sharp, concise document which is written for a particular purpose and audience.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It basically analyses a situation or problem, often making recommendations for future actions.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It is a factual paper, and needs to be clear and well-structured.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52726660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615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Features of a Well-Written Report</a:t>
            </a:r>
          </a:p>
        </p:txBody>
      </p:sp>
      <p:grpSp>
        <p:nvGrpSpPr>
          <p:cNvPr id="30" name="Group 2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1" name="Rectangle 3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42" name="Diagram 41"/>
          <p:cNvGraphicFramePr/>
          <p:nvPr>
            <p:extLst/>
          </p:nvPr>
        </p:nvGraphicFramePr>
        <p:xfrm>
          <a:off x="117889" y="2478590"/>
          <a:ext cx="8900140" cy="2931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" name="Picture 2" descr="Image result for red tick mar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47202"/>
            <a:ext cx="827867" cy="8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red tick mar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2204" y="1747202"/>
            <a:ext cx="827867" cy="8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red tick mar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3808" y="1747202"/>
            <a:ext cx="827867" cy="8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red tick mar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5412" y="1749291"/>
            <a:ext cx="827867" cy="8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9" name="Rectangle 1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8" name="Rectangle 2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50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4867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vs. Essay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1854270"/>
            <a:ext cx="4526670" cy="3877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17330" y="1859846"/>
            <a:ext cx="4526670" cy="3871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xmlns="" val="2613174178"/>
              </p:ext>
            </p:extLst>
          </p:nvPr>
        </p:nvGraphicFramePr>
        <p:xfrm>
          <a:off x="42684" y="2623744"/>
          <a:ext cx="4300716" cy="2449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4042" y="1928462"/>
            <a:ext cx="91440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Reports are needed:			 Essays are used to present:</a:t>
            </a:r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xmlns="" val="1568690426"/>
              </p:ext>
            </p:extLst>
          </p:nvPr>
        </p:nvGraphicFramePr>
        <p:xfrm>
          <a:off x="4648200" y="2623744"/>
          <a:ext cx="4352479" cy="2449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8" name="Picture 2" descr="Image result for blue tick mark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101" y="2743200"/>
            <a:ext cx="866775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tick mark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74485"/>
            <a:ext cx="866775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tick mark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7976" y="4210558"/>
            <a:ext cx="866775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tick mark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7958" y="2729316"/>
            <a:ext cx="866775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tick mark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0750" y="3474485"/>
            <a:ext cx="866775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tick mark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2486" y="4210558"/>
            <a:ext cx="866775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35" name="Rectangle 3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44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717560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>
        <p:bldAsOne/>
      </p:bldGraphic>
      <p:bldGraphic spid="4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vs. Essay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xmlns="" val="2732248813"/>
              </p:ext>
            </p:extLst>
          </p:nvPr>
        </p:nvGraphicFramePr>
        <p:xfrm>
          <a:off x="169341" y="2061664"/>
          <a:ext cx="8153401" cy="368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" name="Picture 4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776" t="10158" r="11222" b="10937"/>
          <a:stretch/>
        </p:blipFill>
        <p:spPr bwMode="auto">
          <a:xfrm>
            <a:off x="5725706" y="2590800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776" t="10158" r="11222" b="10937"/>
          <a:stretch/>
        </p:blipFill>
        <p:spPr bwMode="auto">
          <a:xfrm>
            <a:off x="5725706" y="3045924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776" t="10158" r="11222" b="10937"/>
          <a:stretch/>
        </p:blipFill>
        <p:spPr bwMode="auto">
          <a:xfrm>
            <a:off x="5725706" y="3575060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776" t="10158" r="11222" b="10937"/>
          <a:stretch/>
        </p:blipFill>
        <p:spPr bwMode="auto">
          <a:xfrm>
            <a:off x="5725706" y="4030184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776" t="10158" r="11222" b="10937"/>
          <a:stretch/>
        </p:blipFill>
        <p:spPr bwMode="auto">
          <a:xfrm>
            <a:off x="5725706" y="4469826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776" t="10158" r="11222" b="10937"/>
          <a:stretch/>
        </p:blipFill>
        <p:spPr bwMode="auto">
          <a:xfrm>
            <a:off x="5725706" y="4909468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776" t="10158" r="11222" b="10937"/>
          <a:stretch/>
        </p:blipFill>
        <p:spPr bwMode="auto">
          <a:xfrm>
            <a:off x="5725706" y="5356336"/>
            <a:ext cx="455676" cy="4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2" name="Rectangle 2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31" name="Rectangle 3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41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3121376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Report vs. Essay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50" name="Rectangle 4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xmlns="" val="3599245784"/>
              </p:ext>
            </p:extLst>
          </p:nvPr>
        </p:nvGraphicFramePr>
        <p:xfrm>
          <a:off x="439037" y="2061664"/>
          <a:ext cx="8153401" cy="368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86627614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4" name="Picture 4" descr="http://resumeemails.net/wp-content/uploads/2017/06/professional-business-reports-pb_report.png"/>
          <p:cNvPicPr>
            <a:picLocks noChangeAspect="1" noChangeArrowheads="1"/>
          </p:cNvPicPr>
          <p:nvPr/>
        </p:nvPicPr>
        <p:blipFill rotWithShape="1">
          <a:blip r:embed="rId2" cstate="print"/>
          <a:srcRect l="5099" t="7698" r="66662" b="32312"/>
          <a:stretch/>
        </p:blipFill>
        <p:spPr bwMode="auto">
          <a:xfrm>
            <a:off x="1615415" y="129492"/>
            <a:ext cx="5279618" cy="6591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5" name="Rectangle 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4" name="Rectangle 1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2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96244940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" name="Picture 2" descr="http://resumeemails.net/wp-content/uploads/2017/06/professional-business-reports-pb_report.png"/>
          <p:cNvPicPr>
            <a:picLocks noChangeAspect="1" noChangeArrowheads="1"/>
          </p:cNvPicPr>
          <p:nvPr/>
        </p:nvPicPr>
        <p:blipFill rotWithShape="1">
          <a:blip r:embed="rId2" cstate="print"/>
          <a:srcRect l="36005" t="8814" r="36134" b="14324"/>
          <a:stretch/>
        </p:blipFill>
        <p:spPr bwMode="auto">
          <a:xfrm>
            <a:off x="1447800" y="152400"/>
            <a:ext cx="5469280" cy="6583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5" name="Rectangle 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4" name="Rectangle 1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2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4138298"/>
      </p:ext>
    </p:extLst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1" name="Picture 2" descr="http://resumeemails.net/wp-content/uploads/2017/06/professional-business-reports-pb_report.png"/>
          <p:cNvPicPr>
            <a:picLocks noChangeAspect="1" noChangeArrowheads="1"/>
          </p:cNvPicPr>
          <p:nvPr/>
        </p:nvPicPr>
        <p:blipFill rotWithShape="1">
          <a:blip r:embed="rId2" cstate="print"/>
          <a:srcRect l="66510" t="9935" r="4670" b="17420"/>
          <a:stretch/>
        </p:blipFill>
        <p:spPr bwMode="auto">
          <a:xfrm>
            <a:off x="1580848" y="152400"/>
            <a:ext cx="5377144" cy="660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5" name="Rectangle 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4" name="Rectangle 1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2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7461649"/>
      </p:ext>
    </p:extLst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Qualities of a Good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Clarity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Definition of different concepts used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Careful use of terminology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Clarifies a problem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Presentable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Properly organized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Includes 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Short and compact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Authentic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Proper citations or bibliography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4564" y="1626144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907" y="2069498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111" y="2525084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907" y="2993102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9207" y="3448688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907" y="3934512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907" y="4370732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4564" y="4812747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8861" y="5266316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red tick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8861" y="5747444"/>
            <a:ext cx="507919" cy="4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7" name="Rectangle 2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36" name="Rectangle 3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53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921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Basics of a report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Report characteristics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Expectation and purpose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Significance of a report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Relevance, attributes and features of a report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Comparison of a report and essay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2438196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" y="735271"/>
            <a:ext cx="4667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Course Outline [2/2]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1" y="1741321"/>
            <a:ext cx="80200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Objectives of Technical Writing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Writing Process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Presentation Skills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Overview of Technical Documents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Memoranda and Email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Letters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ndara" pitchFamily="34" charset="0"/>
                <a:cs typeface="Arial" pitchFamily="34" charset="0"/>
              </a:rPr>
              <a:t>Understanding Plagiarism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373012" y="381000"/>
            <a:ext cx="1542388" cy="126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7" name="Rectangle 1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5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17470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What is a Report?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57221" y="1741321"/>
            <a:ext cx="78486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Structured Form of Writing</a:t>
            </a:r>
          </a:p>
        </p:txBody>
      </p:sp>
      <p:graphicFrame>
        <p:nvGraphicFramePr>
          <p:cNvPr id="41" name="Diagram 40"/>
          <p:cNvGraphicFramePr/>
          <p:nvPr>
            <p:extLst/>
          </p:nvPr>
        </p:nvGraphicFramePr>
        <p:xfrm>
          <a:off x="1368487" y="2232828"/>
          <a:ext cx="6826068" cy="396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2" name="Group 41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3" name="Rectangle 42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 result for blue arro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4259" y="1741321"/>
            <a:ext cx="1828800" cy="7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red arrow 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8981" y="2365317"/>
            <a:ext cx="1104900" cy="97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red arrow 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3364723">
            <a:off x="1552343" y="4236920"/>
            <a:ext cx="1104900" cy="97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red arrow 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590845">
            <a:off x="6458768" y="5712384"/>
            <a:ext cx="1104900" cy="97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0" name="Rectangle 19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9" name="Rectangle 28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7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7288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Characteristics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-304800" y="2200805"/>
          <a:ext cx="9818762" cy="3177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1" name="Group 40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2" name="Rectangle 41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466" y="2286000"/>
            <a:ext cx="1133338" cy="8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466" y="3358710"/>
            <a:ext cx="1133338" cy="8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466" y="4368331"/>
            <a:ext cx="1133338" cy="8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8" name="Rectangle 17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7" name="Rectangle 26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5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395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Problem solving hypothetical situation as the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Provision of a proposal as the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Objective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Success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4448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Problem solving hypothetical situation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Provision of a proposal as the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Objective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Success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5963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Problem solving hypothetical situation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Provision of a proposal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Objective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Success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4273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Problem solving hypothetical situation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Provision of a proposal as the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Addressing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 client or a manager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A </a:t>
            </a: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format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headings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Objective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Success</a:t>
            </a:r>
            <a:r>
              <a:rPr lang="en-US" sz="2400" dirty="0">
                <a:solidFill>
                  <a:srgbClr val="E8E8E8"/>
                </a:solidFill>
                <a:latin typeface="Candara" pitchFamily="34" charset="0"/>
                <a:cs typeface="Arial" pitchFamily="34" charset="0"/>
              </a:rPr>
              <a:t> with good research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5" name="Rectangle 14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</p:grpSp>
      <p:pic>
        <p:nvPicPr>
          <p:cNvPr id="32" name="Picture 2" descr="https://upload.wikimedia.org/wikipedia/en/thumb/f/fa/COMSATS_Logo.svg/1024px-COMSATS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3792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4522</TotalTime>
  <Words>677</Words>
  <Application>Microsoft Office PowerPoint</Application>
  <PresentationFormat>On-screen Show (4:3)</PresentationFormat>
  <Paragraphs>176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HDOfficeLightV0</vt:lpstr>
      <vt:lpstr>Crop</vt:lpstr>
      <vt:lpstr>HUM 102  Report Writing Skills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hgfd</cp:lastModifiedBy>
  <cp:revision>330</cp:revision>
  <dcterms:created xsi:type="dcterms:W3CDTF">2015-07-28T10:20:14Z</dcterms:created>
  <dcterms:modified xsi:type="dcterms:W3CDTF">2018-02-10T15:27:44Z</dcterms:modified>
</cp:coreProperties>
</file>