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35"/>
  </p:notesMasterIdLst>
  <p:sldIdLst>
    <p:sldId id="370" r:id="rId3"/>
    <p:sldId id="396" r:id="rId4"/>
    <p:sldId id="356" r:id="rId5"/>
    <p:sldId id="420" r:id="rId6"/>
    <p:sldId id="442" r:id="rId7"/>
    <p:sldId id="433" r:id="rId8"/>
    <p:sldId id="449" r:id="rId9"/>
    <p:sldId id="455" r:id="rId10"/>
    <p:sldId id="459" r:id="rId11"/>
    <p:sldId id="464" r:id="rId12"/>
    <p:sldId id="466" r:id="rId13"/>
    <p:sldId id="471" r:id="rId14"/>
    <p:sldId id="475" r:id="rId15"/>
    <p:sldId id="429" r:id="rId16"/>
    <p:sldId id="430" r:id="rId17"/>
    <p:sldId id="478" r:id="rId18"/>
    <p:sldId id="481" r:id="rId19"/>
    <p:sldId id="485" r:id="rId20"/>
    <p:sldId id="487" r:id="rId21"/>
    <p:sldId id="488" r:id="rId22"/>
    <p:sldId id="489" r:id="rId23"/>
    <p:sldId id="490" r:id="rId24"/>
    <p:sldId id="491" r:id="rId25"/>
    <p:sldId id="492" r:id="rId26"/>
    <p:sldId id="507" r:id="rId27"/>
    <p:sldId id="493" r:id="rId28"/>
    <p:sldId id="494" r:id="rId29"/>
    <p:sldId id="495" r:id="rId30"/>
    <p:sldId id="496" r:id="rId31"/>
    <p:sldId id="508" r:id="rId32"/>
    <p:sldId id="498" r:id="rId33"/>
    <p:sldId id="395" r:id="rId34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  <a:srgbClr val="FFDFDF"/>
    <a:srgbClr val="D3F3FF"/>
    <a:srgbClr val="FFE1E1"/>
    <a:srgbClr val="D5F4FF"/>
    <a:srgbClr val="CBCBCB"/>
    <a:srgbClr val="2F5395"/>
    <a:srgbClr val="FFFFB3"/>
    <a:srgbClr val="7F9ED7"/>
    <a:srgbClr val="FAE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94660"/>
  </p:normalViewPr>
  <p:slideViewPr>
    <p:cSldViewPr>
      <p:cViewPr varScale="1">
        <p:scale>
          <a:sx n="68" d="100"/>
          <a:sy n="68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4035BA-F828-4D86-8F53-66D92802B486}" type="doc">
      <dgm:prSet loTypeId="urn:microsoft.com/office/officeart/2005/8/layout/venn1" loCatId="relationship" qsTypeId="urn:microsoft.com/office/officeart/2005/8/quickstyle/3d3" qsCatId="3D" csTypeId="urn:microsoft.com/office/officeart/2005/8/colors/colorful4" csCatId="colorful" phldr="1"/>
      <dgm:spPr/>
    </dgm:pt>
    <dgm:pt modelId="{AA95BC3D-26B9-4769-B042-80D62C2C2E81}">
      <dgm:prSet phldrT="[Text]"/>
      <dgm:spPr/>
      <dgm:t>
        <a:bodyPr/>
        <a:lstStyle/>
        <a:p>
          <a:endParaRPr lang="en-US" dirty="0">
            <a:latin typeface="Candara" panose="020E0502030303020204" pitchFamily="34" charset="0"/>
          </a:endParaRPr>
        </a:p>
      </dgm:t>
    </dgm:pt>
    <dgm:pt modelId="{6B64925F-540D-4A47-BC41-D74FC064A15B}" type="parTrans" cxnId="{9E740F50-E93E-480F-BFC0-79B5D1727D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35688AA-F917-4D65-9B03-557509FAAA60}" type="sibTrans" cxnId="{9E740F50-E93E-480F-BFC0-79B5D1727D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82B65F8-E3EF-4431-89C6-C448EC8E616B}">
      <dgm:prSet phldrT="[Text]"/>
      <dgm:spPr/>
      <dgm:t>
        <a:bodyPr/>
        <a:lstStyle/>
        <a:p>
          <a:endParaRPr lang="en-US" dirty="0">
            <a:latin typeface="Candara" panose="020E0502030303020204" pitchFamily="34" charset="0"/>
          </a:endParaRPr>
        </a:p>
      </dgm:t>
    </dgm:pt>
    <dgm:pt modelId="{32162CF6-58FB-40F9-B5CD-0E3C04E2A2B1}" type="parTrans" cxnId="{6C7C78EE-B737-467E-8357-D1959A5F407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A273D70-CC83-4EB9-98E4-83027D29CD4A}" type="sibTrans" cxnId="{6C7C78EE-B737-467E-8357-D1959A5F407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4552A26-C405-47EF-925F-C282A78C7C25}">
      <dgm:prSet phldrT="[Text]"/>
      <dgm:spPr/>
      <dgm:t>
        <a:bodyPr/>
        <a:lstStyle/>
        <a:p>
          <a:endParaRPr lang="en-US" dirty="0">
            <a:latin typeface="Candara" panose="020E0502030303020204" pitchFamily="34" charset="0"/>
          </a:endParaRPr>
        </a:p>
      </dgm:t>
    </dgm:pt>
    <dgm:pt modelId="{6AA20783-47A5-4759-8762-20BE1870445F}" type="parTrans" cxnId="{64420271-E548-4C62-8ABA-F45E2B245C4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A1ABCCA-504A-41CB-B98B-23D327573897}" type="sibTrans" cxnId="{64420271-E548-4C62-8ABA-F45E2B245C4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FC6D38C-D9A9-49FF-AF1B-8ED7DB0D527D}" type="pres">
      <dgm:prSet presAssocID="{494035BA-F828-4D86-8F53-66D92802B486}" presName="compositeShape" presStyleCnt="0">
        <dgm:presLayoutVars>
          <dgm:chMax val="7"/>
          <dgm:dir/>
          <dgm:resizeHandles val="exact"/>
        </dgm:presLayoutVars>
      </dgm:prSet>
      <dgm:spPr/>
    </dgm:pt>
    <dgm:pt modelId="{A3F8FE69-F961-4802-A564-95A9CF1265C1}" type="pres">
      <dgm:prSet presAssocID="{AA95BC3D-26B9-4769-B042-80D62C2C2E81}" presName="circ1" presStyleLbl="vennNode1" presStyleIdx="0" presStyleCnt="3" custLinFactNeighborY="16809"/>
      <dgm:spPr/>
    </dgm:pt>
    <dgm:pt modelId="{776E9C2E-10FC-4FDB-816F-1246C6C42A5E}" type="pres">
      <dgm:prSet presAssocID="{AA95BC3D-26B9-4769-B042-80D62C2C2E8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DB6F64C-FD50-4A22-B494-F4A31B673689}" type="pres">
      <dgm:prSet presAssocID="{B82B65F8-E3EF-4431-89C6-C448EC8E616B}" presName="circ2" presStyleLbl="vennNode1" presStyleIdx="1" presStyleCnt="3"/>
      <dgm:spPr/>
    </dgm:pt>
    <dgm:pt modelId="{6BE6DAFF-4115-4FB5-8C44-7CFD04E6A94E}" type="pres">
      <dgm:prSet presAssocID="{B82B65F8-E3EF-4431-89C6-C448EC8E616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2177D3C-B872-4C93-9BB2-0CA104FA7D86}" type="pres">
      <dgm:prSet presAssocID="{44552A26-C405-47EF-925F-C282A78C7C25}" presName="circ3" presStyleLbl="vennNode1" presStyleIdx="2" presStyleCnt="3"/>
      <dgm:spPr/>
    </dgm:pt>
    <dgm:pt modelId="{E09149ED-AE89-4B81-8B8E-D6E32BC43715}" type="pres">
      <dgm:prSet presAssocID="{44552A26-C405-47EF-925F-C282A78C7C2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36DD122-6D83-4ABF-AEEA-3B49B64FE9CC}" type="presOf" srcId="{B82B65F8-E3EF-4431-89C6-C448EC8E616B}" destId="{ADB6F64C-FD50-4A22-B494-F4A31B673689}" srcOrd="0" destOrd="0" presId="urn:microsoft.com/office/officeart/2005/8/layout/venn1"/>
    <dgm:cxn modelId="{E36D9B33-BAD4-4B07-89D6-B61A8DEA8E9E}" type="presOf" srcId="{AA95BC3D-26B9-4769-B042-80D62C2C2E81}" destId="{776E9C2E-10FC-4FDB-816F-1246C6C42A5E}" srcOrd="1" destOrd="0" presId="urn:microsoft.com/office/officeart/2005/8/layout/venn1"/>
    <dgm:cxn modelId="{59B1875B-DEAB-4811-80B6-7316A9B48C1A}" type="presOf" srcId="{B82B65F8-E3EF-4431-89C6-C448EC8E616B}" destId="{6BE6DAFF-4115-4FB5-8C44-7CFD04E6A94E}" srcOrd="1" destOrd="0" presId="urn:microsoft.com/office/officeart/2005/8/layout/venn1"/>
    <dgm:cxn modelId="{44279B44-2C81-4EED-BA5B-D4E54675BE2B}" type="presOf" srcId="{44552A26-C405-47EF-925F-C282A78C7C25}" destId="{E09149ED-AE89-4B81-8B8E-D6E32BC43715}" srcOrd="1" destOrd="0" presId="urn:microsoft.com/office/officeart/2005/8/layout/venn1"/>
    <dgm:cxn modelId="{9E740F50-E93E-480F-BFC0-79B5D1727D0B}" srcId="{494035BA-F828-4D86-8F53-66D92802B486}" destId="{AA95BC3D-26B9-4769-B042-80D62C2C2E81}" srcOrd="0" destOrd="0" parTransId="{6B64925F-540D-4A47-BC41-D74FC064A15B}" sibTransId="{735688AA-F917-4D65-9B03-557509FAAA60}"/>
    <dgm:cxn modelId="{64420271-E548-4C62-8ABA-F45E2B245C4A}" srcId="{494035BA-F828-4D86-8F53-66D92802B486}" destId="{44552A26-C405-47EF-925F-C282A78C7C25}" srcOrd="2" destOrd="0" parTransId="{6AA20783-47A5-4759-8762-20BE1870445F}" sibTransId="{9A1ABCCA-504A-41CB-B98B-23D327573897}"/>
    <dgm:cxn modelId="{66E9BBDD-FF45-4D1A-A457-A81458D0A81C}" type="presOf" srcId="{44552A26-C405-47EF-925F-C282A78C7C25}" destId="{72177D3C-B872-4C93-9BB2-0CA104FA7D86}" srcOrd="0" destOrd="0" presId="urn:microsoft.com/office/officeart/2005/8/layout/venn1"/>
    <dgm:cxn modelId="{7ECAAEDF-CAD4-46D8-A605-E395BA2AF8F1}" type="presOf" srcId="{AA95BC3D-26B9-4769-B042-80D62C2C2E81}" destId="{A3F8FE69-F961-4802-A564-95A9CF1265C1}" srcOrd="0" destOrd="0" presId="urn:microsoft.com/office/officeart/2005/8/layout/venn1"/>
    <dgm:cxn modelId="{6C7C78EE-B737-467E-8357-D1959A5F407E}" srcId="{494035BA-F828-4D86-8F53-66D92802B486}" destId="{B82B65F8-E3EF-4431-89C6-C448EC8E616B}" srcOrd="1" destOrd="0" parTransId="{32162CF6-58FB-40F9-B5CD-0E3C04E2A2B1}" sibTransId="{7A273D70-CC83-4EB9-98E4-83027D29CD4A}"/>
    <dgm:cxn modelId="{8A7ABAF7-6A0C-4122-B469-E6D8D267F3C4}" type="presOf" srcId="{494035BA-F828-4D86-8F53-66D92802B486}" destId="{DFC6D38C-D9A9-49FF-AF1B-8ED7DB0D527D}" srcOrd="0" destOrd="0" presId="urn:microsoft.com/office/officeart/2005/8/layout/venn1"/>
    <dgm:cxn modelId="{10E1CB3C-087C-4349-90AE-3C7E90E8AEF1}" type="presParOf" srcId="{DFC6D38C-D9A9-49FF-AF1B-8ED7DB0D527D}" destId="{A3F8FE69-F961-4802-A564-95A9CF1265C1}" srcOrd="0" destOrd="0" presId="urn:microsoft.com/office/officeart/2005/8/layout/venn1"/>
    <dgm:cxn modelId="{22353516-406C-406C-B610-06548946B29B}" type="presParOf" srcId="{DFC6D38C-D9A9-49FF-AF1B-8ED7DB0D527D}" destId="{776E9C2E-10FC-4FDB-816F-1246C6C42A5E}" srcOrd="1" destOrd="0" presId="urn:microsoft.com/office/officeart/2005/8/layout/venn1"/>
    <dgm:cxn modelId="{F0766F73-9394-43D9-9B20-3C9E496E1579}" type="presParOf" srcId="{DFC6D38C-D9A9-49FF-AF1B-8ED7DB0D527D}" destId="{ADB6F64C-FD50-4A22-B494-F4A31B673689}" srcOrd="2" destOrd="0" presId="urn:microsoft.com/office/officeart/2005/8/layout/venn1"/>
    <dgm:cxn modelId="{26829289-75B2-48A2-8534-DE2A88506389}" type="presParOf" srcId="{DFC6D38C-D9A9-49FF-AF1B-8ED7DB0D527D}" destId="{6BE6DAFF-4115-4FB5-8C44-7CFD04E6A94E}" srcOrd="3" destOrd="0" presId="urn:microsoft.com/office/officeart/2005/8/layout/venn1"/>
    <dgm:cxn modelId="{79FF27B6-FA4F-451C-917E-49DFBBA5C4C3}" type="presParOf" srcId="{DFC6D38C-D9A9-49FF-AF1B-8ED7DB0D527D}" destId="{72177D3C-B872-4C93-9BB2-0CA104FA7D86}" srcOrd="4" destOrd="0" presId="urn:microsoft.com/office/officeart/2005/8/layout/venn1"/>
    <dgm:cxn modelId="{7E28686C-5683-441E-BF3F-1E7A242F9227}" type="presParOf" srcId="{DFC6D38C-D9A9-49FF-AF1B-8ED7DB0D527D}" destId="{E09149ED-AE89-4B81-8B8E-D6E32BC43715}" srcOrd="5" destOrd="0" presId="urn:microsoft.com/office/officeart/2005/8/layout/ven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82234BA-D6A3-4AEA-A53B-07E6BC320957}" type="doc">
      <dgm:prSet loTypeId="urn:microsoft.com/office/officeart/2005/8/layout/vList5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1786D9-724A-4BB2-95E1-217AE3B9E320}">
      <dgm:prSet phldrT="[Text]" custT="1"/>
      <dgm:spPr/>
      <dgm:t>
        <a:bodyPr/>
        <a:lstStyle/>
        <a:p>
          <a:r>
            <a:rPr lang="en-US" sz="2400" b="1">
              <a:latin typeface="Candara" pitchFamily="34" charset="0"/>
              <a:cs typeface="Arial" pitchFamily="34" charset="0"/>
            </a:rPr>
            <a:t>Clarity</a:t>
          </a:r>
          <a:endParaRPr lang="en-US" sz="2400" b="1" dirty="0">
            <a:latin typeface="Candara" panose="020E0502030303020204" pitchFamily="34" charset="0"/>
          </a:endParaRPr>
        </a:p>
      </dgm:t>
    </dgm:pt>
    <dgm:pt modelId="{F2381A57-C946-42BA-A933-D54F6AB4157D}" type="parTrans" cxnId="{EBF23C27-BFE1-4325-9D7B-3CFCB5CD2D06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14783FF1-5B37-49A8-9FE7-EAB65B5FF829}" type="sibTrans" cxnId="{EBF23C27-BFE1-4325-9D7B-3CFCB5CD2D06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711C0BA0-F217-4DF8-A191-FBE5B7EF1D0D}">
      <dgm:prSet phldrT="[Text]" custT="1"/>
      <dgm:spPr/>
      <dgm:t>
        <a:bodyPr/>
        <a:lstStyle/>
        <a:p>
          <a:r>
            <a:rPr lang="en-US" sz="2400" b="0">
              <a:latin typeface="Candara" pitchFamily="34" charset="0"/>
              <a:cs typeface="Arial" pitchFamily="34" charset="0"/>
            </a:rPr>
            <a:t>active verbs</a:t>
          </a:r>
          <a:endParaRPr lang="en-US" sz="2400" b="0" dirty="0">
            <a:latin typeface="Candara" pitchFamily="34" charset="0"/>
          </a:endParaRPr>
        </a:p>
      </dgm:t>
    </dgm:pt>
    <dgm:pt modelId="{04938548-D1F6-4037-83DF-9F1C6211F106}" type="parTrans" cxnId="{35159C9A-BEA6-4850-8223-1A4F3F85698B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EACEAEF5-5331-4EAC-BBC6-8950655ABF81}" type="sibTrans" cxnId="{35159C9A-BEA6-4850-8223-1A4F3F85698B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192D6B92-4CC4-4DBB-B96F-D79C6C076B63}">
      <dgm:prSet phldrT="[Text]" custT="1"/>
      <dgm:spPr/>
      <dgm:t>
        <a:bodyPr/>
        <a:lstStyle/>
        <a:p>
          <a:r>
            <a:rPr lang="en-US" sz="2400" b="0" dirty="0">
              <a:latin typeface="Candara" pitchFamily="34" charset="0"/>
              <a:cs typeface="Arial" pitchFamily="34" charset="0"/>
            </a:rPr>
            <a:t>declarative and simple sentence</a:t>
          </a:r>
          <a:endParaRPr lang="en-US" sz="2400" b="0" dirty="0">
            <a:latin typeface="Candara" pitchFamily="34" charset="0"/>
          </a:endParaRPr>
        </a:p>
      </dgm:t>
    </dgm:pt>
    <dgm:pt modelId="{AE4D9361-D1C6-491C-BE9F-410962C2A9C6}" type="parTrans" cxnId="{3D61A2CC-77A4-4B0B-B0CC-B762336338D3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603BEAB1-671B-4A28-BE8B-0D8F2AE5F4FB}" type="sibTrans" cxnId="{3D61A2CC-77A4-4B0B-B0CC-B762336338D3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A56ACC86-6FCB-4D3A-A518-8F4CE09E903F}">
      <dgm:prSet phldrT="[Text]" custT="1"/>
      <dgm:spPr/>
      <dgm:t>
        <a:bodyPr/>
        <a:lstStyle/>
        <a:p>
          <a:r>
            <a:rPr lang="en-US" sz="2400" b="1">
              <a:latin typeface="Candara" pitchFamily="34" charset="0"/>
              <a:cs typeface="Arial" pitchFamily="34" charset="0"/>
            </a:rPr>
            <a:t>Objectivity</a:t>
          </a:r>
          <a:endParaRPr lang="en-US" sz="2400" b="1" dirty="0">
            <a:latin typeface="Candara" panose="020E0502030303020204" pitchFamily="34" charset="0"/>
          </a:endParaRPr>
        </a:p>
      </dgm:t>
    </dgm:pt>
    <dgm:pt modelId="{18C296C2-00DB-40C8-ABDD-BD516334C9B0}" type="parTrans" cxnId="{946966E1-4406-4248-99AF-4565533DAAC6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0156AAE5-4BC0-4F5A-9565-44F9BD61BEF0}" type="sibTrans" cxnId="{946966E1-4406-4248-99AF-4565533DAAC6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0C8948A1-2E1C-473D-A5F0-CDCA98FF783E}">
      <dgm:prSet phldrT="[Text]" custT="1"/>
      <dgm:spPr/>
      <dgm:t>
        <a:bodyPr/>
        <a:lstStyle/>
        <a:p>
          <a:r>
            <a:rPr lang="en-US" sz="2400" b="0" dirty="0">
              <a:latin typeface="Candara" pitchFamily="34" charset="0"/>
              <a:cs typeface="Arial" pitchFamily="34" charset="0"/>
            </a:rPr>
            <a:t>no use of ‘I’ or ‘we’</a:t>
          </a:r>
          <a:endParaRPr lang="en-US" sz="2400" b="0" dirty="0">
            <a:latin typeface="Candara" pitchFamily="34" charset="0"/>
          </a:endParaRPr>
        </a:p>
      </dgm:t>
    </dgm:pt>
    <dgm:pt modelId="{5DCD4A8F-90F1-42E9-A361-9D96D3B8603C}" type="parTrans" cxnId="{E873CCE1-8535-4F97-8C30-2BEDD142422F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AD6B1E90-AD16-4F27-A249-152972DFAE42}" type="sibTrans" cxnId="{E873CCE1-8535-4F97-8C30-2BEDD142422F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61F04C36-3CDD-492B-B2E5-ED5D6632F782}">
      <dgm:prSet phldrT="[Text]" custT="1"/>
      <dgm:spPr/>
      <dgm:t>
        <a:bodyPr/>
        <a:lstStyle/>
        <a:p>
          <a:r>
            <a:rPr lang="en-US" sz="2400" b="1">
              <a:latin typeface="Candara" pitchFamily="34" charset="0"/>
              <a:cs typeface="Arial" pitchFamily="34" charset="0"/>
            </a:rPr>
            <a:t>Brevity</a:t>
          </a:r>
          <a:endParaRPr lang="en-US" sz="2400" b="1" dirty="0">
            <a:latin typeface="Candara" panose="020E0502030303020204" pitchFamily="34" charset="0"/>
          </a:endParaRPr>
        </a:p>
      </dgm:t>
    </dgm:pt>
    <dgm:pt modelId="{AF66AB67-3B69-4651-B45E-BC795E59D873}" type="sibTrans" cxnId="{93410D0F-FDB5-4D26-832E-0C8F63B459FA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40B24D56-296C-4731-8894-FC24F065A042}" type="parTrans" cxnId="{93410D0F-FDB5-4D26-832E-0C8F63B459FA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AA9A3B0F-0660-46D1-8ADE-7F052501D721}" type="pres">
      <dgm:prSet presAssocID="{882234BA-D6A3-4AEA-A53B-07E6BC320957}" presName="Name0" presStyleCnt="0">
        <dgm:presLayoutVars>
          <dgm:dir/>
          <dgm:animLvl val="lvl"/>
          <dgm:resizeHandles val="exact"/>
        </dgm:presLayoutVars>
      </dgm:prSet>
      <dgm:spPr/>
    </dgm:pt>
    <dgm:pt modelId="{AA3C0785-E05E-4C4E-9BAB-A632072668E5}" type="pres">
      <dgm:prSet presAssocID="{BA1786D9-724A-4BB2-95E1-217AE3B9E320}" presName="linNode" presStyleCnt="0"/>
      <dgm:spPr/>
    </dgm:pt>
    <dgm:pt modelId="{072C0D30-EBBB-4349-B791-0714330ACEF0}" type="pres">
      <dgm:prSet presAssocID="{BA1786D9-724A-4BB2-95E1-217AE3B9E320}" presName="parentText" presStyleLbl="node1" presStyleIdx="0" presStyleCnt="3" custScaleX="92493">
        <dgm:presLayoutVars>
          <dgm:chMax val="1"/>
          <dgm:bulletEnabled val="1"/>
        </dgm:presLayoutVars>
      </dgm:prSet>
      <dgm:spPr/>
    </dgm:pt>
    <dgm:pt modelId="{C8C14F79-572A-4240-8546-5BFE2A3639BC}" type="pres">
      <dgm:prSet presAssocID="{BA1786D9-724A-4BB2-95E1-217AE3B9E320}" presName="descendantText" presStyleLbl="alignAccFollowNode1" presStyleIdx="0" presStyleCnt="3">
        <dgm:presLayoutVars>
          <dgm:bulletEnabled val="1"/>
        </dgm:presLayoutVars>
      </dgm:prSet>
      <dgm:spPr/>
    </dgm:pt>
    <dgm:pt modelId="{86E70B31-8FCE-4EC8-AFD1-5C3404D79150}" type="pres">
      <dgm:prSet presAssocID="{14783FF1-5B37-49A8-9FE7-EAB65B5FF829}" presName="sp" presStyleCnt="0"/>
      <dgm:spPr/>
    </dgm:pt>
    <dgm:pt modelId="{1589CF93-D242-46E7-A6E4-6B8FFAAD6E3D}" type="pres">
      <dgm:prSet presAssocID="{61F04C36-3CDD-492B-B2E5-ED5D6632F782}" presName="linNode" presStyleCnt="0"/>
      <dgm:spPr/>
    </dgm:pt>
    <dgm:pt modelId="{B06474FE-AA28-4074-AB82-6942075A7E1B}" type="pres">
      <dgm:prSet presAssocID="{61F04C36-3CDD-492B-B2E5-ED5D6632F782}" presName="parentText" presStyleLbl="node1" presStyleIdx="1" presStyleCnt="3" custScaleX="92492">
        <dgm:presLayoutVars>
          <dgm:chMax val="1"/>
          <dgm:bulletEnabled val="1"/>
        </dgm:presLayoutVars>
      </dgm:prSet>
      <dgm:spPr/>
    </dgm:pt>
    <dgm:pt modelId="{B37CAC95-98D1-4980-82FD-46C20454418B}" type="pres">
      <dgm:prSet presAssocID="{61F04C36-3CDD-492B-B2E5-ED5D6632F782}" presName="descendantText" presStyleLbl="alignAccFollowNode1" presStyleIdx="1" presStyleCnt="3">
        <dgm:presLayoutVars>
          <dgm:bulletEnabled val="1"/>
        </dgm:presLayoutVars>
      </dgm:prSet>
      <dgm:spPr/>
    </dgm:pt>
    <dgm:pt modelId="{B1ECD4F8-7687-44DA-A46D-449AF5B62394}" type="pres">
      <dgm:prSet presAssocID="{AF66AB67-3B69-4651-B45E-BC795E59D873}" presName="sp" presStyleCnt="0"/>
      <dgm:spPr/>
    </dgm:pt>
    <dgm:pt modelId="{B1DF3576-E7AF-4A74-B1A5-B5FD9F168F5B}" type="pres">
      <dgm:prSet presAssocID="{A56ACC86-6FCB-4D3A-A518-8F4CE09E903F}" presName="linNode" presStyleCnt="0"/>
      <dgm:spPr/>
    </dgm:pt>
    <dgm:pt modelId="{701E5611-AB4B-444E-B863-39745BB4E31C}" type="pres">
      <dgm:prSet presAssocID="{A56ACC86-6FCB-4D3A-A518-8F4CE09E903F}" presName="parentText" presStyleLbl="node1" presStyleIdx="2" presStyleCnt="3" custScaleX="90313">
        <dgm:presLayoutVars>
          <dgm:chMax val="1"/>
          <dgm:bulletEnabled val="1"/>
        </dgm:presLayoutVars>
      </dgm:prSet>
      <dgm:spPr/>
    </dgm:pt>
    <dgm:pt modelId="{335198F2-E2A0-4533-BEAC-693E3C77A43E}" type="pres">
      <dgm:prSet presAssocID="{A56ACC86-6FCB-4D3A-A518-8F4CE09E903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3410D0F-FDB5-4D26-832E-0C8F63B459FA}" srcId="{882234BA-D6A3-4AEA-A53B-07E6BC320957}" destId="{61F04C36-3CDD-492B-B2E5-ED5D6632F782}" srcOrd="1" destOrd="0" parTransId="{40B24D56-296C-4731-8894-FC24F065A042}" sibTransId="{AF66AB67-3B69-4651-B45E-BC795E59D873}"/>
    <dgm:cxn modelId="{EBF23C27-BFE1-4325-9D7B-3CFCB5CD2D06}" srcId="{882234BA-D6A3-4AEA-A53B-07E6BC320957}" destId="{BA1786D9-724A-4BB2-95E1-217AE3B9E320}" srcOrd="0" destOrd="0" parTransId="{F2381A57-C946-42BA-A933-D54F6AB4157D}" sibTransId="{14783FF1-5B37-49A8-9FE7-EAB65B5FF829}"/>
    <dgm:cxn modelId="{6D103E28-6842-4BE5-870C-03126936990F}" type="presOf" srcId="{711C0BA0-F217-4DF8-A191-FBE5B7EF1D0D}" destId="{C8C14F79-572A-4240-8546-5BFE2A3639BC}" srcOrd="0" destOrd="0" presId="urn:microsoft.com/office/officeart/2005/8/layout/vList5"/>
    <dgm:cxn modelId="{0AF37659-761B-482B-A1A9-7AF9C78A368A}" type="presOf" srcId="{882234BA-D6A3-4AEA-A53B-07E6BC320957}" destId="{AA9A3B0F-0660-46D1-8ADE-7F052501D721}" srcOrd="0" destOrd="0" presId="urn:microsoft.com/office/officeart/2005/8/layout/vList5"/>
    <dgm:cxn modelId="{31E3B28B-8E37-4074-A7F4-7E9FB59E9844}" type="presOf" srcId="{0C8948A1-2E1C-473D-A5F0-CDCA98FF783E}" destId="{335198F2-E2A0-4533-BEAC-693E3C77A43E}" srcOrd="0" destOrd="0" presId="urn:microsoft.com/office/officeart/2005/8/layout/vList5"/>
    <dgm:cxn modelId="{35159C9A-BEA6-4850-8223-1A4F3F85698B}" srcId="{BA1786D9-724A-4BB2-95E1-217AE3B9E320}" destId="{711C0BA0-F217-4DF8-A191-FBE5B7EF1D0D}" srcOrd="0" destOrd="0" parTransId="{04938548-D1F6-4037-83DF-9F1C6211F106}" sibTransId="{EACEAEF5-5331-4EAC-BBC6-8950655ABF81}"/>
    <dgm:cxn modelId="{2EBBD7A9-0D56-4DEE-9574-6C803DB32C7C}" type="presOf" srcId="{A56ACC86-6FCB-4D3A-A518-8F4CE09E903F}" destId="{701E5611-AB4B-444E-B863-39745BB4E31C}" srcOrd="0" destOrd="0" presId="urn:microsoft.com/office/officeart/2005/8/layout/vList5"/>
    <dgm:cxn modelId="{165265CC-F2AD-4FAC-940D-89AEA6DFFD36}" type="presOf" srcId="{192D6B92-4CC4-4DBB-B96F-D79C6C076B63}" destId="{B37CAC95-98D1-4980-82FD-46C20454418B}" srcOrd="0" destOrd="0" presId="urn:microsoft.com/office/officeart/2005/8/layout/vList5"/>
    <dgm:cxn modelId="{3D61A2CC-77A4-4B0B-B0CC-B762336338D3}" srcId="{61F04C36-3CDD-492B-B2E5-ED5D6632F782}" destId="{192D6B92-4CC4-4DBB-B96F-D79C6C076B63}" srcOrd="0" destOrd="0" parTransId="{AE4D9361-D1C6-491C-BE9F-410962C2A9C6}" sibTransId="{603BEAB1-671B-4A28-BE8B-0D8F2AE5F4FB}"/>
    <dgm:cxn modelId="{946966E1-4406-4248-99AF-4565533DAAC6}" srcId="{882234BA-D6A3-4AEA-A53B-07E6BC320957}" destId="{A56ACC86-6FCB-4D3A-A518-8F4CE09E903F}" srcOrd="2" destOrd="0" parTransId="{18C296C2-00DB-40C8-ABDD-BD516334C9B0}" sibTransId="{0156AAE5-4BC0-4F5A-9565-44F9BD61BEF0}"/>
    <dgm:cxn modelId="{E873CCE1-8535-4F97-8C30-2BEDD142422F}" srcId="{A56ACC86-6FCB-4D3A-A518-8F4CE09E903F}" destId="{0C8948A1-2E1C-473D-A5F0-CDCA98FF783E}" srcOrd="0" destOrd="0" parTransId="{5DCD4A8F-90F1-42E9-A361-9D96D3B8603C}" sibTransId="{AD6B1E90-AD16-4F27-A249-152972DFAE42}"/>
    <dgm:cxn modelId="{512DAFE5-F1D8-4B00-822E-4534C9AAE831}" type="presOf" srcId="{61F04C36-3CDD-492B-B2E5-ED5D6632F782}" destId="{B06474FE-AA28-4074-AB82-6942075A7E1B}" srcOrd="0" destOrd="0" presId="urn:microsoft.com/office/officeart/2005/8/layout/vList5"/>
    <dgm:cxn modelId="{BDCD94ED-D8AB-4425-BD60-1F8B4B6CA905}" type="presOf" srcId="{BA1786D9-724A-4BB2-95E1-217AE3B9E320}" destId="{072C0D30-EBBB-4349-B791-0714330ACEF0}" srcOrd="0" destOrd="0" presId="urn:microsoft.com/office/officeart/2005/8/layout/vList5"/>
    <dgm:cxn modelId="{A062C5C9-05A4-464D-AFCB-0B64EAC3DE7B}" type="presParOf" srcId="{AA9A3B0F-0660-46D1-8ADE-7F052501D721}" destId="{AA3C0785-E05E-4C4E-9BAB-A632072668E5}" srcOrd="0" destOrd="0" presId="urn:microsoft.com/office/officeart/2005/8/layout/vList5"/>
    <dgm:cxn modelId="{84990083-6A55-4519-B5BC-9B208E2E3668}" type="presParOf" srcId="{AA3C0785-E05E-4C4E-9BAB-A632072668E5}" destId="{072C0D30-EBBB-4349-B791-0714330ACEF0}" srcOrd="0" destOrd="0" presId="urn:microsoft.com/office/officeart/2005/8/layout/vList5"/>
    <dgm:cxn modelId="{65B127AF-E9E8-48A3-A517-7DFA46967118}" type="presParOf" srcId="{AA3C0785-E05E-4C4E-9BAB-A632072668E5}" destId="{C8C14F79-572A-4240-8546-5BFE2A3639BC}" srcOrd="1" destOrd="0" presId="urn:microsoft.com/office/officeart/2005/8/layout/vList5"/>
    <dgm:cxn modelId="{4506BF52-B38F-411B-BB26-EAFDF93A7398}" type="presParOf" srcId="{AA9A3B0F-0660-46D1-8ADE-7F052501D721}" destId="{86E70B31-8FCE-4EC8-AFD1-5C3404D79150}" srcOrd="1" destOrd="0" presId="urn:microsoft.com/office/officeart/2005/8/layout/vList5"/>
    <dgm:cxn modelId="{E958B1CC-09C0-411B-85E9-C9189FC3BFEF}" type="presParOf" srcId="{AA9A3B0F-0660-46D1-8ADE-7F052501D721}" destId="{1589CF93-D242-46E7-A6E4-6B8FFAAD6E3D}" srcOrd="2" destOrd="0" presId="urn:microsoft.com/office/officeart/2005/8/layout/vList5"/>
    <dgm:cxn modelId="{88B26F90-9CB7-4D63-A842-4279EB9A94B0}" type="presParOf" srcId="{1589CF93-D242-46E7-A6E4-6B8FFAAD6E3D}" destId="{B06474FE-AA28-4074-AB82-6942075A7E1B}" srcOrd="0" destOrd="0" presId="urn:microsoft.com/office/officeart/2005/8/layout/vList5"/>
    <dgm:cxn modelId="{6BB41245-CE26-462C-BF58-11A21628D1E2}" type="presParOf" srcId="{1589CF93-D242-46E7-A6E4-6B8FFAAD6E3D}" destId="{B37CAC95-98D1-4980-82FD-46C20454418B}" srcOrd="1" destOrd="0" presId="urn:microsoft.com/office/officeart/2005/8/layout/vList5"/>
    <dgm:cxn modelId="{C2371D68-DC0F-401F-8298-DB5B990C1840}" type="presParOf" srcId="{AA9A3B0F-0660-46D1-8ADE-7F052501D721}" destId="{B1ECD4F8-7687-44DA-A46D-449AF5B62394}" srcOrd="3" destOrd="0" presId="urn:microsoft.com/office/officeart/2005/8/layout/vList5"/>
    <dgm:cxn modelId="{FC644304-D3DE-4DFC-8D49-366AF380A4AA}" type="presParOf" srcId="{AA9A3B0F-0660-46D1-8ADE-7F052501D721}" destId="{B1DF3576-E7AF-4A74-B1A5-B5FD9F168F5B}" srcOrd="4" destOrd="0" presId="urn:microsoft.com/office/officeart/2005/8/layout/vList5"/>
    <dgm:cxn modelId="{07F9C7E4-3B9A-40C3-8115-5FC1FB83A274}" type="presParOf" srcId="{B1DF3576-E7AF-4A74-B1A5-B5FD9F168F5B}" destId="{701E5611-AB4B-444E-B863-39745BB4E31C}" srcOrd="0" destOrd="0" presId="urn:microsoft.com/office/officeart/2005/8/layout/vList5"/>
    <dgm:cxn modelId="{644EFC41-2F67-4A86-B063-1027D3E32210}" type="presParOf" srcId="{B1DF3576-E7AF-4A74-B1A5-B5FD9F168F5B}" destId="{335198F2-E2A0-4533-BEAC-693E3C77A4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041D3AB-D881-4DF8-9187-DF198E7FBDC2}" type="doc">
      <dgm:prSet loTypeId="urn:microsoft.com/office/officeart/2008/layout/VerticalCurvedList" loCatId="list" qsTypeId="urn:microsoft.com/office/officeart/2005/8/quickstyle/3d2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2771D247-1F1B-4FB7-86E8-16642554E8BD}">
      <dgm:prSet phldrT="[Text]" custT="1"/>
      <dgm:spPr/>
      <dgm:t>
        <a:bodyPr/>
        <a:lstStyle/>
        <a:p>
          <a:r>
            <a:rPr lang="en-US" sz="1600" dirty="0">
              <a:latin typeface="Candara" panose="020E0502030303020204" pitchFamily="34" charset="0"/>
            </a:rPr>
            <a:t>Routine messages</a:t>
          </a:r>
          <a:endParaRPr lang="en-US" sz="1600" b="1" dirty="0">
            <a:latin typeface="Candara" panose="020E0502030303020204" pitchFamily="34" charset="0"/>
          </a:endParaRPr>
        </a:p>
      </dgm:t>
    </dgm:pt>
    <dgm:pt modelId="{C6B29195-9EE1-446E-A16A-56CA98116DC0}" type="parTrans" cxnId="{67BAD8AB-E9D9-4194-99BC-45DF85C1510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AF1CE1EC-0731-410F-9EF2-D510434A54FF}" type="sibTrans" cxnId="{67BAD8AB-E9D9-4194-99BC-45DF85C1510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B653ACD6-8DAF-4033-9C9D-FF7BFB6E9056}">
      <dgm:prSet phldrT="[Text]" custT="1"/>
      <dgm:spPr/>
      <dgm:t>
        <a:bodyPr/>
        <a:lstStyle/>
        <a:p>
          <a:r>
            <a:rPr lang="en-US" sz="1600" dirty="0">
              <a:latin typeface="Candara" panose="020E0502030303020204" pitchFamily="34" charset="0"/>
            </a:rPr>
            <a:t>Neutral information</a:t>
          </a:r>
          <a:endParaRPr lang="en-US" sz="1600" b="1" dirty="0">
            <a:latin typeface="Candara" panose="020E0502030303020204" pitchFamily="34" charset="0"/>
          </a:endParaRPr>
        </a:p>
      </dgm:t>
    </dgm:pt>
    <dgm:pt modelId="{3320D637-B2D0-4196-AAE1-7E5CFF51E12E}" type="parTrans" cxnId="{5308F844-4ED5-4D74-B608-62F61DFAF85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050166ED-28BD-4460-8234-A52FB4FE6AA6}" type="sibTrans" cxnId="{5308F844-4ED5-4D74-B608-62F61DFAF85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C2DB9D34-7440-4FCE-9962-8957BF981DF8}">
      <dgm:prSet phldrT="[Text]" custT="1"/>
      <dgm:spPr/>
      <dgm:t>
        <a:bodyPr/>
        <a:lstStyle/>
        <a:p>
          <a:r>
            <a:rPr lang="en-US" sz="1600" dirty="0">
              <a:latin typeface="Candara" panose="020E0502030303020204" pitchFamily="34" charset="0"/>
            </a:rPr>
            <a:t>Open and clear presentation of information</a:t>
          </a:r>
          <a:endParaRPr lang="en-US" sz="1600" b="1" dirty="0">
            <a:latin typeface="Candara" panose="020E0502030303020204" pitchFamily="34" charset="0"/>
          </a:endParaRPr>
        </a:p>
      </dgm:t>
    </dgm:pt>
    <dgm:pt modelId="{DB62FB71-ADDA-4BC3-A891-DF1089464889}" type="parTrans" cxnId="{D1846FE0-D4CF-4DE6-89BA-A424CE97CDD7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0FB579DE-0BE4-43D9-8800-25FAA2722EA1}" type="sibTrans" cxnId="{D1846FE0-D4CF-4DE6-89BA-A424CE97CDD7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43713765-24C7-4056-AC1E-E88AB6DA43E0}" type="pres">
      <dgm:prSet presAssocID="{6041D3AB-D881-4DF8-9187-DF198E7FBDC2}" presName="Name0" presStyleCnt="0">
        <dgm:presLayoutVars>
          <dgm:chMax val="7"/>
          <dgm:chPref val="7"/>
          <dgm:dir/>
        </dgm:presLayoutVars>
      </dgm:prSet>
      <dgm:spPr/>
    </dgm:pt>
    <dgm:pt modelId="{FC5B24B3-57CD-4D01-8A66-67E8E37D7D89}" type="pres">
      <dgm:prSet presAssocID="{6041D3AB-D881-4DF8-9187-DF198E7FBDC2}" presName="Name1" presStyleCnt="0"/>
      <dgm:spPr/>
    </dgm:pt>
    <dgm:pt modelId="{F8115E9E-0D1E-4442-99FF-DBE63E1B62EC}" type="pres">
      <dgm:prSet presAssocID="{6041D3AB-D881-4DF8-9187-DF198E7FBDC2}" presName="cycle" presStyleCnt="0"/>
      <dgm:spPr/>
    </dgm:pt>
    <dgm:pt modelId="{39E943A2-B078-4A1A-95E7-D470B4FC9141}" type="pres">
      <dgm:prSet presAssocID="{6041D3AB-D881-4DF8-9187-DF198E7FBDC2}" presName="srcNode" presStyleLbl="node1" presStyleIdx="0" presStyleCnt="3"/>
      <dgm:spPr/>
    </dgm:pt>
    <dgm:pt modelId="{2E16586A-B959-48C4-B859-BE02B0A71A66}" type="pres">
      <dgm:prSet presAssocID="{6041D3AB-D881-4DF8-9187-DF198E7FBDC2}" presName="conn" presStyleLbl="parChTrans1D2" presStyleIdx="0" presStyleCnt="1"/>
      <dgm:spPr/>
    </dgm:pt>
    <dgm:pt modelId="{A79B3FEA-CF97-4D1D-AAA5-01B61FA43956}" type="pres">
      <dgm:prSet presAssocID="{6041D3AB-D881-4DF8-9187-DF198E7FBDC2}" presName="extraNode" presStyleLbl="node1" presStyleIdx="0" presStyleCnt="3"/>
      <dgm:spPr/>
    </dgm:pt>
    <dgm:pt modelId="{D5F26FC0-C575-4CB3-93AD-7439B9D65B81}" type="pres">
      <dgm:prSet presAssocID="{6041D3AB-D881-4DF8-9187-DF198E7FBDC2}" presName="dstNode" presStyleLbl="node1" presStyleIdx="0" presStyleCnt="3"/>
      <dgm:spPr/>
    </dgm:pt>
    <dgm:pt modelId="{D028E361-1D33-44F7-A086-5DF37CC9B163}" type="pres">
      <dgm:prSet presAssocID="{2771D247-1F1B-4FB7-86E8-16642554E8BD}" presName="text_1" presStyleLbl="node1" presStyleIdx="0" presStyleCnt="3">
        <dgm:presLayoutVars>
          <dgm:bulletEnabled val="1"/>
        </dgm:presLayoutVars>
      </dgm:prSet>
      <dgm:spPr/>
    </dgm:pt>
    <dgm:pt modelId="{AEB6AA2D-4923-4DDF-8188-BF35E5148C3B}" type="pres">
      <dgm:prSet presAssocID="{2771D247-1F1B-4FB7-86E8-16642554E8BD}" presName="accent_1" presStyleCnt="0"/>
      <dgm:spPr/>
    </dgm:pt>
    <dgm:pt modelId="{BF962118-0CB8-40BA-8A93-9AB14A148F25}" type="pres">
      <dgm:prSet presAssocID="{2771D247-1F1B-4FB7-86E8-16642554E8BD}" presName="accentRepeatNode" presStyleLbl="solidFgAcc1" presStyleIdx="0" presStyleCnt="3"/>
      <dgm:spPr/>
    </dgm:pt>
    <dgm:pt modelId="{47AA7509-9469-449C-AB33-A05C3FF5B71C}" type="pres">
      <dgm:prSet presAssocID="{B653ACD6-8DAF-4033-9C9D-FF7BFB6E9056}" presName="text_2" presStyleLbl="node1" presStyleIdx="1" presStyleCnt="3">
        <dgm:presLayoutVars>
          <dgm:bulletEnabled val="1"/>
        </dgm:presLayoutVars>
      </dgm:prSet>
      <dgm:spPr/>
    </dgm:pt>
    <dgm:pt modelId="{78B19C17-08FB-4419-8C11-F9B40B3448CA}" type="pres">
      <dgm:prSet presAssocID="{B653ACD6-8DAF-4033-9C9D-FF7BFB6E9056}" presName="accent_2" presStyleCnt="0"/>
      <dgm:spPr/>
    </dgm:pt>
    <dgm:pt modelId="{4353812E-A8A1-4604-9558-67AC95EFE4E2}" type="pres">
      <dgm:prSet presAssocID="{B653ACD6-8DAF-4033-9C9D-FF7BFB6E9056}" presName="accentRepeatNode" presStyleLbl="solidFgAcc1" presStyleIdx="1" presStyleCnt="3"/>
      <dgm:spPr/>
    </dgm:pt>
    <dgm:pt modelId="{43D44BC8-D8AF-41A3-87E6-A8F8DCE49A2B}" type="pres">
      <dgm:prSet presAssocID="{C2DB9D34-7440-4FCE-9962-8957BF981DF8}" presName="text_3" presStyleLbl="node1" presStyleIdx="2" presStyleCnt="3">
        <dgm:presLayoutVars>
          <dgm:bulletEnabled val="1"/>
        </dgm:presLayoutVars>
      </dgm:prSet>
      <dgm:spPr/>
    </dgm:pt>
    <dgm:pt modelId="{BEA37D5A-CC32-4DFD-94B2-7D46458616D1}" type="pres">
      <dgm:prSet presAssocID="{C2DB9D34-7440-4FCE-9962-8957BF981DF8}" presName="accent_3" presStyleCnt="0"/>
      <dgm:spPr/>
    </dgm:pt>
    <dgm:pt modelId="{0FA9ACED-DABC-4FD5-AD3E-23FC0C19C013}" type="pres">
      <dgm:prSet presAssocID="{C2DB9D34-7440-4FCE-9962-8957BF981DF8}" presName="accentRepeatNode" presStyleLbl="solidFgAcc1" presStyleIdx="2" presStyleCnt="3"/>
      <dgm:spPr/>
    </dgm:pt>
  </dgm:ptLst>
  <dgm:cxnLst>
    <dgm:cxn modelId="{E1BFFA1D-B704-4AB2-B00E-5C6B089B9B6B}" type="presOf" srcId="{6041D3AB-D881-4DF8-9187-DF198E7FBDC2}" destId="{43713765-24C7-4056-AC1E-E88AB6DA43E0}" srcOrd="0" destOrd="0" presId="urn:microsoft.com/office/officeart/2008/layout/VerticalCurvedList"/>
    <dgm:cxn modelId="{5308F844-4ED5-4D74-B608-62F61DFAF85F}" srcId="{6041D3AB-D881-4DF8-9187-DF198E7FBDC2}" destId="{B653ACD6-8DAF-4033-9C9D-FF7BFB6E9056}" srcOrd="1" destOrd="0" parTransId="{3320D637-B2D0-4196-AAE1-7E5CFF51E12E}" sibTransId="{050166ED-28BD-4460-8234-A52FB4FE6AA6}"/>
    <dgm:cxn modelId="{A9C8C774-7ACA-45BA-8ADD-BABB617C3293}" type="presOf" srcId="{C2DB9D34-7440-4FCE-9962-8957BF981DF8}" destId="{43D44BC8-D8AF-41A3-87E6-A8F8DCE49A2B}" srcOrd="0" destOrd="0" presId="urn:microsoft.com/office/officeart/2008/layout/VerticalCurvedList"/>
    <dgm:cxn modelId="{67BAD8AB-E9D9-4194-99BC-45DF85C1510F}" srcId="{6041D3AB-D881-4DF8-9187-DF198E7FBDC2}" destId="{2771D247-1F1B-4FB7-86E8-16642554E8BD}" srcOrd="0" destOrd="0" parTransId="{C6B29195-9EE1-446E-A16A-56CA98116DC0}" sibTransId="{AF1CE1EC-0731-410F-9EF2-D510434A54FF}"/>
    <dgm:cxn modelId="{461C17B0-BCF3-4836-994A-C1C7E12A2288}" type="presOf" srcId="{2771D247-1F1B-4FB7-86E8-16642554E8BD}" destId="{D028E361-1D33-44F7-A086-5DF37CC9B163}" srcOrd="0" destOrd="0" presId="urn:microsoft.com/office/officeart/2008/layout/VerticalCurvedList"/>
    <dgm:cxn modelId="{0D1FD3B3-0BF8-4786-8B1D-BF27DAB6D161}" type="presOf" srcId="{AF1CE1EC-0731-410F-9EF2-D510434A54FF}" destId="{2E16586A-B959-48C4-B859-BE02B0A71A66}" srcOrd="0" destOrd="0" presId="urn:microsoft.com/office/officeart/2008/layout/VerticalCurvedList"/>
    <dgm:cxn modelId="{D1846FE0-D4CF-4DE6-89BA-A424CE97CDD7}" srcId="{6041D3AB-D881-4DF8-9187-DF198E7FBDC2}" destId="{C2DB9D34-7440-4FCE-9962-8957BF981DF8}" srcOrd="2" destOrd="0" parTransId="{DB62FB71-ADDA-4BC3-A891-DF1089464889}" sibTransId="{0FB579DE-0BE4-43D9-8800-25FAA2722EA1}"/>
    <dgm:cxn modelId="{55FD2DF2-E3FD-421E-9E70-7FA99EF861DA}" type="presOf" srcId="{B653ACD6-8DAF-4033-9C9D-FF7BFB6E9056}" destId="{47AA7509-9469-449C-AB33-A05C3FF5B71C}" srcOrd="0" destOrd="0" presId="urn:microsoft.com/office/officeart/2008/layout/VerticalCurvedList"/>
    <dgm:cxn modelId="{0EC4416A-369C-496A-8C9D-8F38E84732FC}" type="presParOf" srcId="{43713765-24C7-4056-AC1E-E88AB6DA43E0}" destId="{FC5B24B3-57CD-4D01-8A66-67E8E37D7D89}" srcOrd="0" destOrd="0" presId="urn:microsoft.com/office/officeart/2008/layout/VerticalCurvedList"/>
    <dgm:cxn modelId="{349690F3-BD02-4BEE-8BCA-95BB7252A9BC}" type="presParOf" srcId="{FC5B24B3-57CD-4D01-8A66-67E8E37D7D89}" destId="{F8115E9E-0D1E-4442-99FF-DBE63E1B62EC}" srcOrd="0" destOrd="0" presId="urn:microsoft.com/office/officeart/2008/layout/VerticalCurvedList"/>
    <dgm:cxn modelId="{17F08AB2-6BA4-4743-9038-C188EA005B80}" type="presParOf" srcId="{F8115E9E-0D1E-4442-99FF-DBE63E1B62EC}" destId="{39E943A2-B078-4A1A-95E7-D470B4FC9141}" srcOrd="0" destOrd="0" presId="urn:microsoft.com/office/officeart/2008/layout/VerticalCurvedList"/>
    <dgm:cxn modelId="{5E403CAB-4239-41BC-80AF-99ABAD3FE14D}" type="presParOf" srcId="{F8115E9E-0D1E-4442-99FF-DBE63E1B62EC}" destId="{2E16586A-B959-48C4-B859-BE02B0A71A66}" srcOrd="1" destOrd="0" presId="urn:microsoft.com/office/officeart/2008/layout/VerticalCurvedList"/>
    <dgm:cxn modelId="{997B362A-3871-4B5C-A5EF-21A5B78821E4}" type="presParOf" srcId="{F8115E9E-0D1E-4442-99FF-DBE63E1B62EC}" destId="{A79B3FEA-CF97-4D1D-AAA5-01B61FA43956}" srcOrd="2" destOrd="0" presId="urn:microsoft.com/office/officeart/2008/layout/VerticalCurvedList"/>
    <dgm:cxn modelId="{B8BED508-FE0B-44EB-BFF8-D8CE2E3A7F28}" type="presParOf" srcId="{F8115E9E-0D1E-4442-99FF-DBE63E1B62EC}" destId="{D5F26FC0-C575-4CB3-93AD-7439B9D65B81}" srcOrd="3" destOrd="0" presId="urn:microsoft.com/office/officeart/2008/layout/VerticalCurvedList"/>
    <dgm:cxn modelId="{6A96AC79-1499-47A8-A143-63F35F7775B6}" type="presParOf" srcId="{FC5B24B3-57CD-4D01-8A66-67E8E37D7D89}" destId="{D028E361-1D33-44F7-A086-5DF37CC9B163}" srcOrd="1" destOrd="0" presId="urn:microsoft.com/office/officeart/2008/layout/VerticalCurvedList"/>
    <dgm:cxn modelId="{6DCF3A57-F50C-4ED0-A9B9-21034D5DFCA0}" type="presParOf" srcId="{FC5B24B3-57CD-4D01-8A66-67E8E37D7D89}" destId="{AEB6AA2D-4923-4DDF-8188-BF35E5148C3B}" srcOrd="2" destOrd="0" presId="urn:microsoft.com/office/officeart/2008/layout/VerticalCurvedList"/>
    <dgm:cxn modelId="{D672EE4D-669A-46E9-902B-8098BEE6A9F4}" type="presParOf" srcId="{AEB6AA2D-4923-4DDF-8188-BF35E5148C3B}" destId="{BF962118-0CB8-40BA-8A93-9AB14A148F25}" srcOrd="0" destOrd="0" presId="urn:microsoft.com/office/officeart/2008/layout/VerticalCurvedList"/>
    <dgm:cxn modelId="{6D405CDA-AC61-4474-95CE-40BE54B3AF2B}" type="presParOf" srcId="{FC5B24B3-57CD-4D01-8A66-67E8E37D7D89}" destId="{47AA7509-9469-449C-AB33-A05C3FF5B71C}" srcOrd="3" destOrd="0" presId="urn:microsoft.com/office/officeart/2008/layout/VerticalCurvedList"/>
    <dgm:cxn modelId="{0473F6ED-DFF6-4068-B4F0-5EB22F97DACB}" type="presParOf" srcId="{FC5B24B3-57CD-4D01-8A66-67E8E37D7D89}" destId="{78B19C17-08FB-4419-8C11-F9B40B3448CA}" srcOrd="4" destOrd="0" presId="urn:microsoft.com/office/officeart/2008/layout/VerticalCurvedList"/>
    <dgm:cxn modelId="{D18288D0-CE01-4A80-A549-188B5488B557}" type="presParOf" srcId="{78B19C17-08FB-4419-8C11-F9B40B3448CA}" destId="{4353812E-A8A1-4604-9558-67AC95EFE4E2}" srcOrd="0" destOrd="0" presId="urn:microsoft.com/office/officeart/2008/layout/VerticalCurvedList"/>
    <dgm:cxn modelId="{6927FA08-D8DA-4D49-84F0-EFBF81F82A53}" type="presParOf" srcId="{FC5B24B3-57CD-4D01-8A66-67E8E37D7D89}" destId="{43D44BC8-D8AF-41A3-87E6-A8F8DCE49A2B}" srcOrd="5" destOrd="0" presId="urn:microsoft.com/office/officeart/2008/layout/VerticalCurvedList"/>
    <dgm:cxn modelId="{8F66F7CA-58F1-4969-A246-E2F3DCE36D96}" type="presParOf" srcId="{FC5B24B3-57CD-4D01-8A66-67E8E37D7D89}" destId="{BEA37D5A-CC32-4DFD-94B2-7D46458616D1}" srcOrd="6" destOrd="0" presId="urn:microsoft.com/office/officeart/2008/layout/VerticalCurvedList"/>
    <dgm:cxn modelId="{A8FA63ED-E370-4C46-A887-563371E061BA}" type="presParOf" srcId="{BEA37D5A-CC32-4DFD-94B2-7D46458616D1}" destId="{0FA9ACED-DABC-4FD5-AD3E-23FC0C19C01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041D3AB-D881-4DF8-9187-DF198E7FBDC2}" type="doc">
      <dgm:prSet loTypeId="urn:microsoft.com/office/officeart/2008/layout/VerticalCurvedList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771D247-1F1B-4FB7-86E8-16642554E8BD}">
      <dgm:prSet phldrT="[Text]" custT="1"/>
      <dgm:spPr/>
      <dgm:t>
        <a:bodyPr/>
        <a:lstStyle/>
        <a:p>
          <a:r>
            <a:rPr lang="en-US" sz="1600" kern="1200" dirty="0">
              <a:latin typeface="Candara" panose="020E0502030303020204" pitchFamily="34" charset="0"/>
            </a:rPr>
            <a:t>Discussion before conclusion</a:t>
          </a:r>
          <a:endParaRPr lang="en-US" sz="1600" b="1" kern="1200" dirty="0">
            <a:latin typeface="Candara" panose="020E0502030303020204" pitchFamily="34" charset="0"/>
            <a:ea typeface="+mn-ea"/>
            <a:cs typeface="+mn-cs"/>
          </a:endParaRPr>
        </a:p>
      </dgm:t>
    </dgm:pt>
    <dgm:pt modelId="{C6B29195-9EE1-446E-A16A-56CA98116DC0}" type="parTrans" cxnId="{67BAD8AB-E9D9-4194-99BC-45DF85C1510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AF1CE1EC-0731-410F-9EF2-D510434A54FF}" type="sibTrans" cxnId="{67BAD8AB-E9D9-4194-99BC-45DF85C1510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B653ACD6-8DAF-4033-9C9D-FF7BFB6E9056}">
      <dgm:prSet phldrT="[Text]" custT="1"/>
      <dgm:spPr/>
      <dgm:t>
        <a:bodyPr/>
        <a:lstStyle/>
        <a:p>
          <a:r>
            <a:rPr lang="en-US" sz="1600" kern="1200" dirty="0">
              <a:latin typeface="Candara" panose="020E0502030303020204" pitchFamily="34" charset="0"/>
            </a:rPr>
            <a:t>Use of factual information to draw conclusion</a:t>
          </a:r>
          <a:endParaRPr lang="en-US" sz="1600" b="1" kern="1200" dirty="0">
            <a:latin typeface="Candara" panose="020E0502030303020204" pitchFamily="34" charset="0"/>
            <a:ea typeface="+mn-ea"/>
            <a:cs typeface="+mn-cs"/>
          </a:endParaRPr>
        </a:p>
      </dgm:t>
    </dgm:pt>
    <dgm:pt modelId="{3320D637-B2D0-4196-AAE1-7E5CFF51E12E}" type="parTrans" cxnId="{5308F844-4ED5-4D74-B608-62F61DFAF85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050166ED-28BD-4460-8234-A52FB4FE6AA6}" type="sibTrans" cxnId="{5308F844-4ED5-4D74-B608-62F61DFAF85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C2DB9D34-7440-4FCE-9962-8957BF981DF8}">
      <dgm:prSet phldrT="[Text]" custT="1"/>
      <dgm:spPr/>
      <dgm:t>
        <a:bodyPr/>
        <a:lstStyle/>
        <a:p>
          <a:r>
            <a:rPr lang="en-US" sz="1600" kern="1200" dirty="0">
              <a:latin typeface="Candara" panose="020E0502030303020204" pitchFamily="34" charset="0"/>
            </a:rPr>
            <a:t>Used in the case of informed readers</a:t>
          </a:r>
          <a:endParaRPr lang="en-US" sz="1600" b="1" kern="1200" dirty="0">
            <a:latin typeface="Candara" panose="020E0502030303020204" pitchFamily="34" charset="0"/>
            <a:ea typeface="+mn-ea"/>
            <a:cs typeface="+mn-cs"/>
          </a:endParaRPr>
        </a:p>
      </dgm:t>
    </dgm:pt>
    <dgm:pt modelId="{DB62FB71-ADDA-4BC3-A891-DF1089464889}" type="parTrans" cxnId="{D1846FE0-D4CF-4DE6-89BA-A424CE97CDD7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0FB579DE-0BE4-43D9-8800-25FAA2722EA1}" type="sibTrans" cxnId="{D1846FE0-D4CF-4DE6-89BA-A424CE97CDD7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D783900D-0740-4120-A5CD-5400FC0452FD}">
      <dgm:prSet phldrT="[Text]" custT="1"/>
      <dgm:spPr/>
      <dgm:t>
        <a:bodyPr/>
        <a:lstStyle/>
        <a:p>
          <a:r>
            <a:rPr lang="en-US" sz="1600" kern="1200">
              <a:latin typeface="Candara" panose="020E0502030303020204" pitchFamily="34" charset="0"/>
            </a:rPr>
            <a:t>With the expected resistance</a:t>
          </a:r>
          <a:endParaRPr lang="en-US" sz="1600" b="1" kern="1200" dirty="0">
            <a:latin typeface="Candara" panose="020E0502030303020204" pitchFamily="34" charset="0"/>
            <a:ea typeface="+mn-ea"/>
            <a:cs typeface="+mn-cs"/>
          </a:endParaRPr>
        </a:p>
      </dgm:t>
    </dgm:pt>
    <dgm:pt modelId="{4105AEFF-5226-4000-8D57-258642F223B4}" type="parTrans" cxnId="{DC1B9A67-6889-4C64-AACE-B6C75276E8E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53A1ADE-D56C-4ED6-9582-34920AC40970}" type="sibTrans" cxnId="{DC1B9A67-6889-4C64-AACE-B6C75276E8E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3713765-24C7-4056-AC1E-E88AB6DA43E0}" type="pres">
      <dgm:prSet presAssocID="{6041D3AB-D881-4DF8-9187-DF198E7FBDC2}" presName="Name0" presStyleCnt="0">
        <dgm:presLayoutVars>
          <dgm:chMax val="7"/>
          <dgm:chPref val="7"/>
          <dgm:dir/>
        </dgm:presLayoutVars>
      </dgm:prSet>
      <dgm:spPr/>
    </dgm:pt>
    <dgm:pt modelId="{FC5B24B3-57CD-4D01-8A66-67E8E37D7D89}" type="pres">
      <dgm:prSet presAssocID="{6041D3AB-D881-4DF8-9187-DF198E7FBDC2}" presName="Name1" presStyleCnt="0"/>
      <dgm:spPr/>
    </dgm:pt>
    <dgm:pt modelId="{F8115E9E-0D1E-4442-99FF-DBE63E1B62EC}" type="pres">
      <dgm:prSet presAssocID="{6041D3AB-D881-4DF8-9187-DF198E7FBDC2}" presName="cycle" presStyleCnt="0"/>
      <dgm:spPr/>
    </dgm:pt>
    <dgm:pt modelId="{39E943A2-B078-4A1A-95E7-D470B4FC9141}" type="pres">
      <dgm:prSet presAssocID="{6041D3AB-D881-4DF8-9187-DF198E7FBDC2}" presName="srcNode" presStyleLbl="node1" presStyleIdx="0" presStyleCnt="4"/>
      <dgm:spPr/>
    </dgm:pt>
    <dgm:pt modelId="{2E16586A-B959-48C4-B859-BE02B0A71A66}" type="pres">
      <dgm:prSet presAssocID="{6041D3AB-D881-4DF8-9187-DF198E7FBDC2}" presName="conn" presStyleLbl="parChTrans1D2" presStyleIdx="0" presStyleCnt="1"/>
      <dgm:spPr/>
    </dgm:pt>
    <dgm:pt modelId="{A79B3FEA-CF97-4D1D-AAA5-01B61FA43956}" type="pres">
      <dgm:prSet presAssocID="{6041D3AB-D881-4DF8-9187-DF198E7FBDC2}" presName="extraNode" presStyleLbl="node1" presStyleIdx="0" presStyleCnt="4"/>
      <dgm:spPr/>
    </dgm:pt>
    <dgm:pt modelId="{D5F26FC0-C575-4CB3-93AD-7439B9D65B81}" type="pres">
      <dgm:prSet presAssocID="{6041D3AB-D881-4DF8-9187-DF198E7FBDC2}" presName="dstNode" presStyleLbl="node1" presStyleIdx="0" presStyleCnt="4"/>
      <dgm:spPr/>
    </dgm:pt>
    <dgm:pt modelId="{D028E361-1D33-44F7-A086-5DF37CC9B163}" type="pres">
      <dgm:prSet presAssocID="{2771D247-1F1B-4FB7-86E8-16642554E8BD}" presName="text_1" presStyleLbl="node1" presStyleIdx="0" presStyleCnt="4">
        <dgm:presLayoutVars>
          <dgm:bulletEnabled val="1"/>
        </dgm:presLayoutVars>
      </dgm:prSet>
      <dgm:spPr/>
    </dgm:pt>
    <dgm:pt modelId="{AEB6AA2D-4923-4DDF-8188-BF35E5148C3B}" type="pres">
      <dgm:prSet presAssocID="{2771D247-1F1B-4FB7-86E8-16642554E8BD}" presName="accent_1" presStyleCnt="0"/>
      <dgm:spPr/>
    </dgm:pt>
    <dgm:pt modelId="{BF962118-0CB8-40BA-8A93-9AB14A148F25}" type="pres">
      <dgm:prSet presAssocID="{2771D247-1F1B-4FB7-86E8-16642554E8BD}" presName="accentRepeatNode" presStyleLbl="solidFgAcc1" presStyleIdx="0" presStyleCnt="4"/>
      <dgm:spPr/>
    </dgm:pt>
    <dgm:pt modelId="{47AA7509-9469-449C-AB33-A05C3FF5B71C}" type="pres">
      <dgm:prSet presAssocID="{B653ACD6-8DAF-4033-9C9D-FF7BFB6E9056}" presName="text_2" presStyleLbl="node1" presStyleIdx="1" presStyleCnt="4" custScaleY="129706">
        <dgm:presLayoutVars>
          <dgm:bulletEnabled val="1"/>
        </dgm:presLayoutVars>
      </dgm:prSet>
      <dgm:spPr/>
    </dgm:pt>
    <dgm:pt modelId="{78B19C17-08FB-4419-8C11-F9B40B3448CA}" type="pres">
      <dgm:prSet presAssocID="{B653ACD6-8DAF-4033-9C9D-FF7BFB6E9056}" presName="accent_2" presStyleCnt="0"/>
      <dgm:spPr/>
    </dgm:pt>
    <dgm:pt modelId="{4353812E-A8A1-4604-9558-67AC95EFE4E2}" type="pres">
      <dgm:prSet presAssocID="{B653ACD6-8DAF-4033-9C9D-FF7BFB6E9056}" presName="accentRepeatNode" presStyleLbl="solidFgAcc1" presStyleIdx="1" presStyleCnt="4"/>
      <dgm:spPr/>
    </dgm:pt>
    <dgm:pt modelId="{43D44BC8-D8AF-41A3-87E6-A8F8DCE49A2B}" type="pres">
      <dgm:prSet presAssocID="{C2DB9D34-7440-4FCE-9962-8957BF981DF8}" presName="text_3" presStyleLbl="node1" presStyleIdx="2" presStyleCnt="4">
        <dgm:presLayoutVars>
          <dgm:bulletEnabled val="1"/>
        </dgm:presLayoutVars>
      </dgm:prSet>
      <dgm:spPr/>
    </dgm:pt>
    <dgm:pt modelId="{BEA37D5A-CC32-4DFD-94B2-7D46458616D1}" type="pres">
      <dgm:prSet presAssocID="{C2DB9D34-7440-4FCE-9962-8957BF981DF8}" presName="accent_3" presStyleCnt="0"/>
      <dgm:spPr/>
    </dgm:pt>
    <dgm:pt modelId="{0FA9ACED-DABC-4FD5-AD3E-23FC0C19C013}" type="pres">
      <dgm:prSet presAssocID="{C2DB9D34-7440-4FCE-9962-8957BF981DF8}" presName="accentRepeatNode" presStyleLbl="solidFgAcc1" presStyleIdx="2" presStyleCnt="4"/>
      <dgm:spPr/>
    </dgm:pt>
    <dgm:pt modelId="{96F76DA1-57A7-46C0-B61A-F137EF71B45F}" type="pres">
      <dgm:prSet presAssocID="{D783900D-0740-4120-A5CD-5400FC0452FD}" presName="text_4" presStyleLbl="node1" presStyleIdx="3" presStyleCnt="4">
        <dgm:presLayoutVars>
          <dgm:bulletEnabled val="1"/>
        </dgm:presLayoutVars>
      </dgm:prSet>
      <dgm:spPr/>
    </dgm:pt>
    <dgm:pt modelId="{0322ECFC-E5AF-4519-9420-AA33F3A9E4AA}" type="pres">
      <dgm:prSet presAssocID="{D783900D-0740-4120-A5CD-5400FC0452FD}" presName="accent_4" presStyleCnt="0"/>
      <dgm:spPr/>
    </dgm:pt>
    <dgm:pt modelId="{8481B2FC-DCFC-45C1-9655-0EF2B95E57C8}" type="pres">
      <dgm:prSet presAssocID="{D783900D-0740-4120-A5CD-5400FC0452FD}" presName="accentRepeatNode" presStyleLbl="solidFgAcc1" presStyleIdx="3" presStyleCnt="4"/>
      <dgm:spPr/>
    </dgm:pt>
  </dgm:ptLst>
  <dgm:cxnLst>
    <dgm:cxn modelId="{E1BFFA1D-B704-4AB2-B00E-5C6B089B9B6B}" type="presOf" srcId="{6041D3AB-D881-4DF8-9187-DF198E7FBDC2}" destId="{43713765-24C7-4056-AC1E-E88AB6DA43E0}" srcOrd="0" destOrd="0" presId="urn:microsoft.com/office/officeart/2008/layout/VerticalCurvedList"/>
    <dgm:cxn modelId="{5308F844-4ED5-4D74-B608-62F61DFAF85F}" srcId="{6041D3AB-D881-4DF8-9187-DF198E7FBDC2}" destId="{B653ACD6-8DAF-4033-9C9D-FF7BFB6E9056}" srcOrd="1" destOrd="0" parTransId="{3320D637-B2D0-4196-AAE1-7E5CFF51E12E}" sibTransId="{050166ED-28BD-4460-8234-A52FB4FE6AA6}"/>
    <dgm:cxn modelId="{DC1B9A67-6889-4C64-AACE-B6C75276E8EB}" srcId="{6041D3AB-D881-4DF8-9187-DF198E7FBDC2}" destId="{D783900D-0740-4120-A5CD-5400FC0452FD}" srcOrd="3" destOrd="0" parTransId="{4105AEFF-5226-4000-8D57-258642F223B4}" sibTransId="{853A1ADE-D56C-4ED6-9582-34920AC40970}"/>
    <dgm:cxn modelId="{A9C8C774-7ACA-45BA-8ADD-BABB617C3293}" type="presOf" srcId="{C2DB9D34-7440-4FCE-9962-8957BF981DF8}" destId="{43D44BC8-D8AF-41A3-87E6-A8F8DCE49A2B}" srcOrd="0" destOrd="0" presId="urn:microsoft.com/office/officeart/2008/layout/VerticalCurvedList"/>
    <dgm:cxn modelId="{67BAD8AB-E9D9-4194-99BC-45DF85C1510F}" srcId="{6041D3AB-D881-4DF8-9187-DF198E7FBDC2}" destId="{2771D247-1F1B-4FB7-86E8-16642554E8BD}" srcOrd="0" destOrd="0" parTransId="{C6B29195-9EE1-446E-A16A-56CA98116DC0}" sibTransId="{AF1CE1EC-0731-410F-9EF2-D510434A54FF}"/>
    <dgm:cxn modelId="{461C17B0-BCF3-4836-994A-C1C7E12A2288}" type="presOf" srcId="{2771D247-1F1B-4FB7-86E8-16642554E8BD}" destId="{D028E361-1D33-44F7-A086-5DF37CC9B163}" srcOrd="0" destOrd="0" presId="urn:microsoft.com/office/officeart/2008/layout/VerticalCurvedList"/>
    <dgm:cxn modelId="{0D1FD3B3-0BF8-4786-8B1D-BF27DAB6D161}" type="presOf" srcId="{AF1CE1EC-0731-410F-9EF2-D510434A54FF}" destId="{2E16586A-B959-48C4-B859-BE02B0A71A66}" srcOrd="0" destOrd="0" presId="urn:microsoft.com/office/officeart/2008/layout/VerticalCurvedList"/>
    <dgm:cxn modelId="{D1846FE0-D4CF-4DE6-89BA-A424CE97CDD7}" srcId="{6041D3AB-D881-4DF8-9187-DF198E7FBDC2}" destId="{C2DB9D34-7440-4FCE-9962-8957BF981DF8}" srcOrd="2" destOrd="0" parTransId="{DB62FB71-ADDA-4BC3-A891-DF1089464889}" sibTransId="{0FB579DE-0BE4-43D9-8800-25FAA2722EA1}"/>
    <dgm:cxn modelId="{55FD2DF2-E3FD-421E-9E70-7FA99EF861DA}" type="presOf" srcId="{B653ACD6-8DAF-4033-9C9D-FF7BFB6E9056}" destId="{47AA7509-9469-449C-AB33-A05C3FF5B71C}" srcOrd="0" destOrd="0" presId="urn:microsoft.com/office/officeart/2008/layout/VerticalCurvedList"/>
    <dgm:cxn modelId="{4611BDFD-7F13-461B-9068-9CE76DD9F38C}" type="presOf" srcId="{D783900D-0740-4120-A5CD-5400FC0452FD}" destId="{96F76DA1-57A7-46C0-B61A-F137EF71B45F}" srcOrd="0" destOrd="0" presId="urn:microsoft.com/office/officeart/2008/layout/VerticalCurvedList"/>
    <dgm:cxn modelId="{0EC4416A-369C-496A-8C9D-8F38E84732FC}" type="presParOf" srcId="{43713765-24C7-4056-AC1E-E88AB6DA43E0}" destId="{FC5B24B3-57CD-4D01-8A66-67E8E37D7D89}" srcOrd="0" destOrd="0" presId="urn:microsoft.com/office/officeart/2008/layout/VerticalCurvedList"/>
    <dgm:cxn modelId="{349690F3-BD02-4BEE-8BCA-95BB7252A9BC}" type="presParOf" srcId="{FC5B24B3-57CD-4D01-8A66-67E8E37D7D89}" destId="{F8115E9E-0D1E-4442-99FF-DBE63E1B62EC}" srcOrd="0" destOrd="0" presId="urn:microsoft.com/office/officeart/2008/layout/VerticalCurvedList"/>
    <dgm:cxn modelId="{17F08AB2-6BA4-4743-9038-C188EA005B80}" type="presParOf" srcId="{F8115E9E-0D1E-4442-99FF-DBE63E1B62EC}" destId="{39E943A2-B078-4A1A-95E7-D470B4FC9141}" srcOrd="0" destOrd="0" presId="urn:microsoft.com/office/officeart/2008/layout/VerticalCurvedList"/>
    <dgm:cxn modelId="{5E403CAB-4239-41BC-80AF-99ABAD3FE14D}" type="presParOf" srcId="{F8115E9E-0D1E-4442-99FF-DBE63E1B62EC}" destId="{2E16586A-B959-48C4-B859-BE02B0A71A66}" srcOrd="1" destOrd="0" presId="urn:microsoft.com/office/officeart/2008/layout/VerticalCurvedList"/>
    <dgm:cxn modelId="{997B362A-3871-4B5C-A5EF-21A5B78821E4}" type="presParOf" srcId="{F8115E9E-0D1E-4442-99FF-DBE63E1B62EC}" destId="{A79B3FEA-CF97-4D1D-AAA5-01B61FA43956}" srcOrd="2" destOrd="0" presId="urn:microsoft.com/office/officeart/2008/layout/VerticalCurvedList"/>
    <dgm:cxn modelId="{B8BED508-FE0B-44EB-BFF8-D8CE2E3A7F28}" type="presParOf" srcId="{F8115E9E-0D1E-4442-99FF-DBE63E1B62EC}" destId="{D5F26FC0-C575-4CB3-93AD-7439B9D65B81}" srcOrd="3" destOrd="0" presId="urn:microsoft.com/office/officeart/2008/layout/VerticalCurvedList"/>
    <dgm:cxn modelId="{6A96AC79-1499-47A8-A143-63F35F7775B6}" type="presParOf" srcId="{FC5B24B3-57CD-4D01-8A66-67E8E37D7D89}" destId="{D028E361-1D33-44F7-A086-5DF37CC9B163}" srcOrd="1" destOrd="0" presId="urn:microsoft.com/office/officeart/2008/layout/VerticalCurvedList"/>
    <dgm:cxn modelId="{6DCF3A57-F50C-4ED0-A9B9-21034D5DFCA0}" type="presParOf" srcId="{FC5B24B3-57CD-4D01-8A66-67E8E37D7D89}" destId="{AEB6AA2D-4923-4DDF-8188-BF35E5148C3B}" srcOrd="2" destOrd="0" presId="urn:microsoft.com/office/officeart/2008/layout/VerticalCurvedList"/>
    <dgm:cxn modelId="{D672EE4D-669A-46E9-902B-8098BEE6A9F4}" type="presParOf" srcId="{AEB6AA2D-4923-4DDF-8188-BF35E5148C3B}" destId="{BF962118-0CB8-40BA-8A93-9AB14A148F25}" srcOrd="0" destOrd="0" presId="urn:microsoft.com/office/officeart/2008/layout/VerticalCurvedList"/>
    <dgm:cxn modelId="{6D405CDA-AC61-4474-95CE-40BE54B3AF2B}" type="presParOf" srcId="{FC5B24B3-57CD-4D01-8A66-67E8E37D7D89}" destId="{47AA7509-9469-449C-AB33-A05C3FF5B71C}" srcOrd="3" destOrd="0" presId="urn:microsoft.com/office/officeart/2008/layout/VerticalCurvedList"/>
    <dgm:cxn modelId="{0473F6ED-DFF6-4068-B4F0-5EB22F97DACB}" type="presParOf" srcId="{FC5B24B3-57CD-4D01-8A66-67E8E37D7D89}" destId="{78B19C17-08FB-4419-8C11-F9B40B3448CA}" srcOrd="4" destOrd="0" presId="urn:microsoft.com/office/officeart/2008/layout/VerticalCurvedList"/>
    <dgm:cxn modelId="{D18288D0-CE01-4A80-A549-188B5488B557}" type="presParOf" srcId="{78B19C17-08FB-4419-8C11-F9B40B3448CA}" destId="{4353812E-A8A1-4604-9558-67AC95EFE4E2}" srcOrd="0" destOrd="0" presId="urn:microsoft.com/office/officeart/2008/layout/VerticalCurvedList"/>
    <dgm:cxn modelId="{6927FA08-D8DA-4D49-84F0-EFBF81F82A53}" type="presParOf" srcId="{FC5B24B3-57CD-4D01-8A66-67E8E37D7D89}" destId="{43D44BC8-D8AF-41A3-87E6-A8F8DCE49A2B}" srcOrd="5" destOrd="0" presId="urn:microsoft.com/office/officeart/2008/layout/VerticalCurvedList"/>
    <dgm:cxn modelId="{8F66F7CA-58F1-4969-A246-E2F3DCE36D96}" type="presParOf" srcId="{FC5B24B3-57CD-4D01-8A66-67E8E37D7D89}" destId="{BEA37D5A-CC32-4DFD-94B2-7D46458616D1}" srcOrd="6" destOrd="0" presId="urn:microsoft.com/office/officeart/2008/layout/VerticalCurvedList"/>
    <dgm:cxn modelId="{A8FA63ED-E370-4C46-A887-563371E061BA}" type="presParOf" srcId="{BEA37D5A-CC32-4DFD-94B2-7D46458616D1}" destId="{0FA9ACED-DABC-4FD5-AD3E-23FC0C19C013}" srcOrd="0" destOrd="0" presId="urn:microsoft.com/office/officeart/2008/layout/VerticalCurvedList"/>
    <dgm:cxn modelId="{9522FF88-66B6-4A7A-BE2A-2E3903A85331}" type="presParOf" srcId="{FC5B24B3-57CD-4D01-8A66-67E8E37D7D89}" destId="{96F76DA1-57A7-46C0-B61A-F137EF71B45F}" srcOrd="7" destOrd="0" presId="urn:microsoft.com/office/officeart/2008/layout/VerticalCurvedList"/>
    <dgm:cxn modelId="{6C12DE35-CD3B-4AFC-BFEB-43A7151E052A}" type="presParOf" srcId="{FC5B24B3-57CD-4D01-8A66-67E8E37D7D89}" destId="{0322ECFC-E5AF-4519-9420-AA33F3A9E4AA}" srcOrd="8" destOrd="0" presId="urn:microsoft.com/office/officeart/2008/layout/VerticalCurvedList"/>
    <dgm:cxn modelId="{7796194F-484E-4BF9-9865-64D26BB10528}" type="presParOf" srcId="{0322ECFC-E5AF-4519-9420-AA33F3A9E4AA}" destId="{8481B2FC-DCFC-45C1-9655-0EF2B95E57C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7085AF-E355-48BB-9EF2-E55AB39E26FC}" type="doc">
      <dgm:prSet loTypeId="urn:microsoft.com/office/officeart/2005/8/layout/cycle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AB7B83-4F4C-4E24-9ABA-97DD9BBA5B1B}">
      <dgm:prSet phldrT="[Text]"/>
      <dgm:spPr/>
      <dgm:t>
        <a:bodyPr/>
        <a:lstStyle/>
        <a:p>
          <a:r>
            <a:rPr lang="en-US" b="1" dirty="0">
              <a:latin typeface="Candara" panose="020E0502030303020204" pitchFamily="34" charset="0"/>
            </a:rPr>
            <a:t>Information</a:t>
          </a:r>
        </a:p>
      </dgm:t>
    </dgm:pt>
    <dgm:pt modelId="{E2B19460-D446-4852-AED6-3B6EBFBFE066}" type="parTrans" cxnId="{4D811B99-5CC9-4600-B635-9F961AD3E216}">
      <dgm:prSet/>
      <dgm:spPr/>
      <dgm:t>
        <a:bodyPr/>
        <a:lstStyle/>
        <a:p>
          <a:endParaRPr lang="en-US" b="1">
            <a:latin typeface="Candara" panose="020E0502030303020204" pitchFamily="34" charset="0"/>
          </a:endParaRPr>
        </a:p>
      </dgm:t>
    </dgm:pt>
    <dgm:pt modelId="{7B2320C2-DF70-4EAC-A936-7EE2A4728312}" type="sibTrans" cxnId="{4D811B99-5CC9-4600-B635-9F961AD3E216}">
      <dgm:prSet/>
      <dgm:spPr/>
      <dgm:t>
        <a:bodyPr/>
        <a:lstStyle/>
        <a:p>
          <a:endParaRPr lang="en-US" b="1">
            <a:latin typeface="Candara" panose="020E0502030303020204" pitchFamily="34" charset="0"/>
          </a:endParaRPr>
        </a:p>
      </dgm:t>
    </dgm:pt>
    <dgm:pt modelId="{BFBC0C66-30AC-4F3E-B225-5E38E2AEFD22}">
      <dgm:prSet phldrT="[Text]"/>
      <dgm:spPr/>
      <dgm:t>
        <a:bodyPr/>
        <a:lstStyle/>
        <a:p>
          <a:r>
            <a:rPr lang="en-US" b="1" dirty="0">
              <a:latin typeface="Candara" panose="020E0502030303020204" pitchFamily="34" charset="0"/>
            </a:rPr>
            <a:t>Instruction</a:t>
          </a:r>
        </a:p>
      </dgm:t>
    </dgm:pt>
    <dgm:pt modelId="{2E58E2C6-E319-48CC-990D-DADD61D0B3D0}" type="parTrans" cxnId="{52A1DD19-7681-4079-9EB2-D53DDA170383}">
      <dgm:prSet/>
      <dgm:spPr/>
      <dgm:t>
        <a:bodyPr/>
        <a:lstStyle/>
        <a:p>
          <a:endParaRPr lang="en-US" b="1">
            <a:latin typeface="Candara" panose="020E0502030303020204" pitchFamily="34" charset="0"/>
          </a:endParaRPr>
        </a:p>
      </dgm:t>
    </dgm:pt>
    <dgm:pt modelId="{DD6E2658-7A54-49B2-BEDC-1420F664470D}" type="sibTrans" cxnId="{52A1DD19-7681-4079-9EB2-D53DDA170383}">
      <dgm:prSet/>
      <dgm:spPr/>
      <dgm:t>
        <a:bodyPr/>
        <a:lstStyle/>
        <a:p>
          <a:endParaRPr lang="en-US" b="1">
            <a:latin typeface="Candara" panose="020E0502030303020204" pitchFamily="34" charset="0"/>
          </a:endParaRPr>
        </a:p>
      </dgm:t>
    </dgm:pt>
    <dgm:pt modelId="{DC0317FB-2A5C-4663-9450-0C00428889C6}">
      <dgm:prSet phldrT="[Text]"/>
      <dgm:spPr/>
      <dgm:t>
        <a:bodyPr/>
        <a:lstStyle/>
        <a:p>
          <a:r>
            <a:rPr lang="en-US" b="1" dirty="0">
              <a:latin typeface="Candara" panose="020E0502030303020204" pitchFamily="34" charset="0"/>
            </a:rPr>
            <a:t>Description</a:t>
          </a:r>
        </a:p>
      </dgm:t>
    </dgm:pt>
    <dgm:pt modelId="{084D7FA2-C9A6-4B2B-A9FF-B0041B16085C}" type="parTrans" cxnId="{9484DFD8-6DE7-4CDB-A530-7896EF24A006}">
      <dgm:prSet/>
      <dgm:spPr/>
      <dgm:t>
        <a:bodyPr/>
        <a:lstStyle/>
        <a:p>
          <a:endParaRPr lang="en-US" b="1">
            <a:latin typeface="Candara" panose="020E0502030303020204" pitchFamily="34" charset="0"/>
          </a:endParaRPr>
        </a:p>
      </dgm:t>
    </dgm:pt>
    <dgm:pt modelId="{E1302985-0C71-451A-9C61-7FFC0D3ABC57}" type="sibTrans" cxnId="{9484DFD8-6DE7-4CDB-A530-7896EF24A006}">
      <dgm:prSet/>
      <dgm:spPr/>
      <dgm:t>
        <a:bodyPr/>
        <a:lstStyle/>
        <a:p>
          <a:endParaRPr lang="en-US" b="1">
            <a:latin typeface="Candara" panose="020E0502030303020204" pitchFamily="34" charset="0"/>
          </a:endParaRPr>
        </a:p>
      </dgm:t>
    </dgm:pt>
    <dgm:pt modelId="{4078D4A0-28FA-4959-BCF4-3CFFBCB4CDFD}">
      <dgm:prSet phldrT="[Text]"/>
      <dgm:spPr/>
      <dgm:t>
        <a:bodyPr/>
        <a:lstStyle/>
        <a:p>
          <a:r>
            <a:rPr lang="en-US" b="1" dirty="0">
              <a:latin typeface="Candara" panose="020E0502030303020204" pitchFamily="34" charset="0"/>
            </a:rPr>
            <a:t>Explanation</a:t>
          </a:r>
        </a:p>
      </dgm:t>
    </dgm:pt>
    <dgm:pt modelId="{18ACE5B7-AC1F-4A33-8937-0AE9F9F6F7E9}" type="parTrans" cxnId="{FDC9AF63-F728-4EFA-905B-08A12ABBF436}">
      <dgm:prSet/>
      <dgm:spPr/>
      <dgm:t>
        <a:bodyPr/>
        <a:lstStyle/>
        <a:p>
          <a:endParaRPr lang="en-US" b="1">
            <a:latin typeface="Candara" panose="020E0502030303020204" pitchFamily="34" charset="0"/>
          </a:endParaRPr>
        </a:p>
      </dgm:t>
    </dgm:pt>
    <dgm:pt modelId="{7F4BD232-FB41-4221-954F-DC753E18079E}" type="sibTrans" cxnId="{FDC9AF63-F728-4EFA-905B-08A12ABBF436}">
      <dgm:prSet/>
      <dgm:spPr/>
      <dgm:t>
        <a:bodyPr/>
        <a:lstStyle/>
        <a:p>
          <a:endParaRPr lang="en-US" b="1">
            <a:latin typeface="Candara" panose="020E0502030303020204" pitchFamily="34" charset="0"/>
          </a:endParaRPr>
        </a:p>
      </dgm:t>
    </dgm:pt>
    <dgm:pt modelId="{184EF21A-A257-44FF-9BE0-EAC244B0CBF9}">
      <dgm:prSet phldrT="[Text]"/>
      <dgm:spPr/>
      <dgm:t>
        <a:bodyPr/>
        <a:lstStyle/>
        <a:p>
          <a:r>
            <a:rPr lang="en-US" b="1" dirty="0">
              <a:latin typeface="Candara" panose="020E0502030303020204" pitchFamily="34" charset="0"/>
            </a:rPr>
            <a:t>Mechanism</a:t>
          </a:r>
        </a:p>
      </dgm:t>
    </dgm:pt>
    <dgm:pt modelId="{CE93C135-6917-4649-9D29-83E4A3014096}" type="parTrans" cxnId="{842F8393-2530-4002-A3E7-FD85D0DB036C}">
      <dgm:prSet/>
      <dgm:spPr/>
      <dgm:t>
        <a:bodyPr/>
        <a:lstStyle/>
        <a:p>
          <a:endParaRPr lang="en-US" b="1">
            <a:latin typeface="Candara" panose="020E0502030303020204" pitchFamily="34" charset="0"/>
          </a:endParaRPr>
        </a:p>
      </dgm:t>
    </dgm:pt>
    <dgm:pt modelId="{482906F6-3CD6-48BA-BC94-B220C3CB0B75}" type="sibTrans" cxnId="{842F8393-2530-4002-A3E7-FD85D0DB036C}">
      <dgm:prSet/>
      <dgm:spPr/>
      <dgm:t>
        <a:bodyPr/>
        <a:lstStyle/>
        <a:p>
          <a:endParaRPr lang="en-US" b="1">
            <a:latin typeface="Candara" panose="020E0502030303020204" pitchFamily="34" charset="0"/>
          </a:endParaRPr>
        </a:p>
      </dgm:t>
    </dgm:pt>
    <dgm:pt modelId="{C194A9C1-DE85-4DB1-8DBD-700E59959DE1}" type="pres">
      <dgm:prSet presAssocID="{277085AF-E355-48BB-9EF2-E55AB39E26FC}" presName="cycle" presStyleCnt="0">
        <dgm:presLayoutVars>
          <dgm:dir/>
          <dgm:resizeHandles val="exact"/>
        </dgm:presLayoutVars>
      </dgm:prSet>
      <dgm:spPr/>
    </dgm:pt>
    <dgm:pt modelId="{69804655-FE36-4652-89FB-DA9540508F73}" type="pres">
      <dgm:prSet presAssocID="{9CAB7B83-4F4C-4E24-9ABA-97DD9BBA5B1B}" presName="node" presStyleLbl="node1" presStyleIdx="0" presStyleCnt="5">
        <dgm:presLayoutVars>
          <dgm:bulletEnabled val="1"/>
        </dgm:presLayoutVars>
      </dgm:prSet>
      <dgm:spPr/>
    </dgm:pt>
    <dgm:pt modelId="{F629B99F-3BD3-4193-B227-2395B0DE32BE}" type="pres">
      <dgm:prSet presAssocID="{9CAB7B83-4F4C-4E24-9ABA-97DD9BBA5B1B}" presName="spNode" presStyleCnt="0"/>
      <dgm:spPr/>
    </dgm:pt>
    <dgm:pt modelId="{3D57FC38-ECA7-4283-84C6-5215B54F2932}" type="pres">
      <dgm:prSet presAssocID="{7B2320C2-DF70-4EAC-A936-7EE2A4728312}" presName="sibTrans" presStyleLbl="sibTrans1D1" presStyleIdx="0" presStyleCnt="5"/>
      <dgm:spPr/>
    </dgm:pt>
    <dgm:pt modelId="{9B62F284-A067-4C63-9C28-A22DA38E7041}" type="pres">
      <dgm:prSet presAssocID="{BFBC0C66-30AC-4F3E-B225-5E38E2AEFD22}" presName="node" presStyleLbl="node1" presStyleIdx="1" presStyleCnt="5">
        <dgm:presLayoutVars>
          <dgm:bulletEnabled val="1"/>
        </dgm:presLayoutVars>
      </dgm:prSet>
      <dgm:spPr/>
    </dgm:pt>
    <dgm:pt modelId="{1448EE0E-0C54-4E1A-89A9-3DDCC8B09440}" type="pres">
      <dgm:prSet presAssocID="{BFBC0C66-30AC-4F3E-B225-5E38E2AEFD22}" presName="spNode" presStyleCnt="0"/>
      <dgm:spPr/>
    </dgm:pt>
    <dgm:pt modelId="{10BF6814-E5AF-4C37-81D8-5E3B98E5E922}" type="pres">
      <dgm:prSet presAssocID="{DD6E2658-7A54-49B2-BEDC-1420F664470D}" presName="sibTrans" presStyleLbl="sibTrans1D1" presStyleIdx="1" presStyleCnt="5"/>
      <dgm:spPr/>
    </dgm:pt>
    <dgm:pt modelId="{D40EF0EC-977B-4AA5-9EBF-4337CF83747B}" type="pres">
      <dgm:prSet presAssocID="{DC0317FB-2A5C-4663-9450-0C00428889C6}" presName="node" presStyleLbl="node1" presStyleIdx="2" presStyleCnt="5">
        <dgm:presLayoutVars>
          <dgm:bulletEnabled val="1"/>
        </dgm:presLayoutVars>
      </dgm:prSet>
      <dgm:spPr/>
    </dgm:pt>
    <dgm:pt modelId="{2C53FB68-6531-4BEA-8E51-BB08DDE8AC38}" type="pres">
      <dgm:prSet presAssocID="{DC0317FB-2A5C-4663-9450-0C00428889C6}" presName="spNode" presStyleCnt="0"/>
      <dgm:spPr/>
    </dgm:pt>
    <dgm:pt modelId="{2C5A1D02-6DE2-4C5D-91FC-0273D2AE16E1}" type="pres">
      <dgm:prSet presAssocID="{E1302985-0C71-451A-9C61-7FFC0D3ABC57}" presName="sibTrans" presStyleLbl="sibTrans1D1" presStyleIdx="2" presStyleCnt="5"/>
      <dgm:spPr/>
    </dgm:pt>
    <dgm:pt modelId="{A6114A69-B3E0-435F-A8DC-06D2340F4962}" type="pres">
      <dgm:prSet presAssocID="{4078D4A0-28FA-4959-BCF4-3CFFBCB4CDFD}" presName="node" presStyleLbl="node1" presStyleIdx="3" presStyleCnt="5">
        <dgm:presLayoutVars>
          <dgm:bulletEnabled val="1"/>
        </dgm:presLayoutVars>
      </dgm:prSet>
      <dgm:spPr/>
    </dgm:pt>
    <dgm:pt modelId="{8A17C7BC-6DE4-4B97-B385-F3B3C6951119}" type="pres">
      <dgm:prSet presAssocID="{4078D4A0-28FA-4959-BCF4-3CFFBCB4CDFD}" presName="spNode" presStyleCnt="0"/>
      <dgm:spPr/>
    </dgm:pt>
    <dgm:pt modelId="{1416504E-33EC-49BA-9ECC-D871BBC2E3F3}" type="pres">
      <dgm:prSet presAssocID="{7F4BD232-FB41-4221-954F-DC753E18079E}" presName="sibTrans" presStyleLbl="sibTrans1D1" presStyleIdx="3" presStyleCnt="5"/>
      <dgm:spPr/>
    </dgm:pt>
    <dgm:pt modelId="{8F25B28E-729E-4CA0-8B97-B0E127AE6FC0}" type="pres">
      <dgm:prSet presAssocID="{184EF21A-A257-44FF-9BE0-EAC244B0CBF9}" presName="node" presStyleLbl="node1" presStyleIdx="4" presStyleCnt="5">
        <dgm:presLayoutVars>
          <dgm:bulletEnabled val="1"/>
        </dgm:presLayoutVars>
      </dgm:prSet>
      <dgm:spPr/>
    </dgm:pt>
    <dgm:pt modelId="{A14AE20A-A214-4980-A9F8-DFA01B003565}" type="pres">
      <dgm:prSet presAssocID="{184EF21A-A257-44FF-9BE0-EAC244B0CBF9}" presName="spNode" presStyleCnt="0"/>
      <dgm:spPr/>
    </dgm:pt>
    <dgm:pt modelId="{B12B2448-63CD-43D3-B5B9-09AB4248AADC}" type="pres">
      <dgm:prSet presAssocID="{482906F6-3CD6-48BA-BC94-B220C3CB0B75}" presName="sibTrans" presStyleLbl="sibTrans1D1" presStyleIdx="4" presStyleCnt="5"/>
      <dgm:spPr/>
    </dgm:pt>
  </dgm:ptLst>
  <dgm:cxnLst>
    <dgm:cxn modelId="{64B07C0B-7160-447D-A46B-69D8916D5E24}" type="presOf" srcId="{DC0317FB-2A5C-4663-9450-0C00428889C6}" destId="{D40EF0EC-977B-4AA5-9EBF-4337CF83747B}" srcOrd="0" destOrd="0" presId="urn:microsoft.com/office/officeart/2005/8/layout/cycle5"/>
    <dgm:cxn modelId="{52A1DD19-7681-4079-9EB2-D53DDA170383}" srcId="{277085AF-E355-48BB-9EF2-E55AB39E26FC}" destId="{BFBC0C66-30AC-4F3E-B225-5E38E2AEFD22}" srcOrd="1" destOrd="0" parTransId="{2E58E2C6-E319-48CC-990D-DADD61D0B3D0}" sibTransId="{DD6E2658-7A54-49B2-BEDC-1420F664470D}"/>
    <dgm:cxn modelId="{DD06AB3B-B6B2-4188-9461-0442DC3B2801}" type="presOf" srcId="{BFBC0C66-30AC-4F3E-B225-5E38E2AEFD22}" destId="{9B62F284-A067-4C63-9C28-A22DA38E7041}" srcOrd="0" destOrd="0" presId="urn:microsoft.com/office/officeart/2005/8/layout/cycle5"/>
    <dgm:cxn modelId="{FDC9AF63-F728-4EFA-905B-08A12ABBF436}" srcId="{277085AF-E355-48BB-9EF2-E55AB39E26FC}" destId="{4078D4A0-28FA-4959-BCF4-3CFFBCB4CDFD}" srcOrd="3" destOrd="0" parTransId="{18ACE5B7-AC1F-4A33-8937-0AE9F9F6F7E9}" sibTransId="{7F4BD232-FB41-4221-954F-DC753E18079E}"/>
    <dgm:cxn modelId="{39420366-CCED-4BD5-BFCF-AF26337F3B2D}" type="presOf" srcId="{277085AF-E355-48BB-9EF2-E55AB39E26FC}" destId="{C194A9C1-DE85-4DB1-8DBD-700E59959DE1}" srcOrd="0" destOrd="0" presId="urn:microsoft.com/office/officeart/2005/8/layout/cycle5"/>
    <dgm:cxn modelId="{31B77A52-202A-4882-A367-409DF939878F}" type="presOf" srcId="{4078D4A0-28FA-4959-BCF4-3CFFBCB4CDFD}" destId="{A6114A69-B3E0-435F-A8DC-06D2340F4962}" srcOrd="0" destOrd="0" presId="urn:microsoft.com/office/officeart/2005/8/layout/cycle5"/>
    <dgm:cxn modelId="{4AA2F652-5B3E-4354-9277-D90DD0FC3418}" type="presOf" srcId="{482906F6-3CD6-48BA-BC94-B220C3CB0B75}" destId="{B12B2448-63CD-43D3-B5B9-09AB4248AADC}" srcOrd="0" destOrd="0" presId="urn:microsoft.com/office/officeart/2005/8/layout/cycle5"/>
    <dgm:cxn modelId="{88180484-5694-46DA-8750-1F25E925D029}" type="presOf" srcId="{DD6E2658-7A54-49B2-BEDC-1420F664470D}" destId="{10BF6814-E5AF-4C37-81D8-5E3B98E5E922}" srcOrd="0" destOrd="0" presId="urn:microsoft.com/office/officeart/2005/8/layout/cycle5"/>
    <dgm:cxn modelId="{CAB95487-F446-4020-81F2-6C33AA429E75}" type="presOf" srcId="{7B2320C2-DF70-4EAC-A936-7EE2A4728312}" destId="{3D57FC38-ECA7-4283-84C6-5215B54F2932}" srcOrd="0" destOrd="0" presId="urn:microsoft.com/office/officeart/2005/8/layout/cycle5"/>
    <dgm:cxn modelId="{842F8393-2530-4002-A3E7-FD85D0DB036C}" srcId="{277085AF-E355-48BB-9EF2-E55AB39E26FC}" destId="{184EF21A-A257-44FF-9BE0-EAC244B0CBF9}" srcOrd="4" destOrd="0" parTransId="{CE93C135-6917-4649-9D29-83E4A3014096}" sibTransId="{482906F6-3CD6-48BA-BC94-B220C3CB0B75}"/>
    <dgm:cxn modelId="{BC7FBF93-4DAA-490D-AA29-C677CB5ECB55}" type="presOf" srcId="{E1302985-0C71-451A-9C61-7FFC0D3ABC57}" destId="{2C5A1D02-6DE2-4C5D-91FC-0273D2AE16E1}" srcOrd="0" destOrd="0" presId="urn:microsoft.com/office/officeart/2005/8/layout/cycle5"/>
    <dgm:cxn modelId="{ACAD2394-5D56-43EF-8D41-F3706E39D42E}" type="presOf" srcId="{9CAB7B83-4F4C-4E24-9ABA-97DD9BBA5B1B}" destId="{69804655-FE36-4652-89FB-DA9540508F73}" srcOrd="0" destOrd="0" presId="urn:microsoft.com/office/officeart/2005/8/layout/cycle5"/>
    <dgm:cxn modelId="{4D811B99-5CC9-4600-B635-9F961AD3E216}" srcId="{277085AF-E355-48BB-9EF2-E55AB39E26FC}" destId="{9CAB7B83-4F4C-4E24-9ABA-97DD9BBA5B1B}" srcOrd="0" destOrd="0" parTransId="{E2B19460-D446-4852-AED6-3B6EBFBFE066}" sibTransId="{7B2320C2-DF70-4EAC-A936-7EE2A4728312}"/>
    <dgm:cxn modelId="{CF4D40B3-485A-4319-97EB-C66667E9F2F3}" type="presOf" srcId="{7F4BD232-FB41-4221-954F-DC753E18079E}" destId="{1416504E-33EC-49BA-9ECC-D871BBC2E3F3}" srcOrd="0" destOrd="0" presId="urn:microsoft.com/office/officeart/2005/8/layout/cycle5"/>
    <dgm:cxn modelId="{561A7AD3-4FCD-4A65-9EF2-CC0F333D3F67}" type="presOf" srcId="{184EF21A-A257-44FF-9BE0-EAC244B0CBF9}" destId="{8F25B28E-729E-4CA0-8B97-B0E127AE6FC0}" srcOrd="0" destOrd="0" presId="urn:microsoft.com/office/officeart/2005/8/layout/cycle5"/>
    <dgm:cxn modelId="{9484DFD8-6DE7-4CDB-A530-7896EF24A006}" srcId="{277085AF-E355-48BB-9EF2-E55AB39E26FC}" destId="{DC0317FB-2A5C-4663-9450-0C00428889C6}" srcOrd="2" destOrd="0" parTransId="{084D7FA2-C9A6-4B2B-A9FF-B0041B16085C}" sibTransId="{E1302985-0C71-451A-9C61-7FFC0D3ABC57}"/>
    <dgm:cxn modelId="{FF043DD7-58E7-415C-AAB5-9C2BA5544A4D}" type="presParOf" srcId="{C194A9C1-DE85-4DB1-8DBD-700E59959DE1}" destId="{69804655-FE36-4652-89FB-DA9540508F73}" srcOrd="0" destOrd="0" presId="urn:microsoft.com/office/officeart/2005/8/layout/cycle5"/>
    <dgm:cxn modelId="{7F9EEE6E-CA5E-45D0-A76B-43067D8EA53D}" type="presParOf" srcId="{C194A9C1-DE85-4DB1-8DBD-700E59959DE1}" destId="{F629B99F-3BD3-4193-B227-2395B0DE32BE}" srcOrd="1" destOrd="0" presId="urn:microsoft.com/office/officeart/2005/8/layout/cycle5"/>
    <dgm:cxn modelId="{6E2CA709-2C61-44A6-9995-C177200FEA5C}" type="presParOf" srcId="{C194A9C1-DE85-4DB1-8DBD-700E59959DE1}" destId="{3D57FC38-ECA7-4283-84C6-5215B54F2932}" srcOrd="2" destOrd="0" presId="urn:microsoft.com/office/officeart/2005/8/layout/cycle5"/>
    <dgm:cxn modelId="{D729BC5B-E471-4BC0-81F6-64F657F96F16}" type="presParOf" srcId="{C194A9C1-DE85-4DB1-8DBD-700E59959DE1}" destId="{9B62F284-A067-4C63-9C28-A22DA38E7041}" srcOrd="3" destOrd="0" presId="urn:microsoft.com/office/officeart/2005/8/layout/cycle5"/>
    <dgm:cxn modelId="{058FB1ED-6DAA-4725-B47C-0FECB00D56E9}" type="presParOf" srcId="{C194A9C1-DE85-4DB1-8DBD-700E59959DE1}" destId="{1448EE0E-0C54-4E1A-89A9-3DDCC8B09440}" srcOrd="4" destOrd="0" presId="urn:microsoft.com/office/officeart/2005/8/layout/cycle5"/>
    <dgm:cxn modelId="{9C2BE0BC-F217-4DA0-A89D-BAC65C60EE3A}" type="presParOf" srcId="{C194A9C1-DE85-4DB1-8DBD-700E59959DE1}" destId="{10BF6814-E5AF-4C37-81D8-5E3B98E5E922}" srcOrd="5" destOrd="0" presId="urn:microsoft.com/office/officeart/2005/8/layout/cycle5"/>
    <dgm:cxn modelId="{7A048D19-F670-4F6A-A7F7-9AAF24643271}" type="presParOf" srcId="{C194A9C1-DE85-4DB1-8DBD-700E59959DE1}" destId="{D40EF0EC-977B-4AA5-9EBF-4337CF83747B}" srcOrd="6" destOrd="0" presId="urn:microsoft.com/office/officeart/2005/8/layout/cycle5"/>
    <dgm:cxn modelId="{A9BE35DF-C71A-4D77-8CF9-32C0BE366336}" type="presParOf" srcId="{C194A9C1-DE85-4DB1-8DBD-700E59959DE1}" destId="{2C53FB68-6531-4BEA-8E51-BB08DDE8AC38}" srcOrd="7" destOrd="0" presId="urn:microsoft.com/office/officeart/2005/8/layout/cycle5"/>
    <dgm:cxn modelId="{8339D569-849D-430C-B129-D62AF1E3AD0E}" type="presParOf" srcId="{C194A9C1-DE85-4DB1-8DBD-700E59959DE1}" destId="{2C5A1D02-6DE2-4C5D-91FC-0273D2AE16E1}" srcOrd="8" destOrd="0" presId="urn:microsoft.com/office/officeart/2005/8/layout/cycle5"/>
    <dgm:cxn modelId="{4B8E9F77-8D72-401B-9873-418777230D6D}" type="presParOf" srcId="{C194A9C1-DE85-4DB1-8DBD-700E59959DE1}" destId="{A6114A69-B3E0-435F-A8DC-06D2340F4962}" srcOrd="9" destOrd="0" presId="urn:microsoft.com/office/officeart/2005/8/layout/cycle5"/>
    <dgm:cxn modelId="{7FB573E7-2E9F-43BC-8CF7-72CCD3E0C756}" type="presParOf" srcId="{C194A9C1-DE85-4DB1-8DBD-700E59959DE1}" destId="{8A17C7BC-6DE4-4B97-B385-F3B3C6951119}" srcOrd="10" destOrd="0" presId="urn:microsoft.com/office/officeart/2005/8/layout/cycle5"/>
    <dgm:cxn modelId="{90BA6501-1669-4B4D-B27E-21AF10368A56}" type="presParOf" srcId="{C194A9C1-DE85-4DB1-8DBD-700E59959DE1}" destId="{1416504E-33EC-49BA-9ECC-D871BBC2E3F3}" srcOrd="11" destOrd="0" presId="urn:microsoft.com/office/officeart/2005/8/layout/cycle5"/>
    <dgm:cxn modelId="{945CFE74-277D-43AD-BDE5-B9CBE0E563DC}" type="presParOf" srcId="{C194A9C1-DE85-4DB1-8DBD-700E59959DE1}" destId="{8F25B28E-729E-4CA0-8B97-B0E127AE6FC0}" srcOrd="12" destOrd="0" presId="urn:microsoft.com/office/officeart/2005/8/layout/cycle5"/>
    <dgm:cxn modelId="{DFF7F75A-2C52-4B17-9888-7CD605F99B37}" type="presParOf" srcId="{C194A9C1-DE85-4DB1-8DBD-700E59959DE1}" destId="{A14AE20A-A214-4980-A9F8-DFA01B003565}" srcOrd="13" destOrd="0" presId="urn:microsoft.com/office/officeart/2005/8/layout/cycle5"/>
    <dgm:cxn modelId="{9DB8C28B-4B48-4325-9B20-731FC88F9A7F}" type="presParOf" srcId="{C194A9C1-DE85-4DB1-8DBD-700E59959DE1}" destId="{B12B2448-63CD-43D3-B5B9-09AB4248AAD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574199-1903-4F59-A765-A81A1E76EAAB}" type="doc">
      <dgm:prSet loTypeId="urn:microsoft.com/office/officeart/2011/layout/HexagonRadial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AD71B9-FCA1-4C66-AC4F-37A17ED9CD3A}">
      <dgm:prSet phldrT="[Text]" custT="1"/>
      <dgm:spPr/>
      <dgm:t>
        <a:bodyPr/>
        <a:lstStyle/>
        <a:p>
          <a:r>
            <a:rPr lang="en-US" sz="1900" b="1" dirty="0">
              <a:latin typeface="Candara" panose="020E0502030303020204" pitchFamily="34" charset="0"/>
            </a:rPr>
            <a:t>Technical Report</a:t>
          </a:r>
        </a:p>
      </dgm:t>
    </dgm:pt>
    <dgm:pt modelId="{BD2021F5-F739-4744-BF75-38BF245ACA6A}" type="parTrans" cxnId="{DA28FAEE-22E6-4458-8A90-1DD5DBDB4497}">
      <dgm:prSet/>
      <dgm:spPr/>
      <dgm:t>
        <a:bodyPr/>
        <a:lstStyle/>
        <a:p>
          <a:endParaRPr lang="en-US" sz="1900" b="1">
            <a:latin typeface="Candara" panose="020E0502030303020204" pitchFamily="34" charset="0"/>
          </a:endParaRPr>
        </a:p>
      </dgm:t>
    </dgm:pt>
    <dgm:pt modelId="{7F214A80-D90D-427B-BA87-5159E250EBC6}" type="sibTrans" cxnId="{DA28FAEE-22E6-4458-8A90-1DD5DBDB4497}">
      <dgm:prSet/>
      <dgm:spPr/>
      <dgm:t>
        <a:bodyPr/>
        <a:lstStyle/>
        <a:p>
          <a:endParaRPr lang="en-US" sz="1900" b="1">
            <a:latin typeface="Candara" panose="020E0502030303020204" pitchFamily="34" charset="0"/>
          </a:endParaRPr>
        </a:p>
      </dgm:t>
    </dgm:pt>
    <dgm:pt modelId="{126E22BD-FCDF-44A6-9AEE-D56F2949DBB9}">
      <dgm:prSet phldrT="[Text]" custT="1"/>
      <dgm:spPr/>
      <dgm:t>
        <a:bodyPr/>
        <a:lstStyle/>
        <a:p>
          <a:r>
            <a:rPr lang="en-US" sz="1900" b="1" dirty="0">
              <a:latin typeface="Candara" panose="020E0502030303020204" pitchFamily="34" charset="0"/>
            </a:rPr>
            <a:t>Instruction</a:t>
          </a:r>
        </a:p>
      </dgm:t>
    </dgm:pt>
    <dgm:pt modelId="{501C6194-B7A9-4BB9-A7FD-4D8B3DCF2B0A}" type="parTrans" cxnId="{E5CB8D4D-1BAF-403C-BF01-6A04BE1B7070}">
      <dgm:prSet/>
      <dgm:spPr/>
      <dgm:t>
        <a:bodyPr/>
        <a:lstStyle/>
        <a:p>
          <a:endParaRPr lang="en-US" sz="1900" b="1">
            <a:latin typeface="Candara" panose="020E0502030303020204" pitchFamily="34" charset="0"/>
          </a:endParaRPr>
        </a:p>
      </dgm:t>
    </dgm:pt>
    <dgm:pt modelId="{9BA32F46-2679-462C-A7CE-603BC97B9AB5}" type="sibTrans" cxnId="{E5CB8D4D-1BAF-403C-BF01-6A04BE1B7070}">
      <dgm:prSet/>
      <dgm:spPr/>
      <dgm:t>
        <a:bodyPr/>
        <a:lstStyle/>
        <a:p>
          <a:endParaRPr lang="en-US" sz="1900" b="1">
            <a:latin typeface="Candara" panose="020E0502030303020204" pitchFamily="34" charset="0"/>
          </a:endParaRPr>
        </a:p>
      </dgm:t>
    </dgm:pt>
    <dgm:pt modelId="{251B1E30-BBD6-475E-9CDD-88064C61C824}">
      <dgm:prSet phldrT="[Text]" custT="1"/>
      <dgm:spPr/>
      <dgm:t>
        <a:bodyPr/>
        <a:lstStyle/>
        <a:p>
          <a:r>
            <a:rPr lang="en-US" sz="1900" b="1" dirty="0">
              <a:latin typeface="Candara" panose="020E0502030303020204" pitchFamily="34" charset="0"/>
            </a:rPr>
            <a:t>Description</a:t>
          </a:r>
        </a:p>
      </dgm:t>
    </dgm:pt>
    <dgm:pt modelId="{2FED8D65-98DA-46CE-AE5B-C81D01DFD21F}" type="parTrans" cxnId="{B5E633CE-8A59-40D6-A1F5-E0E4BE75D219}">
      <dgm:prSet/>
      <dgm:spPr/>
      <dgm:t>
        <a:bodyPr/>
        <a:lstStyle/>
        <a:p>
          <a:endParaRPr lang="en-US" sz="1900" b="1">
            <a:latin typeface="Candara" panose="020E0502030303020204" pitchFamily="34" charset="0"/>
          </a:endParaRPr>
        </a:p>
      </dgm:t>
    </dgm:pt>
    <dgm:pt modelId="{1D552ED8-A97A-44B4-9C59-6CE44179565C}" type="sibTrans" cxnId="{B5E633CE-8A59-40D6-A1F5-E0E4BE75D219}">
      <dgm:prSet/>
      <dgm:spPr/>
      <dgm:t>
        <a:bodyPr/>
        <a:lstStyle/>
        <a:p>
          <a:endParaRPr lang="en-US" sz="1900" b="1">
            <a:latin typeface="Candara" panose="020E0502030303020204" pitchFamily="34" charset="0"/>
          </a:endParaRPr>
        </a:p>
      </dgm:t>
    </dgm:pt>
    <dgm:pt modelId="{7D0AA764-1870-452B-8308-1320933079CC}">
      <dgm:prSet phldrT="[Text]" custT="1"/>
      <dgm:spPr/>
      <dgm:t>
        <a:bodyPr/>
        <a:lstStyle/>
        <a:p>
          <a:r>
            <a:rPr lang="en-US" sz="1900" b="1" dirty="0">
              <a:latin typeface="Candara" panose="020E0502030303020204" pitchFamily="34" charset="0"/>
            </a:rPr>
            <a:t>Résumé </a:t>
          </a:r>
        </a:p>
      </dgm:t>
    </dgm:pt>
    <dgm:pt modelId="{29B55A03-D617-425C-97F1-6B7F8DA5E392}" type="parTrans" cxnId="{035D3FBA-EA91-41A2-B56F-45959E4DEFEC}">
      <dgm:prSet/>
      <dgm:spPr/>
      <dgm:t>
        <a:bodyPr/>
        <a:lstStyle/>
        <a:p>
          <a:endParaRPr lang="en-US" sz="1900" b="1">
            <a:latin typeface="Candara" panose="020E0502030303020204" pitchFamily="34" charset="0"/>
          </a:endParaRPr>
        </a:p>
      </dgm:t>
    </dgm:pt>
    <dgm:pt modelId="{776ADE50-D972-44A3-AA96-B41DDC06F5DF}" type="sibTrans" cxnId="{035D3FBA-EA91-41A2-B56F-45959E4DEFEC}">
      <dgm:prSet/>
      <dgm:spPr/>
      <dgm:t>
        <a:bodyPr/>
        <a:lstStyle/>
        <a:p>
          <a:endParaRPr lang="en-US" sz="1900" b="1">
            <a:latin typeface="Candara" panose="020E0502030303020204" pitchFamily="34" charset="0"/>
          </a:endParaRPr>
        </a:p>
      </dgm:t>
    </dgm:pt>
    <dgm:pt modelId="{8D804C7E-C3A0-4FC7-8E89-2C7854CF3FB7}">
      <dgm:prSet phldrT="[Text]" custT="1"/>
      <dgm:spPr/>
      <dgm:t>
        <a:bodyPr/>
        <a:lstStyle/>
        <a:p>
          <a:r>
            <a:rPr lang="en-US" sz="1900" b="1" dirty="0">
              <a:latin typeface="Candara" panose="020E0502030303020204" pitchFamily="34" charset="0"/>
            </a:rPr>
            <a:t>Memorandum</a:t>
          </a:r>
        </a:p>
      </dgm:t>
    </dgm:pt>
    <dgm:pt modelId="{95D68FF2-1EEF-4A1E-BF99-C42B7CD4E650}" type="parTrans" cxnId="{BE8864CE-07F0-4398-A529-99FA4B010807}">
      <dgm:prSet/>
      <dgm:spPr/>
      <dgm:t>
        <a:bodyPr/>
        <a:lstStyle/>
        <a:p>
          <a:endParaRPr lang="en-US" sz="1900" b="1">
            <a:latin typeface="Candara" panose="020E0502030303020204" pitchFamily="34" charset="0"/>
          </a:endParaRPr>
        </a:p>
      </dgm:t>
    </dgm:pt>
    <dgm:pt modelId="{104D713E-6B53-4A0D-A3A2-22F679639CF2}" type="sibTrans" cxnId="{BE8864CE-07F0-4398-A529-99FA4B010807}">
      <dgm:prSet/>
      <dgm:spPr/>
      <dgm:t>
        <a:bodyPr/>
        <a:lstStyle/>
        <a:p>
          <a:endParaRPr lang="en-US" sz="1900" b="1">
            <a:latin typeface="Candara" panose="020E0502030303020204" pitchFamily="34" charset="0"/>
          </a:endParaRPr>
        </a:p>
      </dgm:t>
    </dgm:pt>
    <dgm:pt modelId="{2586C38B-6CAA-4BEC-A732-0CD58C91A5E6}">
      <dgm:prSet phldrT="[Text]" custT="1"/>
      <dgm:spPr/>
      <dgm:t>
        <a:bodyPr/>
        <a:lstStyle/>
        <a:p>
          <a:r>
            <a:rPr lang="en-US" sz="1900" b="1" dirty="0">
              <a:latin typeface="Candara" panose="020E0502030303020204" pitchFamily="34" charset="0"/>
            </a:rPr>
            <a:t>Press Releases</a:t>
          </a:r>
        </a:p>
      </dgm:t>
    </dgm:pt>
    <dgm:pt modelId="{ECAB5C9A-FEDF-45BF-A126-5C2B31B47B7E}" type="parTrans" cxnId="{E744923C-A07A-4563-B64D-0699E43E34DA}">
      <dgm:prSet/>
      <dgm:spPr/>
      <dgm:t>
        <a:bodyPr/>
        <a:lstStyle/>
        <a:p>
          <a:endParaRPr lang="en-US" sz="1900" b="1">
            <a:latin typeface="Candara" panose="020E0502030303020204" pitchFamily="34" charset="0"/>
          </a:endParaRPr>
        </a:p>
      </dgm:t>
    </dgm:pt>
    <dgm:pt modelId="{FE5C4ACE-5BE4-4E74-824A-8D58E0F679D4}" type="sibTrans" cxnId="{E744923C-A07A-4563-B64D-0699E43E34DA}">
      <dgm:prSet/>
      <dgm:spPr/>
      <dgm:t>
        <a:bodyPr/>
        <a:lstStyle/>
        <a:p>
          <a:endParaRPr lang="en-US" sz="1900" b="1">
            <a:latin typeface="Candara" panose="020E0502030303020204" pitchFamily="34" charset="0"/>
          </a:endParaRPr>
        </a:p>
      </dgm:t>
    </dgm:pt>
    <dgm:pt modelId="{D6AA1A3A-DA19-4EEB-9E93-EF00DFBAAC8C}">
      <dgm:prSet phldrT="[Text]" custT="1"/>
      <dgm:spPr/>
      <dgm:t>
        <a:bodyPr/>
        <a:lstStyle/>
        <a:p>
          <a:r>
            <a:rPr lang="en-US" sz="1900" b="1" dirty="0">
              <a:latin typeface="Candara" panose="020E0502030303020204" pitchFamily="34" charset="0"/>
            </a:rPr>
            <a:t>E-mails</a:t>
          </a:r>
        </a:p>
      </dgm:t>
    </dgm:pt>
    <dgm:pt modelId="{C4FD356B-8E9D-4C02-B9FC-411A2E0DA423}" type="parTrans" cxnId="{16058CA0-7F99-472B-9776-66FD86BB05DB}">
      <dgm:prSet/>
      <dgm:spPr/>
      <dgm:t>
        <a:bodyPr/>
        <a:lstStyle/>
        <a:p>
          <a:endParaRPr lang="en-US" sz="1900" b="1">
            <a:latin typeface="Candara" panose="020E0502030303020204" pitchFamily="34" charset="0"/>
          </a:endParaRPr>
        </a:p>
      </dgm:t>
    </dgm:pt>
    <dgm:pt modelId="{A89B38A0-A94E-48CC-9548-06C871915DC3}" type="sibTrans" cxnId="{16058CA0-7F99-472B-9776-66FD86BB05DB}">
      <dgm:prSet/>
      <dgm:spPr/>
      <dgm:t>
        <a:bodyPr/>
        <a:lstStyle/>
        <a:p>
          <a:endParaRPr lang="en-US" sz="1900" b="1">
            <a:latin typeface="Candara" panose="020E0502030303020204" pitchFamily="34" charset="0"/>
          </a:endParaRPr>
        </a:p>
      </dgm:t>
    </dgm:pt>
    <dgm:pt modelId="{20A4FFA8-ADF4-4A3B-B49F-6139BC938F23}" type="pres">
      <dgm:prSet presAssocID="{27574199-1903-4F59-A765-A81A1E76EAA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7C410A7-8D7C-49BB-B0DB-D249D6414CFB}" type="pres">
      <dgm:prSet presAssocID="{17AD71B9-FCA1-4C66-AC4F-37A17ED9CD3A}" presName="Parent" presStyleLbl="node0" presStyleIdx="0" presStyleCnt="1">
        <dgm:presLayoutVars>
          <dgm:chMax val="6"/>
          <dgm:chPref val="6"/>
        </dgm:presLayoutVars>
      </dgm:prSet>
      <dgm:spPr/>
    </dgm:pt>
    <dgm:pt modelId="{D64EDBC2-D5B9-4ED0-93BF-D133C6C426B1}" type="pres">
      <dgm:prSet presAssocID="{126E22BD-FCDF-44A6-9AEE-D56F2949DBB9}" presName="Accent1" presStyleCnt="0"/>
      <dgm:spPr/>
    </dgm:pt>
    <dgm:pt modelId="{E5D9805D-C3F3-49ED-8242-1D00762D5D36}" type="pres">
      <dgm:prSet presAssocID="{126E22BD-FCDF-44A6-9AEE-D56F2949DBB9}" presName="Accent" presStyleLbl="bgShp" presStyleIdx="0" presStyleCnt="6"/>
      <dgm:spPr/>
    </dgm:pt>
    <dgm:pt modelId="{5BF0CB93-122E-4F85-BD0B-970020D304BF}" type="pres">
      <dgm:prSet presAssocID="{126E22BD-FCDF-44A6-9AEE-D56F2949DBB9}" presName="Child1" presStyleLbl="node1" presStyleIdx="0" presStyleCnt="6" custScaleX="107660">
        <dgm:presLayoutVars>
          <dgm:chMax val="0"/>
          <dgm:chPref val="0"/>
          <dgm:bulletEnabled val="1"/>
        </dgm:presLayoutVars>
      </dgm:prSet>
      <dgm:spPr/>
    </dgm:pt>
    <dgm:pt modelId="{47610525-0F73-4D3D-B7B4-4F88D130DE82}" type="pres">
      <dgm:prSet presAssocID="{251B1E30-BBD6-475E-9CDD-88064C61C824}" presName="Accent2" presStyleCnt="0"/>
      <dgm:spPr/>
    </dgm:pt>
    <dgm:pt modelId="{28984033-23A4-41C3-8D7E-B17AFEBFDCF5}" type="pres">
      <dgm:prSet presAssocID="{251B1E30-BBD6-475E-9CDD-88064C61C824}" presName="Accent" presStyleLbl="bgShp" presStyleIdx="1" presStyleCnt="6"/>
      <dgm:spPr/>
    </dgm:pt>
    <dgm:pt modelId="{88BE9BAA-3662-40EF-BC2E-01512D848112}" type="pres">
      <dgm:prSet presAssocID="{251B1E30-BBD6-475E-9CDD-88064C61C824}" presName="Child2" presStyleLbl="node1" presStyleIdx="1" presStyleCnt="6" custScaleX="127314" custLinFactNeighborX="13532" custLinFactNeighborY="-1564">
        <dgm:presLayoutVars>
          <dgm:chMax val="0"/>
          <dgm:chPref val="0"/>
          <dgm:bulletEnabled val="1"/>
        </dgm:presLayoutVars>
      </dgm:prSet>
      <dgm:spPr/>
    </dgm:pt>
    <dgm:pt modelId="{35BABD07-A485-4806-BE85-EC19056E179B}" type="pres">
      <dgm:prSet presAssocID="{7D0AA764-1870-452B-8308-1320933079CC}" presName="Accent3" presStyleCnt="0"/>
      <dgm:spPr/>
    </dgm:pt>
    <dgm:pt modelId="{C5C0E40B-D2E2-401A-ACF6-254C6349E461}" type="pres">
      <dgm:prSet presAssocID="{7D0AA764-1870-452B-8308-1320933079CC}" presName="Accent" presStyleLbl="bgShp" presStyleIdx="2" presStyleCnt="6"/>
      <dgm:spPr/>
    </dgm:pt>
    <dgm:pt modelId="{C2EE9FFF-7C96-4D68-8886-EC99E12DA206}" type="pres">
      <dgm:prSet presAssocID="{7D0AA764-1870-452B-8308-1320933079CC}" presName="Child3" presStyleLbl="node1" presStyleIdx="2" presStyleCnt="6" custLinFactNeighborX="6766" custLinFactNeighborY="-9385">
        <dgm:presLayoutVars>
          <dgm:chMax val="0"/>
          <dgm:chPref val="0"/>
          <dgm:bulletEnabled val="1"/>
        </dgm:presLayoutVars>
      </dgm:prSet>
      <dgm:spPr/>
    </dgm:pt>
    <dgm:pt modelId="{513F43FD-CBBB-4497-8281-B41C26658B2F}" type="pres">
      <dgm:prSet presAssocID="{8D804C7E-C3A0-4FC7-8E89-2C7854CF3FB7}" presName="Accent4" presStyleCnt="0"/>
      <dgm:spPr/>
    </dgm:pt>
    <dgm:pt modelId="{1E3EB4F9-ED4C-42DA-9674-BC1B7E24AB12}" type="pres">
      <dgm:prSet presAssocID="{8D804C7E-C3A0-4FC7-8E89-2C7854CF3FB7}" presName="Accent" presStyleLbl="bgShp" presStyleIdx="3" presStyleCnt="6"/>
      <dgm:spPr/>
    </dgm:pt>
    <dgm:pt modelId="{87BA7DC7-2B84-4070-B829-905616025F17}" type="pres">
      <dgm:prSet presAssocID="{8D804C7E-C3A0-4FC7-8E89-2C7854CF3FB7}" presName="Child4" presStyleLbl="node1" presStyleIdx="3" presStyleCnt="6" custScaleX="148382" custScaleY="94928">
        <dgm:presLayoutVars>
          <dgm:chMax val="0"/>
          <dgm:chPref val="0"/>
          <dgm:bulletEnabled val="1"/>
        </dgm:presLayoutVars>
      </dgm:prSet>
      <dgm:spPr/>
    </dgm:pt>
    <dgm:pt modelId="{AF83E8B4-2861-40FA-9A61-E1A9CE81FFF6}" type="pres">
      <dgm:prSet presAssocID="{2586C38B-6CAA-4BEC-A732-0CD58C91A5E6}" presName="Accent5" presStyleCnt="0"/>
      <dgm:spPr/>
    </dgm:pt>
    <dgm:pt modelId="{755842D1-F9F0-4C3B-B3AD-527073B1A13C}" type="pres">
      <dgm:prSet presAssocID="{2586C38B-6CAA-4BEC-A732-0CD58C91A5E6}" presName="Accent" presStyleLbl="bgShp" presStyleIdx="4" presStyleCnt="6"/>
      <dgm:spPr/>
    </dgm:pt>
    <dgm:pt modelId="{98E15D6F-32CC-4CAA-9F19-BF6DA384172E}" type="pres">
      <dgm:prSet presAssocID="{2586C38B-6CAA-4BEC-A732-0CD58C91A5E6}" presName="Child5" presStyleLbl="node1" presStyleIdx="4" presStyleCnt="6" custLinFactNeighborX="-4060" custLinFactNeighborY="-7821">
        <dgm:presLayoutVars>
          <dgm:chMax val="0"/>
          <dgm:chPref val="0"/>
          <dgm:bulletEnabled val="1"/>
        </dgm:presLayoutVars>
      </dgm:prSet>
      <dgm:spPr/>
    </dgm:pt>
    <dgm:pt modelId="{FFE80046-52D0-41E9-8D62-F9D56B5BAFE9}" type="pres">
      <dgm:prSet presAssocID="{D6AA1A3A-DA19-4EEB-9E93-EF00DFBAAC8C}" presName="Accent6" presStyleCnt="0"/>
      <dgm:spPr/>
    </dgm:pt>
    <dgm:pt modelId="{EF147E99-3FA4-4B4B-AA1D-92BCE183458C}" type="pres">
      <dgm:prSet presAssocID="{D6AA1A3A-DA19-4EEB-9E93-EF00DFBAAC8C}" presName="Accent" presStyleLbl="bgShp" presStyleIdx="5" presStyleCnt="6"/>
      <dgm:spPr/>
    </dgm:pt>
    <dgm:pt modelId="{871DC5BD-4CD0-49BF-A616-DD0B787D6DE5}" type="pres">
      <dgm:prSet presAssocID="{D6AA1A3A-DA19-4EEB-9E93-EF00DFBAAC8C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102DB0B-CE45-4CEC-8BAF-DD14633D3917}" type="presOf" srcId="{17AD71B9-FCA1-4C66-AC4F-37A17ED9CD3A}" destId="{87C410A7-8D7C-49BB-B0DB-D249D6414CFB}" srcOrd="0" destOrd="0" presId="urn:microsoft.com/office/officeart/2011/layout/HexagonRadial"/>
    <dgm:cxn modelId="{E744923C-A07A-4563-B64D-0699E43E34DA}" srcId="{17AD71B9-FCA1-4C66-AC4F-37A17ED9CD3A}" destId="{2586C38B-6CAA-4BEC-A732-0CD58C91A5E6}" srcOrd="4" destOrd="0" parTransId="{ECAB5C9A-FEDF-45BF-A126-5C2B31B47B7E}" sibTransId="{FE5C4ACE-5BE4-4E74-824A-8D58E0F679D4}"/>
    <dgm:cxn modelId="{E882E747-AAF7-4E00-BE45-D35EF5BA3C21}" type="presOf" srcId="{7D0AA764-1870-452B-8308-1320933079CC}" destId="{C2EE9FFF-7C96-4D68-8886-EC99E12DA206}" srcOrd="0" destOrd="0" presId="urn:microsoft.com/office/officeart/2011/layout/HexagonRadial"/>
    <dgm:cxn modelId="{E5CB8D4D-1BAF-403C-BF01-6A04BE1B7070}" srcId="{17AD71B9-FCA1-4C66-AC4F-37A17ED9CD3A}" destId="{126E22BD-FCDF-44A6-9AEE-D56F2949DBB9}" srcOrd="0" destOrd="0" parTransId="{501C6194-B7A9-4BB9-A7FD-4D8B3DCF2B0A}" sibTransId="{9BA32F46-2679-462C-A7CE-603BC97B9AB5}"/>
    <dgm:cxn modelId="{F9926273-5C33-4797-80FC-1ED7FFE22C98}" type="presOf" srcId="{251B1E30-BBD6-475E-9CDD-88064C61C824}" destId="{88BE9BAA-3662-40EF-BC2E-01512D848112}" srcOrd="0" destOrd="0" presId="urn:microsoft.com/office/officeart/2011/layout/HexagonRadial"/>
    <dgm:cxn modelId="{545A5257-D457-4496-A311-C570F998C2B9}" type="presOf" srcId="{2586C38B-6CAA-4BEC-A732-0CD58C91A5E6}" destId="{98E15D6F-32CC-4CAA-9F19-BF6DA384172E}" srcOrd="0" destOrd="0" presId="urn:microsoft.com/office/officeart/2011/layout/HexagonRadial"/>
    <dgm:cxn modelId="{0A8DE499-B8D2-4C0D-9A6A-870D3912F08B}" type="presOf" srcId="{D6AA1A3A-DA19-4EEB-9E93-EF00DFBAAC8C}" destId="{871DC5BD-4CD0-49BF-A616-DD0B787D6DE5}" srcOrd="0" destOrd="0" presId="urn:microsoft.com/office/officeart/2011/layout/HexagonRadial"/>
    <dgm:cxn modelId="{2800379D-6E11-4A0A-A410-D37F5059855A}" type="presOf" srcId="{27574199-1903-4F59-A765-A81A1E76EAAB}" destId="{20A4FFA8-ADF4-4A3B-B49F-6139BC938F23}" srcOrd="0" destOrd="0" presId="urn:microsoft.com/office/officeart/2011/layout/HexagonRadial"/>
    <dgm:cxn modelId="{16058CA0-7F99-472B-9776-66FD86BB05DB}" srcId="{17AD71B9-FCA1-4C66-AC4F-37A17ED9CD3A}" destId="{D6AA1A3A-DA19-4EEB-9E93-EF00DFBAAC8C}" srcOrd="5" destOrd="0" parTransId="{C4FD356B-8E9D-4C02-B9FC-411A2E0DA423}" sibTransId="{A89B38A0-A94E-48CC-9548-06C871915DC3}"/>
    <dgm:cxn modelId="{1A185BA5-1F51-4506-88F7-E08F9058EFA0}" type="presOf" srcId="{8D804C7E-C3A0-4FC7-8E89-2C7854CF3FB7}" destId="{87BA7DC7-2B84-4070-B829-905616025F17}" srcOrd="0" destOrd="0" presId="urn:microsoft.com/office/officeart/2011/layout/HexagonRadial"/>
    <dgm:cxn modelId="{035D3FBA-EA91-41A2-B56F-45959E4DEFEC}" srcId="{17AD71B9-FCA1-4C66-AC4F-37A17ED9CD3A}" destId="{7D0AA764-1870-452B-8308-1320933079CC}" srcOrd="2" destOrd="0" parTransId="{29B55A03-D617-425C-97F1-6B7F8DA5E392}" sibTransId="{776ADE50-D972-44A3-AA96-B41DDC06F5DF}"/>
    <dgm:cxn modelId="{B5E633CE-8A59-40D6-A1F5-E0E4BE75D219}" srcId="{17AD71B9-FCA1-4C66-AC4F-37A17ED9CD3A}" destId="{251B1E30-BBD6-475E-9CDD-88064C61C824}" srcOrd="1" destOrd="0" parTransId="{2FED8D65-98DA-46CE-AE5B-C81D01DFD21F}" sibTransId="{1D552ED8-A97A-44B4-9C59-6CE44179565C}"/>
    <dgm:cxn modelId="{BE8864CE-07F0-4398-A529-99FA4B010807}" srcId="{17AD71B9-FCA1-4C66-AC4F-37A17ED9CD3A}" destId="{8D804C7E-C3A0-4FC7-8E89-2C7854CF3FB7}" srcOrd="3" destOrd="0" parTransId="{95D68FF2-1EEF-4A1E-BF99-C42B7CD4E650}" sibTransId="{104D713E-6B53-4A0D-A3A2-22F679639CF2}"/>
    <dgm:cxn modelId="{301007D7-B18C-4D1E-A2C1-891F74BCD74B}" type="presOf" srcId="{126E22BD-FCDF-44A6-9AEE-D56F2949DBB9}" destId="{5BF0CB93-122E-4F85-BD0B-970020D304BF}" srcOrd="0" destOrd="0" presId="urn:microsoft.com/office/officeart/2011/layout/HexagonRadial"/>
    <dgm:cxn modelId="{DA28FAEE-22E6-4458-8A90-1DD5DBDB4497}" srcId="{27574199-1903-4F59-A765-A81A1E76EAAB}" destId="{17AD71B9-FCA1-4C66-AC4F-37A17ED9CD3A}" srcOrd="0" destOrd="0" parTransId="{BD2021F5-F739-4744-BF75-38BF245ACA6A}" sibTransId="{7F214A80-D90D-427B-BA87-5159E250EBC6}"/>
    <dgm:cxn modelId="{CD9FD6B5-8277-496D-8434-7A9352A460E0}" type="presParOf" srcId="{20A4FFA8-ADF4-4A3B-B49F-6139BC938F23}" destId="{87C410A7-8D7C-49BB-B0DB-D249D6414CFB}" srcOrd="0" destOrd="0" presId="urn:microsoft.com/office/officeart/2011/layout/HexagonRadial"/>
    <dgm:cxn modelId="{921C6052-D521-4EFF-AE96-1B78D128EA95}" type="presParOf" srcId="{20A4FFA8-ADF4-4A3B-B49F-6139BC938F23}" destId="{D64EDBC2-D5B9-4ED0-93BF-D133C6C426B1}" srcOrd="1" destOrd="0" presId="urn:microsoft.com/office/officeart/2011/layout/HexagonRadial"/>
    <dgm:cxn modelId="{38841811-905F-4A09-BA97-FD657B8500AE}" type="presParOf" srcId="{D64EDBC2-D5B9-4ED0-93BF-D133C6C426B1}" destId="{E5D9805D-C3F3-49ED-8242-1D00762D5D36}" srcOrd="0" destOrd="0" presId="urn:microsoft.com/office/officeart/2011/layout/HexagonRadial"/>
    <dgm:cxn modelId="{36FDDB92-5B60-4872-8DB6-E438D1A6789A}" type="presParOf" srcId="{20A4FFA8-ADF4-4A3B-B49F-6139BC938F23}" destId="{5BF0CB93-122E-4F85-BD0B-970020D304BF}" srcOrd="2" destOrd="0" presId="urn:microsoft.com/office/officeart/2011/layout/HexagonRadial"/>
    <dgm:cxn modelId="{32A3BEAA-FE9C-42A3-A444-D48D2F078B66}" type="presParOf" srcId="{20A4FFA8-ADF4-4A3B-B49F-6139BC938F23}" destId="{47610525-0F73-4D3D-B7B4-4F88D130DE82}" srcOrd="3" destOrd="0" presId="urn:microsoft.com/office/officeart/2011/layout/HexagonRadial"/>
    <dgm:cxn modelId="{916B7ACE-70CC-40F3-9051-2AF94B9A3041}" type="presParOf" srcId="{47610525-0F73-4D3D-B7B4-4F88D130DE82}" destId="{28984033-23A4-41C3-8D7E-B17AFEBFDCF5}" srcOrd="0" destOrd="0" presId="urn:microsoft.com/office/officeart/2011/layout/HexagonRadial"/>
    <dgm:cxn modelId="{B5BEAAEE-6AD3-4F10-AA4C-8D4960EBF89A}" type="presParOf" srcId="{20A4FFA8-ADF4-4A3B-B49F-6139BC938F23}" destId="{88BE9BAA-3662-40EF-BC2E-01512D848112}" srcOrd="4" destOrd="0" presId="urn:microsoft.com/office/officeart/2011/layout/HexagonRadial"/>
    <dgm:cxn modelId="{13D182E4-EF5A-47E3-929D-9F3782920025}" type="presParOf" srcId="{20A4FFA8-ADF4-4A3B-B49F-6139BC938F23}" destId="{35BABD07-A485-4806-BE85-EC19056E179B}" srcOrd="5" destOrd="0" presId="urn:microsoft.com/office/officeart/2011/layout/HexagonRadial"/>
    <dgm:cxn modelId="{86A30D53-4512-44E2-AF16-EF19F86754DD}" type="presParOf" srcId="{35BABD07-A485-4806-BE85-EC19056E179B}" destId="{C5C0E40B-D2E2-401A-ACF6-254C6349E461}" srcOrd="0" destOrd="0" presId="urn:microsoft.com/office/officeart/2011/layout/HexagonRadial"/>
    <dgm:cxn modelId="{00A4E3C4-B07D-48C4-8129-AB9C3723317C}" type="presParOf" srcId="{20A4FFA8-ADF4-4A3B-B49F-6139BC938F23}" destId="{C2EE9FFF-7C96-4D68-8886-EC99E12DA206}" srcOrd="6" destOrd="0" presId="urn:microsoft.com/office/officeart/2011/layout/HexagonRadial"/>
    <dgm:cxn modelId="{24728EFA-8D8E-467C-91C9-AC6205C35029}" type="presParOf" srcId="{20A4FFA8-ADF4-4A3B-B49F-6139BC938F23}" destId="{513F43FD-CBBB-4497-8281-B41C26658B2F}" srcOrd="7" destOrd="0" presId="urn:microsoft.com/office/officeart/2011/layout/HexagonRadial"/>
    <dgm:cxn modelId="{46D5AAA4-B799-4A04-B2C7-ADB1F71D53BB}" type="presParOf" srcId="{513F43FD-CBBB-4497-8281-B41C26658B2F}" destId="{1E3EB4F9-ED4C-42DA-9674-BC1B7E24AB12}" srcOrd="0" destOrd="0" presId="urn:microsoft.com/office/officeart/2011/layout/HexagonRadial"/>
    <dgm:cxn modelId="{CFB06988-8A50-46B2-BCA5-67D161BCD1DD}" type="presParOf" srcId="{20A4FFA8-ADF4-4A3B-B49F-6139BC938F23}" destId="{87BA7DC7-2B84-4070-B829-905616025F17}" srcOrd="8" destOrd="0" presId="urn:microsoft.com/office/officeart/2011/layout/HexagonRadial"/>
    <dgm:cxn modelId="{046D8C0B-D6A2-4377-9DB7-46130A6E590A}" type="presParOf" srcId="{20A4FFA8-ADF4-4A3B-B49F-6139BC938F23}" destId="{AF83E8B4-2861-40FA-9A61-E1A9CE81FFF6}" srcOrd="9" destOrd="0" presId="urn:microsoft.com/office/officeart/2011/layout/HexagonRadial"/>
    <dgm:cxn modelId="{2AB0BD42-F519-45F6-9F21-16815BD399C0}" type="presParOf" srcId="{AF83E8B4-2861-40FA-9A61-E1A9CE81FFF6}" destId="{755842D1-F9F0-4C3B-B3AD-527073B1A13C}" srcOrd="0" destOrd="0" presId="urn:microsoft.com/office/officeart/2011/layout/HexagonRadial"/>
    <dgm:cxn modelId="{A2519DAD-9394-4B25-9DC1-734E02DBD006}" type="presParOf" srcId="{20A4FFA8-ADF4-4A3B-B49F-6139BC938F23}" destId="{98E15D6F-32CC-4CAA-9F19-BF6DA384172E}" srcOrd="10" destOrd="0" presId="urn:microsoft.com/office/officeart/2011/layout/HexagonRadial"/>
    <dgm:cxn modelId="{EC1F4362-49B2-4C2E-B8D0-F5AD30ED9919}" type="presParOf" srcId="{20A4FFA8-ADF4-4A3B-B49F-6139BC938F23}" destId="{FFE80046-52D0-41E9-8D62-F9D56B5BAFE9}" srcOrd="11" destOrd="0" presId="urn:microsoft.com/office/officeart/2011/layout/HexagonRadial"/>
    <dgm:cxn modelId="{746296E9-99F4-4706-A41A-607ED704800E}" type="presParOf" srcId="{FFE80046-52D0-41E9-8D62-F9D56B5BAFE9}" destId="{EF147E99-3FA4-4B4B-AA1D-92BCE183458C}" srcOrd="0" destOrd="0" presId="urn:microsoft.com/office/officeart/2011/layout/HexagonRadial"/>
    <dgm:cxn modelId="{1EE59545-2065-4130-A99B-08EE025242BB}" type="presParOf" srcId="{20A4FFA8-ADF4-4A3B-B49F-6139BC938F23}" destId="{871DC5BD-4CD0-49BF-A616-DD0B787D6DE5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5F7B90-E016-4CDC-8ABB-850C23D4E6BC}" type="doc">
      <dgm:prSet loTypeId="urn:microsoft.com/office/officeart/2005/8/layout/vList3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DB6885-A00B-42E7-802B-EFEA5CFC365A}">
      <dgm:prSet phldrT="[Text]" custT="1"/>
      <dgm:spPr/>
      <dgm:t>
        <a:bodyPr/>
        <a:lstStyle/>
        <a:p>
          <a:pPr algn="l"/>
          <a:r>
            <a:rPr lang="en-US" sz="2000" b="0" dirty="0">
              <a:latin typeface="Candara" panose="020E0502030303020204" pitchFamily="34" charset="0"/>
            </a:rPr>
            <a:t>Active Voice</a:t>
          </a:r>
        </a:p>
      </dgm:t>
    </dgm:pt>
    <dgm:pt modelId="{63301EEF-104F-4A81-A02C-9C5D8F41D22A}" type="parTrans" cxnId="{0A502AA0-18AC-42C3-9626-82075FE724CE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F96F4CAE-5A9E-4F08-AE08-8014B01BCAEF}" type="sibTrans" cxnId="{0A502AA0-18AC-42C3-9626-82075FE724CE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5683DC03-CF5D-41B6-BC93-38042F5C78A8}">
      <dgm:prSet phldrT="[Text]" custT="1"/>
      <dgm:spPr/>
      <dgm:t>
        <a:bodyPr/>
        <a:lstStyle/>
        <a:p>
          <a:pPr algn="l"/>
          <a:r>
            <a:rPr lang="en-US" sz="2000" b="0" dirty="0">
              <a:latin typeface="Candara" panose="020E0502030303020204" pitchFamily="34" charset="0"/>
            </a:rPr>
            <a:t>Third Person</a:t>
          </a:r>
        </a:p>
      </dgm:t>
    </dgm:pt>
    <dgm:pt modelId="{CACE1F8A-61EF-4249-8B32-E4DB99B9BF59}" type="sibTrans" cxnId="{F1E407DE-F270-44B2-8A23-88B239C43426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850FC9FB-295E-4FAC-B5E8-87F6FE576E39}" type="parTrans" cxnId="{F1E407DE-F270-44B2-8A23-88B239C43426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921A98B6-B0AA-49C2-AC5B-3CA95DCA2FBC}">
      <dgm:prSet phldrT="[Text]" custT="1"/>
      <dgm:spPr/>
      <dgm:t>
        <a:bodyPr/>
        <a:lstStyle/>
        <a:p>
          <a:pPr algn="l"/>
          <a:r>
            <a:rPr lang="en-US" sz="2000" b="0" dirty="0">
              <a:latin typeface="Candara" panose="020E0502030303020204" pitchFamily="34" charset="0"/>
            </a:rPr>
            <a:t>No Personal Pronouns for Objectivity</a:t>
          </a:r>
        </a:p>
      </dgm:t>
    </dgm:pt>
    <dgm:pt modelId="{4D803673-D2A0-4A58-B611-BBA04DB054E1}" type="sibTrans" cxnId="{8B0956B9-F93D-4715-9F06-82EB997366C7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37976252-5F18-4F1D-8F1E-963FB8132441}" type="parTrans" cxnId="{8B0956B9-F93D-4715-9F06-82EB997366C7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181288FE-5C91-449D-AC82-7CFD6E6EA446}">
      <dgm:prSet phldrT="[Text]" custT="1"/>
      <dgm:spPr/>
      <dgm:t>
        <a:bodyPr/>
        <a:lstStyle/>
        <a:p>
          <a:pPr algn="l"/>
          <a:r>
            <a:rPr lang="en-US" sz="2000" b="0" dirty="0">
              <a:latin typeface="Candara" panose="020E0502030303020204" pitchFamily="34" charset="0"/>
            </a:rPr>
            <a:t>One Inch Margin on all Sides</a:t>
          </a:r>
        </a:p>
      </dgm:t>
    </dgm:pt>
    <dgm:pt modelId="{C80D59BC-C592-4E34-9A86-43529294F6F4}" type="sibTrans" cxnId="{B6435C9E-0582-44EE-850F-6E9EC1CAAFF0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65D34FEC-6D0C-40C4-99B6-AC76188A280A}" type="parTrans" cxnId="{B6435C9E-0582-44EE-850F-6E9EC1CAAFF0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E3705498-D330-4FCE-87D3-7EE1BE872816}">
      <dgm:prSet phldrT="[Text]" custT="1"/>
      <dgm:spPr/>
      <dgm:t>
        <a:bodyPr/>
        <a:lstStyle/>
        <a:p>
          <a:pPr algn="l"/>
          <a:r>
            <a:rPr lang="en-US" sz="2000" b="0" dirty="0">
              <a:latin typeface="Candara" panose="020E0502030303020204" pitchFamily="34" charset="0"/>
            </a:rPr>
            <a:t>Proper Citation</a:t>
          </a:r>
        </a:p>
      </dgm:t>
    </dgm:pt>
    <dgm:pt modelId="{F6B5E968-D7AC-408A-B378-3F1972FEFA12}" type="sibTrans" cxnId="{32D6C0FB-AEA5-4FB2-9E97-0BADB870EC78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230CA6EF-1A81-4E71-B1F4-100C031B2A11}" type="parTrans" cxnId="{32D6C0FB-AEA5-4FB2-9E97-0BADB870EC78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6976547A-0AD3-4137-BDC5-1605C34E798E}">
      <dgm:prSet phldrT="[Text]" custT="1"/>
      <dgm:spPr/>
      <dgm:t>
        <a:bodyPr/>
        <a:lstStyle/>
        <a:p>
          <a:pPr algn="l"/>
          <a:r>
            <a:rPr lang="en-US" sz="2000" b="0" dirty="0">
              <a:latin typeface="Candara" panose="020E0502030303020204" pitchFamily="34" charset="0"/>
            </a:rPr>
            <a:t>Referencing Credible Authors</a:t>
          </a:r>
        </a:p>
      </dgm:t>
    </dgm:pt>
    <dgm:pt modelId="{9E3B1FCC-6B13-4BD1-B94A-F6480DE17A0F}" type="sibTrans" cxnId="{8E3D2A0F-062D-4217-9E08-E7E5D6DF97E4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A6EBC785-F895-4729-99A2-59B5E229D64D}" type="parTrans" cxnId="{8E3D2A0F-062D-4217-9E08-E7E5D6DF97E4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9437EA12-BD25-4675-80A3-E162C6750CA1}" type="pres">
      <dgm:prSet presAssocID="{7D5F7B90-E016-4CDC-8ABB-850C23D4E6BC}" presName="linearFlow" presStyleCnt="0">
        <dgm:presLayoutVars>
          <dgm:dir/>
          <dgm:resizeHandles val="exact"/>
        </dgm:presLayoutVars>
      </dgm:prSet>
      <dgm:spPr/>
    </dgm:pt>
    <dgm:pt modelId="{4456B0B6-FAEA-473C-A63F-2661B60142C6}" type="pres">
      <dgm:prSet presAssocID="{28DB6885-A00B-42E7-802B-EFEA5CFC365A}" presName="composite" presStyleCnt="0"/>
      <dgm:spPr/>
    </dgm:pt>
    <dgm:pt modelId="{20762940-5BF5-4EF2-A529-EF70157701B4}" type="pres">
      <dgm:prSet presAssocID="{28DB6885-A00B-42E7-802B-EFEA5CFC365A}" presName="imgShp" presStyleLbl="f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3D839A8A-0039-4BE8-BAB9-234C8674A4B5}" type="pres">
      <dgm:prSet presAssocID="{28DB6885-A00B-42E7-802B-EFEA5CFC365A}" presName="txShp" presStyleLbl="node1" presStyleIdx="0" presStyleCnt="6">
        <dgm:presLayoutVars>
          <dgm:bulletEnabled val="1"/>
        </dgm:presLayoutVars>
      </dgm:prSet>
      <dgm:spPr/>
    </dgm:pt>
    <dgm:pt modelId="{FF55A8F0-9A3A-4BD7-887B-E1AD889BACF4}" type="pres">
      <dgm:prSet presAssocID="{F96F4CAE-5A9E-4F08-AE08-8014B01BCAEF}" presName="spacing" presStyleCnt="0"/>
      <dgm:spPr/>
    </dgm:pt>
    <dgm:pt modelId="{D84BE0F4-1138-4DE3-A69C-BE9B1A5886C2}" type="pres">
      <dgm:prSet presAssocID="{5683DC03-CF5D-41B6-BC93-38042F5C78A8}" presName="composite" presStyleCnt="0"/>
      <dgm:spPr/>
    </dgm:pt>
    <dgm:pt modelId="{CE67C03F-F114-4569-AB4F-11D576EC0BEF}" type="pres">
      <dgm:prSet presAssocID="{5683DC03-CF5D-41B6-BC93-38042F5C78A8}" presName="imgShp" presStyleLbl="fgImgPlac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698C3A7A-92E9-4006-A2CB-63793CDC8B28}" type="pres">
      <dgm:prSet presAssocID="{5683DC03-CF5D-41B6-BC93-38042F5C78A8}" presName="txShp" presStyleLbl="node1" presStyleIdx="1" presStyleCnt="6">
        <dgm:presLayoutVars>
          <dgm:bulletEnabled val="1"/>
        </dgm:presLayoutVars>
      </dgm:prSet>
      <dgm:spPr/>
    </dgm:pt>
    <dgm:pt modelId="{D15062F0-C734-4769-A843-07EE37C26FF3}" type="pres">
      <dgm:prSet presAssocID="{CACE1F8A-61EF-4249-8B32-E4DB99B9BF59}" presName="spacing" presStyleCnt="0"/>
      <dgm:spPr/>
    </dgm:pt>
    <dgm:pt modelId="{99A259BF-B069-4609-A002-2F7EE22A3B59}" type="pres">
      <dgm:prSet presAssocID="{921A98B6-B0AA-49C2-AC5B-3CA95DCA2FBC}" presName="composite" presStyleCnt="0"/>
      <dgm:spPr/>
    </dgm:pt>
    <dgm:pt modelId="{1FC6FCE5-3EFD-43FD-84EF-CC24C2D430EF}" type="pres">
      <dgm:prSet presAssocID="{921A98B6-B0AA-49C2-AC5B-3CA95DCA2FBC}" presName="imgShp" presStyleLbl="fgImgPlac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6FCD3FE4-93AB-45D9-B191-70674C15AF26}" type="pres">
      <dgm:prSet presAssocID="{921A98B6-B0AA-49C2-AC5B-3CA95DCA2FBC}" presName="txShp" presStyleLbl="node1" presStyleIdx="2" presStyleCnt="6">
        <dgm:presLayoutVars>
          <dgm:bulletEnabled val="1"/>
        </dgm:presLayoutVars>
      </dgm:prSet>
      <dgm:spPr/>
    </dgm:pt>
    <dgm:pt modelId="{6B420B57-72E4-45D1-A109-70F7369C0530}" type="pres">
      <dgm:prSet presAssocID="{4D803673-D2A0-4A58-B611-BBA04DB054E1}" presName="spacing" presStyleCnt="0"/>
      <dgm:spPr/>
    </dgm:pt>
    <dgm:pt modelId="{1140C7D0-4AB6-4DBC-BBDC-54465DF27212}" type="pres">
      <dgm:prSet presAssocID="{181288FE-5C91-449D-AC82-7CFD6E6EA446}" presName="composite" presStyleCnt="0"/>
      <dgm:spPr/>
    </dgm:pt>
    <dgm:pt modelId="{CD63FEAE-30C2-4A00-AF23-808A0A3C3081}" type="pres">
      <dgm:prSet presAssocID="{181288FE-5C91-449D-AC82-7CFD6E6EA446}" presName="imgShp" presStyleLbl="f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E01D3E9-5B1A-4973-ABE6-8EB211B48515}" type="pres">
      <dgm:prSet presAssocID="{181288FE-5C91-449D-AC82-7CFD6E6EA446}" presName="txShp" presStyleLbl="node1" presStyleIdx="3" presStyleCnt="6">
        <dgm:presLayoutVars>
          <dgm:bulletEnabled val="1"/>
        </dgm:presLayoutVars>
      </dgm:prSet>
      <dgm:spPr/>
    </dgm:pt>
    <dgm:pt modelId="{2781044F-6264-4945-B299-FF2D8EE78A90}" type="pres">
      <dgm:prSet presAssocID="{C80D59BC-C592-4E34-9A86-43529294F6F4}" presName="spacing" presStyleCnt="0"/>
      <dgm:spPr/>
    </dgm:pt>
    <dgm:pt modelId="{EEDA4BB0-6A03-4884-8063-E12B5192504F}" type="pres">
      <dgm:prSet presAssocID="{E3705498-D330-4FCE-87D3-7EE1BE872816}" presName="composite" presStyleCnt="0"/>
      <dgm:spPr/>
    </dgm:pt>
    <dgm:pt modelId="{882B54F9-6F8F-4DD2-9648-6C8092E2A67A}" type="pres">
      <dgm:prSet presAssocID="{E3705498-D330-4FCE-87D3-7EE1BE872816}" presName="imgShp" presStyleLbl="fgImgPlace1" presStyleIdx="4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1C47A817-6586-4738-9856-FEAD45F1729F}" type="pres">
      <dgm:prSet presAssocID="{E3705498-D330-4FCE-87D3-7EE1BE872816}" presName="txShp" presStyleLbl="node1" presStyleIdx="4" presStyleCnt="6">
        <dgm:presLayoutVars>
          <dgm:bulletEnabled val="1"/>
        </dgm:presLayoutVars>
      </dgm:prSet>
      <dgm:spPr/>
    </dgm:pt>
    <dgm:pt modelId="{D41737AB-7A14-437D-A575-11317F321B41}" type="pres">
      <dgm:prSet presAssocID="{F6B5E968-D7AC-408A-B378-3F1972FEFA12}" presName="spacing" presStyleCnt="0"/>
      <dgm:spPr/>
    </dgm:pt>
    <dgm:pt modelId="{49A5F438-C66E-4679-8EC8-6E64217BEEE3}" type="pres">
      <dgm:prSet presAssocID="{6976547A-0AD3-4137-BDC5-1605C34E798E}" presName="composite" presStyleCnt="0"/>
      <dgm:spPr/>
    </dgm:pt>
    <dgm:pt modelId="{C7800BF3-287B-4F49-BE4D-7DC26435DF36}" type="pres">
      <dgm:prSet presAssocID="{6976547A-0AD3-4137-BDC5-1605C34E798E}" presName="imgShp" presStyleLbl="fgImgPlac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0ABB2BAC-CF9D-4047-8C15-643824B04788}" type="pres">
      <dgm:prSet presAssocID="{6976547A-0AD3-4137-BDC5-1605C34E798E}" presName="txShp" presStyleLbl="node1" presStyleIdx="5" presStyleCnt="6">
        <dgm:presLayoutVars>
          <dgm:bulletEnabled val="1"/>
        </dgm:presLayoutVars>
      </dgm:prSet>
      <dgm:spPr/>
    </dgm:pt>
  </dgm:ptLst>
  <dgm:cxnLst>
    <dgm:cxn modelId="{D9576F06-9911-450F-88D7-E027C58F8DAB}" type="presOf" srcId="{E3705498-D330-4FCE-87D3-7EE1BE872816}" destId="{1C47A817-6586-4738-9856-FEAD45F1729F}" srcOrd="0" destOrd="0" presId="urn:microsoft.com/office/officeart/2005/8/layout/vList3"/>
    <dgm:cxn modelId="{91D89908-70F4-4A85-AF28-70ACB1581E60}" type="presOf" srcId="{921A98B6-B0AA-49C2-AC5B-3CA95DCA2FBC}" destId="{6FCD3FE4-93AB-45D9-B191-70674C15AF26}" srcOrd="0" destOrd="0" presId="urn:microsoft.com/office/officeart/2005/8/layout/vList3"/>
    <dgm:cxn modelId="{8E3D2A0F-062D-4217-9E08-E7E5D6DF97E4}" srcId="{7D5F7B90-E016-4CDC-8ABB-850C23D4E6BC}" destId="{6976547A-0AD3-4137-BDC5-1605C34E798E}" srcOrd="5" destOrd="0" parTransId="{A6EBC785-F895-4729-99A2-59B5E229D64D}" sibTransId="{9E3B1FCC-6B13-4BD1-B94A-F6480DE17A0F}"/>
    <dgm:cxn modelId="{33AE715B-802E-48B6-871C-2E8FB421AB26}" type="presOf" srcId="{28DB6885-A00B-42E7-802B-EFEA5CFC365A}" destId="{3D839A8A-0039-4BE8-BAB9-234C8674A4B5}" srcOrd="0" destOrd="0" presId="urn:microsoft.com/office/officeart/2005/8/layout/vList3"/>
    <dgm:cxn modelId="{1A259448-F83B-4E2F-8B30-FE92A5B9B33D}" type="presOf" srcId="{6976547A-0AD3-4137-BDC5-1605C34E798E}" destId="{0ABB2BAC-CF9D-4047-8C15-643824B04788}" srcOrd="0" destOrd="0" presId="urn:microsoft.com/office/officeart/2005/8/layout/vList3"/>
    <dgm:cxn modelId="{B6435C9E-0582-44EE-850F-6E9EC1CAAFF0}" srcId="{7D5F7B90-E016-4CDC-8ABB-850C23D4E6BC}" destId="{181288FE-5C91-449D-AC82-7CFD6E6EA446}" srcOrd="3" destOrd="0" parTransId="{65D34FEC-6D0C-40C4-99B6-AC76188A280A}" sibTransId="{C80D59BC-C592-4E34-9A86-43529294F6F4}"/>
    <dgm:cxn modelId="{0A502AA0-18AC-42C3-9626-82075FE724CE}" srcId="{7D5F7B90-E016-4CDC-8ABB-850C23D4E6BC}" destId="{28DB6885-A00B-42E7-802B-EFEA5CFC365A}" srcOrd="0" destOrd="0" parTransId="{63301EEF-104F-4A81-A02C-9C5D8F41D22A}" sibTransId="{F96F4CAE-5A9E-4F08-AE08-8014B01BCAEF}"/>
    <dgm:cxn modelId="{2A5B10A2-CF26-4644-8C97-3E1528F0B2C1}" type="presOf" srcId="{5683DC03-CF5D-41B6-BC93-38042F5C78A8}" destId="{698C3A7A-92E9-4006-A2CB-63793CDC8B28}" srcOrd="0" destOrd="0" presId="urn:microsoft.com/office/officeart/2005/8/layout/vList3"/>
    <dgm:cxn modelId="{8B0956B9-F93D-4715-9F06-82EB997366C7}" srcId="{7D5F7B90-E016-4CDC-8ABB-850C23D4E6BC}" destId="{921A98B6-B0AA-49C2-AC5B-3CA95DCA2FBC}" srcOrd="2" destOrd="0" parTransId="{37976252-5F18-4F1D-8F1E-963FB8132441}" sibTransId="{4D803673-D2A0-4A58-B611-BBA04DB054E1}"/>
    <dgm:cxn modelId="{F37205CB-8042-4359-A813-59A0664F543B}" type="presOf" srcId="{181288FE-5C91-449D-AC82-7CFD6E6EA446}" destId="{AE01D3E9-5B1A-4973-ABE6-8EB211B48515}" srcOrd="0" destOrd="0" presId="urn:microsoft.com/office/officeart/2005/8/layout/vList3"/>
    <dgm:cxn modelId="{CAB24CCD-E485-4E87-9557-8AC111F60D34}" type="presOf" srcId="{7D5F7B90-E016-4CDC-8ABB-850C23D4E6BC}" destId="{9437EA12-BD25-4675-80A3-E162C6750CA1}" srcOrd="0" destOrd="0" presId="urn:microsoft.com/office/officeart/2005/8/layout/vList3"/>
    <dgm:cxn modelId="{F1E407DE-F270-44B2-8A23-88B239C43426}" srcId="{7D5F7B90-E016-4CDC-8ABB-850C23D4E6BC}" destId="{5683DC03-CF5D-41B6-BC93-38042F5C78A8}" srcOrd="1" destOrd="0" parTransId="{850FC9FB-295E-4FAC-B5E8-87F6FE576E39}" sibTransId="{CACE1F8A-61EF-4249-8B32-E4DB99B9BF59}"/>
    <dgm:cxn modelId="{32D6C0FB-AEA5-4FB2-9E97-0BADB870EC78}" srcId="{7D5F7B90-E016-4CDC-8ABB-850C23D4E6BC}" destId="{E3705498-D330-4FCE-87D3-7EE1BE872816}" srcOrd="4" destOrd="0" parTransId="{230CA6EF-1A81-4E71-B1F4-100C031B2A11}" sibTransId="{F6B5E968-D7AC-408A-B378-3F1972FEFA12}"/>
    <dgm:cxn modelId="{65BB4F79-6D29-4541-8B5E-B9177ABFE3C0}" type="presParOf" srcId="{9437EA12-BD25-4675-80A3-E162C6750CA1}" destId="{4456B0B6-FAEA-473C-A63F-2661B60142C6}" srcOrd="0" destOrd="0" presId="urn:microsoft.com/office/officeart/2005/8/layout/vList3"/>
    <dgm:cxn modelId="{EF8ABD3B-FF03-47DC-A366-DDD71AF5A175}" type="presParOf" srcId="{4456B0B6-FAEA-473C-A63F-2661B60142C6}" destId="{20762940-5BF5-4EF2-A529-EF70157701B4}" srcOrd="0" destOrd="0" presId="urn:microsoft.com/office/officeart/2005/8/layout/vList3"/>
    <dgm:cxn modelId="{C4015057-58A2-43FC-A001-FE3B3B48E9B7}" type="presParOf" srcId="{4456B0B6-FAEA-473C-A63F-2661B60142C6}" destId="{3D839A8A-0039-4BE8-BAB9-234C8674A4B5}" srcOrd="1" destOrd="0" presId="urn:microsoft.com/office/officeart/2005/8/layout/vList3"/>
    <dgm:cxn modelId="{B69CB4A8-2CED-4D9C-A301-B73FD2522937}" type="presParOf" srcId="{9437EA12-BD25-4675-80A3-E162C6750CA1}" destId="{FF55A8F0-9A3A-4BD7-887B-E1AD889BACF4}" srcOrd="1" destOrd="0" presId="urn:microsoft.com/office/officeart/2005/8/layout/vList3"/>
    <dgm:cxn modelId="{A8213F13-EEC5-4DB2-B393-AE09F369EA47}" type="presParOf" srcId="{9437EA12-BD25-4675-80A3-E162C6750CA1}" destId="{D84BE0F4-1138-4DE3-A69C-BE9B1A5886C2}" srcOrd="2" destOrd="0" presId="urn:microsoft.com/office/officeart/2005/8/layout/vList3"/>
    <dgm:cxn modelId="{33B7C8FB-47D0-44B6-928A-C2062AD4D313}" type="presParOf" srcId="{D84BE0F4-1138-4DE3-A69C-BE9B1A5886C2}" destId="{CE67C03F-F114-4569-AB4F-11D576EC0BEF}" srcOrd="0" destOrd="0" presId="urn:microsoft.com/office/officeart/2005/8/layout/vList3"/>
    <dgm:cxn modelId="{35D619E5-AC6F-469B-96DB-93DEE7DE0E2E}" type="presParOf" srcId="{D84BE0F4-1138-4DE3-A69C-BE9B1A5886C2}" destId="{698C3A7A-92E9-4006-A2CB-63793CDC8B28}" srcOrd="1" destOrd="0" presId="urn:microsoft.com/office/officeart/2005/8/layout/vList3"/>
    <dgm:cxn modelId="{3B143D4A-A330-4EAF-9F51-2CFADFB68065}" type="presParOf" srcId="{9437EA12-BD25-4675-80A3-E162C6750CA1}" destId="{D15062F0-C734-4769-A843-07EE37C26FF3}" srcOrd="3" destOrd="0" presId="urn:microsoft.com/office/officeart/2005/8/layout/vList3"/>
    <dgm:cxn modelId="{A4EAF144-5520-41DF-B6E9-E9B013CE6A47}" type="presParOf" srcId="{9437EA12-BD25-4675-80A3-E162C6750CA1}" destId="{99A259BF-B069-4609-A002-2F7EE22A3B59}" srcOrd="4" destOrd="0" presId="urn:microsoft.com/office/officeart/2005/8/layout/vList3"/>
    <dgm:cxn modelId="{F2E28443-B1AA-4BF6-B237-9703F5EC42C5}" type="presParOf" srcId="{99A259BF-B069-4609-A002-2F7EE22A3B59}" destId="{1FC6FCE5-3EFD-43FD-84EF-CC24C2D430EF}" srcOrd="0" destOrd="0" presId="urn:microsoft.com/office/officeart/2005/8/layout/vList3"/>
    <dgm:cxn modelId="{C3555C56-40F6-4FFB-96D0-3032814D1F4F}" type="presParOf" srcId="{99A259BF-B069-4609-A002-2F7EE22A3B59}" destId="{6FCD3FE4-93AB-45D9-B191-70674C15AF26}" srcOrd="1" destOrd="0" presId="urn:microsoft.com/office/officeart/2005/8/layout/vList3"/>
    <dgm:cxn modelId="{E68525C7-A1FA-4673-94DD-FEE449678A2E}" type="presParOf" srcId="{9437EA12-BD25-4675-80A3-E162C6750CA1}" destId="{6B420B57-72E4-45D1-A109-70F7369C0530}" srcOrd="5" destOrd="0" presId="urn:microsoft.com/office/officeart/2005/8/layout/vList3"/>
    <dgm:cxn modelId="{2BFC66D5-1A15-4BA2-9BD0-6F408EFAC18D}" type="presParOf" srcId="{9437EA12-BD25-4675-80A3-E162C6750CA1}" destId="{1140C7D0-4AB6-4DBC-BBDC-54465DF27212}" srcOrd="6" destOrd="0" presId="urn:microsoft.com/office/officeart/2005/8/layout/vList3"/>
    <dgm:cxn modelId="{207029DD-3A2A-4931-9575-9151732E9B0F}" type="presParOf" srcId="{1140C7D0-4AB6-4DBC-BBDC-54465DF27212}" destId="{CD63FEAE-30C2-4A00-AF23-808A0A3C3081}" srcOrd="0" destOrd="0" presId="urn:microsoft.com/office/officeart/2005/8/layout/vList3"/>
    <dgm:cxn modelId="{37C123D2-65F5-4E6E-8779-56A8B81F8A4A}" type="presParOf" srcId="{1140C7D0-4AB6-4DBC-BBDC-54465DF27212}" destId="{AE01D3E9-5B1A-4973-ABE6-8EB211B48515}" srcOrd="1" destOrd="0" presId="urn:microsoft.com/office/officeart/2005/8/layout/vList3"/>
    <dgm:cxn modelId="{2843E48C-1F8D-45CD-ABFF-698AF07F565C}" type="presParOf" srcId="{9437EA12-BD25-4675-80A3-E162C6750CA1}" destId="{2781044F-6264-4945-B299-FF2D8EE78A90}" srcOrd="7" destOrd="0" presId="urn:microsoft.com/office/officeart/2005/8/layout/vList3"/>
    <dgm:cxn modelId="{516798FC-147F-49E2-81FF-D4328D4BB0BF}" type="presParOf" srcId="{9437EA12-BD25-4675-80A3-E162C6750CA1}" destId="{EEDA4BB0-6A03-4884-8063-E12B5192504F}" srcOrd="8" destOrd="0" presId="urn:microsoft.com/office/officeart/2005/8/layout/vList3"/>
    <dgm:cxn modelId="{D3DEA505-EA68-409F-8C67-CA4F6DCEFF91}" type="presParOf" srcId="{EEDA4BB0-6A03-4884-8063-E12B5192504F}" destId="{882B54F9-6F8F-4DD2-9648-6C8092E2A67A}" srcOrd="0" destOrd="0" presId="urn:microsoft.com/office/officeart/2005/8/layout/vList3"/>
    <dgm:cxn modelId="{CA101BAE-FC6B-4140-826E-219ADA6E60A3}" type="presParOf" srcId="{EEDA4BB0-6A03-4884-8063-E12B5192504F}" destId="{1C47A817-6586-4738-9856-FEAD45F1729F}" srcOrd="1" destOrd="0" presId="urn:microsoft.com/office/officeart/2005/8/layout/vList3"/>
    <dgm:cxn modelId="{2E0B0D78-C071-4F04-B731-8AED689124B5}" type="presParOf" srcId="{9437EA12-BD25-4675-80A3-E162C6750CA1}" destId="{D41737AB-7A14-437D-A575-11317F321B41}" srcOrd="9" destOrd="0" presId="urn:microsoft.com/office/officeart/2005/8/layout/vList3"/>
    <dgm:cxn modelId="{036C67EE-EE52-40BA-9E41-BD5B50DF7E04}" type="presParOf" srcId="{9437EA12-BD25-4675-80A3-E162C6750CA1}" destId="{49A5F438-C66E-4679-8EC8-6E64217BEEE3}" srcOrd="10" destOrd="0" presId="urn:microsoft.com/office/officeart/2005/8/layout/vList3"/>
    <dgm:cxn modelId="{097D7448-6053-487C-B9B1-0D3F82F00349}" type="presParOf" srcId="{49A5F438-C66E-4679-8EC8-6E64217BEEE3}" destId="{C7800BF3-287B-4F49-BE4D-7DC26435DF36}" srcOrd="0" destOrd="0" presId="urn:microsoft.com/office/officeart/2005/8/layout/vList3"/>
    <dgm:cxn modelId="{19A2E0EF-0AD1-4919-BC88-F75DBFF30F41}" type="presParOf" srcId="{49A5F438-C66E-4679-8EC8-6E64217BEEE3}" destId="{0ABB2BAC-CF9D-4047-8C15-643824B0478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B8C4E9-C674-4662-9957-FEB1BD8E8072}" type="doc">
      <dgm:prSet loTypeId="urn:microsoft.com/office/officeart/2008/layout/RadialCluster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DE0B95-7C6E-4675-B29C-A3F2E925B780}">
      <dgm:prSet phldrT="[Text]" custT="1"/>
      <dgm:spPr/>
      <dgm:t>
        <a:bodyPr/>
        <a:lstStyle/>
        <a:p>
          <a:r>
            <a:rPr lang="en-US" sz="2400" b="1" dirty="0">
              <a:latin typeface="Candara" panose="020E0502030303020204" pitchFamily="34" charset="0"/>
            </a:rPr>
            <a:t>Title</a:t>
          </a:r>
        </a:p>
      </dgm:t>
    </dgm:pt>
    <dgm:pt modelId="{0B25D4A8-997B-48FB-BA7E-F45134D647DE}" type="parTrans" cxnId="{247346C8-4C89-4A08-B3F0-59F1E08D4F77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FB97947D-449F-4328-8945-AD6477DF0230}" type="sibTrans" cxnId="{247346C8-4C89-4A08-B3F0-59F1E08D4F77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079E834E-4253-440D-889A-E195591BB230}">
      <dgm:prSet phldrT="[Text]"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Submission Date </a:t>
          </a:r>
        </a:p>
      </dgm:t>
    </dgm:pt>
    <dgm:pt modelId="{51C80365-DEFE-4D56-AAEE-54824EF378E8}" type="parTrans" cxnId="{E68E232F-4117-4A2B-A35B-EC85B79A8179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27BEDD54-38F0-494A-9210-94D9C62DBD0F}" type="sibTrans" cxnId="{E68E232F-4117-4A2B-A35B-EC85B79A8179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6D483808-3C1B-4EDE-87CE-AC78A531287A}">
      <dgm:prSet phldrT="[Text]"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From</a:t>
          </a:r>
        </a:p>
      </dgm:t>
    </dgm:pt>
    <dgm:pt modelId="{17EA725B-6117-4922-9541-EAAD5A024B9F}" type="parTrans" cxnId="{D37B2BC8-766D-4D89-81C2-C7B023AA1160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0BC7B632-6231-489E-9868-409B93C0C580}" type="sibTrans" cxnId="{D37B2BC8-766D-4D89-81C2-C7B023AA1160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43406534-9E8D-4344-9E65-0F952EA2EF90}">
      <dgm:prSet phldrT="[Text]"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To</a:t>
          </a:r>
        </a:p>
      </dgm:t>
    </dgm:pt>
    <dgm:pt modelId="{57C415F6-A4E2-4BDD-AC1C-6A266AB5ECEF}" type="parTrans" cxnId="{48918A69-AD44-4F09-B9D7-3D1ABFB1CF4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F7DCE1E1-3597-4452-8CFF-346449C64C35}" type="sibTrans" cxnId="{48918A69-AD44-4F09-B9D7-3D1ABFB1CF4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42D0670D-AD61-4AEE-9B87-91AE20DE618F}" type="pres">
      <dgm:prSet presAssocID="{53B8C4E9-C674-4662-9957-FEB1BD8E807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A0361A3-4C52-49E9-B8E1-F126AC64FF56}" type="pres">
      <dgm:prSet presAssocID="{EDDE0B95-7C6E-4675-B29C-A3F2E925B780}" presName="singleCycle" presStyleCnt="0"/>
      <dgm:spPr/>
    </dgm:pt>
    <dgm:pt modelId="{F30E763E-2055-4AB8-A056-A5D856529419}" type="pres">
      <dgm:prSet presAssocID="{EDDE0B95-7C6E-4675-B29C-A3F2E925B780}" presName="singleCenter" presStyleLbl="node1" presStyleIdx="0" presStyleCnt="4">
        <dgm:presLayoutVars>
          <dgm:chMax val="7"/>
          <dgm:chPref val="7"/>
        </dgm:presLayoutVars>
      </dgm:prSet>
      <dgm:spPr/>
    </dgm:pt>
    <dgm:pt modelId="{10CE100E-056F-4690-A115-4B8DBB963544}" type="pres">
      <dgm:prSet presAssocID="{51C80365-DEFE-4D56-AAEE-54824EF378E8}" presName="Name56" presStyleLbl="parChTrans1D2" presStyleIdx="0" presStyleCnt="3"/>
      <dgm:spPr/>
    </dgm:pt>
    <dgm:pt modelId="{B1F3EDB9-22AC-4B97-953E-93317D43F04E}" type="pres">
      <dgm:prSet presAssocID="{079E834E-4253-440D-889A-E195591BB230}" presName="text0" presStyleLbl="node1" presStyleIdx="1" presStyleCnt="4" custScaleX="231945">
        <dgm:presLayoutVars>
          <dgm:bulletEnabled val="1"/>
        </dgm:presLayoutVars>
      </dgm:prSet>
      <dgm:spPr/>
    </dgm:pt>
    <dgm:pt modelId="{D71769DC-B0DE-446B-823E-96524D7D2B23}" type="pres">
      <dgm:prSet presAssocID="{17EA725B-6117-4922-9541-EAAD5A024B9F}" presName="Name56" presStyleLbl="parChTrans1D2" presStyleIdx="1" presStyleCnt="3"/>
      <dgm:spPr/>
    </dgm:pt>
    <dgm:pt modelId="{490CEB0A-7784-427D-8798-8BA265BB1F5F}" type="pres">
      <dgm:prSet presAssocID="{6D483808-3C1B-4EDE-87CE-AC78A531287A}" presName="text0" presStyleLbl="node1" presStyleIdx="2" presStyleCnt="4">
        <dgm:presLayoutVars>
          <dgm:bulletEnabled val="1"/>
        </dgm:presLayoutVars>
      </dgm:prSet>
      <dgm:spPr/>
    </dgm:pt>
    <dgm:pt modelId="{98206BE0-B7DD-4226-9BD5-7C663A1AD3EF}" type="pres">
      <dgm:prSet presAssocID="{57C415F6-A4E2-4BDD-AC1C-6A266AB5ECEF}" presName="Name56" presStyleLbl="parChTrans1D2" presStyleIdx="2" presStyleCnt="3"/>
      <dgm:spPr/>
    </dgm:pt>
    <dgm:pt modelId="{5DAD1DF8-B8F8-4100-8430-F6DE747F6A63}" type="pres">
      <dgm:prSet presAssocID="{43406534-9E8D-4344-9E65-0F952EA2EF90}" presName="text0" presStyleLbl="node1" presStyleIdx="3" presStyleCnt="4">
        <dgm:presLayoutVars>
          <dgm:bulletEnabled val="1"/>
        </dgm:presLayoutVars>
      </dgm:prSet>
      <dgm:spPr/>
    </dgm:pt>
  </dgm:ptLst>
  <dgm:cxnLst>
    <dgm:cxn modelId="{A981120E-4D70-4B01-9859-9C6C297D2D81}" type="presOf" srcId="{51C80365-DEFE-4D56-AAEE-54824EF378E8}" destId="{10CE100E-056F-4690-A115-4B8DBB963544}" srcOrd="0" destOrd="0" presId="urn:microsoft.com/office/officeart/2008/layout/RadialCluster"/>
    <dgm:cxn modelId="{E68E232F-4117-4A2B-A35B-EC85B79A8179}" srcId="{EDDE0B95-7C6E-4675-B29C-A3F2E925B780}" destId="{079E834E-4253-440D-889A-E195591BB230}" srcOrd="0" destOrd="0" parTransId="{51C80365-DEFE-4D56-AAEE-54824EF378E8}" sibTransId="{27BEDD54-38F0-494A-9210-94D9C62DBD0F}"/>
    <dgm:cxn modelId="{82BF7F31-B6E4-4055-BB10-240F426A67DC}" type="presOf" srcId="{6D483808-3C1B-4EDE-87CE-AC78A531287A}" destId="{490CEB0A-7784-427D-8798-8BA265BB1F5F}" srcOrd="0" destOrd="0" presId="urn:microsoft.com/office/officeart/2008/layout/RadialCluster"/>
    <dgm:cxn modelId="{48918A69-AD44-4F09-B9D7-3D1ABFB1CF41}" srcId="{EDDE0B95-7C6E-4675-B29C-A3F2E925B780}" destId="{43406534-9E8D-4344-9E65-0F952EA2EF90}" srcOrd="2" destOrd="0" parTransId="{57C415F6-A4E2-4BDD-AC1C-6A266AB5ECEF}" sibTransId="{F7DCE1E1-3597-4452-8CFF-346449C64C35}"/>
    <dgm:cxn modelId="{BE8C236E-69D1-4D24-BF8C-E5E276CF65D4}" type="presOf" srcId="{079E834E-4253-440D-889A-E195591BB230}" destId="{B1F3EDB9-22AC-4B97-953E-93317D43F04E}" srcOrd="0" destOrd="0" presId="urn:microsoft.com/office/officeart/2008/layout/RadialCluster"/>
    <dgm:cxn modelId="{C3582897-E1BA-45A7-B670-A87850E97E1F}" type="presOf" srcId="{57C415F6-A4E2-4BDD-AC1C-6A266AB5ECEF}" destId="{98206BE0-B7DD-4226-9BD5-7C663A1AD3EF}" srcOrd="0" destOrd="0" presId="urn:microsoft.com/office/officeart/2008/layout/RadialCluster"/>
    <dgm:cxn modelId="{D2975997-60C9-480F-9E3A-60A56710DC21}" type="presOf" srcId="{17EA725B-6117-4922-9541-EAAD5A024B9F}" destId="{D71769DC-B0DE-446B-823E-96524D7D2B23}" srcOrd="0" destOrd="0" presId="urn:microsoft.com/office/officeart/2008/layout/RadialCluster"/>
    <dgm:cxn modelId="{2C63DBB6-E44C-46E6-A2CC-18A837ABCDD5}" type="presOf" srcId="{53B8C4E9-C674-4662-9957-FEB1BD8E8072}" destId="{42D0670D-AD61-4AEE-9B87-91AE20DE618F}" srcOrd="0" destOrd="0" presId="urn:microsoft.com/office/officeart/2008/layout/RadialCluster"/>
    <dgm:cxn modelId="{D37B2BC8-766D-4D89-81C2-C7B023AA1160}" srcId="{EDDE0B95-7C6E-4675-B29C-A3F2E925B780}" destId="{6D483808-3C1B-4EDE-87CE-AC78A531287A}" srcOrd="1" destOrd="0" parTransId="{17EA725B-6117-4922-9541-EAAD5A024B9F}" sibTransId="{0BC7B632-6231-489E-9868-409B93C0C580}"/>
    <dgm:cxn modelId="{247346C8-4C89-4A08-B3F0-59F1E08D4F77}" srcId="{53B8C4E9-C674-4662-9957-FEB1BD8E8072}" destId="{EDDE0B95-7C6E-4675-B29C-A3F2E925B780}" srcOrd="0" destOrd="0" parTransId="{0B25D4A8-997B-48FB-BA7E-F45134D647DE}" sibTransId="{FB97947D-449F-4328-8945-AD6477DF0230}"/>
    <dgm:cxn modelId="{84A0BED7-B64A-48B6-B236-3A65FA29D7DB}" type="presOf" srcId="{EDDE0B95-7C6E-4675-B29C-A3F2E925B780}" destId="{F30E763E-2055-4AB8-A056-A5D856529419}" srcOrd="0" destOrd="0" presId="urn:microsoft.com/office/officeart/2008/layout/RadialCluster"/>
    <dgm:cxn modelId="{AF6139E4-F1CB-4DFC-BB61-4AF01AA8BC2B}" type="presOf" srcId="{43406534-9E8D-4344-9E65-0F952EA2EF90}" destId="{5DAD1DF8-B8F8-4100-8430-F6DE747F6A63}" srcOrd="0" destOrd="0" presId="urn:microsoft.com/office/officeart/2008/layout/RadialCluster"/>
    <dgm:cxn modelId="{00B82707-4585-42D9-BE63-3E5DB023A63A}" type="presParOf" srcId="{42D0670D-AD61-4AEE-9B87-91AE20DE618F}" destId="{0A0361A3-4C52-49E9-B8E1-F126AC64FF56}" srcOrd="0" destOrd="0" presId="urn:microsoft.com/office/officeart/2008/layout/RadialCluster"/>
    <dgm:cxn modelId="{1D9A4B82-6F95-4A4A-9278-7A82FB82DC83}" type="presParOf" srcId="{0A0361A3-4C52-49E9-B8E1-F126AC64FF56}" destId="{F30E763E-2055-4AB8-A056-A5D856529419}" srcOrd="0" destOrd="0" presId="urn:microsoft.com/office/officeart/2008/layout/RadialCluster"/>
    <dgm:cxn modelId="{51BA4A9B-7172-48B6-8128-74D6C3B1DC20}" type="presParOf" srcId="{0A0361A3-4C52-49E9-B8E1-F126AC64FF56}" destId="{10CE100E-056F-4690-A115-4B8DBB963544}" srcOrd="1" destOrd="0" presId="urn:microsoft.com/office/officeart/2008/layout/RadialCluster"/>
    <dgm:cxn modelId="{EF62C6D4-EDFE-4A89-A56E-846F7CACF762}" type="presParOf" srcId="{0A0361A3-4C52-49E9-B8E1-F126AC64FF56}" destId="{B1F3EDB9-22AC-4B97-953E-93317D43F04E}" srcOrd="2" destOrd="0" presId="urn:microsoft.com/office/officeart/2008/layout/RadialCluster"/>
    <dgm:cxn modelId="{F9A8B474-945E-47DD-8358-EBCF36D63195}" type="presParOf" srcId="{0A0361A3-4C52-49E9-B8E1-F126AC64FF56}" destId="{D71769DC-B0DE-446B-823E-96524D7D2B23}" srcOrd="3" destOrd="0" presId="urn:microsoft.com/office/officeart/2008/layout/RadialCluster"/>
    <dgm:cxn modelId="{2EE1F508-1C67-4029-B967-EEA5D397A7BD}" type="presParOf" srcId="{0A0361A3-4C52-49E9-B8E1-F126AC64FF56}" destId="{490CEB0A-7784-427D-8798-8BA265BB1F5F}" srcOrd="4" destOrd="0" presId="urn:microsoft.com/office/officeart/2008/layout/RadialCluster"/>
    <dgm:cxn modelId="{2D0E2546-1EE1-42BD-A5EE-50573CF2C8D7}" type="presParOf" srcId="{0A0361A3-4C52-49E9-B8E1-F126AC64FF56}" destId="{98206BE0-B7DD-4226-9BD5-7C663A1AD3EF}" srcOrd="5" destOrd="0" presId="urn:microsoft.com/office/officeart/2008/layout/RadialCluster"/>
    <dgm:cxn modelId="{8DFA8621-7F92-487C-9E7C-661CA968D42F}" type="presParOf" srcId="{0A0361A3-4C52-49E9-B8E1-F126AC64FF56}" destId="{5DAD1DF8-B8F8-4100-8430-F6DE747F6A6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562B7A-1E27-4C63-8A42-DE6FF40DA597}" type="doc">
      <dgm:prSet loTypeId="urn:microsoft.com/office/officeart/2005/8/layout/cycle8" loCatId="cycle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AF2240-006C-417D-810C-E50E6379642A}">
      <dgm:prSet phldrT="[Text]" custT="1"/>
      <dgm:spPr/>
      <dgm:t>
        <a:bodyPr/>
        <a:lstStyle/>
        <a:p>
          <a:r>
            <a:rPr lang="en-US" sz="1800" b="1">
              <a:latin typeface="Candara" panose="020E0502030303020204" pitchFamily="34" charset="0"/>
            </a:rPr>
            <a:t>Qualitative</a:t>
          </a:r>
          <a:endParaRPr lang="en-US" sz="1800" b="1" dirty="0">
            <a:latin typeface="Candara" panose="020E0502030303020204" pitchFamily="34" charset="0"/>
          </a:endParaRPr>
        </a:p>
      </dgm:t>
    </dgm:pt>
    <dgm:pt modelId="{1026C50B-9F46-4642-976B-BFEDC71E08D9}" type="parTrans" cxnId="{B71C6179-1EC4-4849-A218-A9AB54EE02D9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35158050-0A6D-4768-8839-7082294946E3}" type="sibTrans" cxnId="{B71C6179-1EC4-4849-A218-A9AB54EE02D9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6BA260F4-49B6-4FC4-8429-992BEBCD8490}">
      <dgm:prSet phldrT="[Text]" custT="1"/>
      <dgm:spPr/>
      <dgm:t>
        <a:bodyPr/>
        <a:lstStyle/>
        <a:p>
          <a:r>
            <a:rPr lang="en-US" sz="1800" b="1">
              <a:latin typeface="Candara" panose="020E0502030303020204" pitchFamily="34" charset="0"/>
            </a:rPr>
            <a:t>Purpose and outcome with results</a:t>
          </a:r>
          <a:endParaRPr lang="en-US" sz="1800" b="1" dirty="0">
            <a:latin typeface="Candara" panose="020E0502030303020204" pitchFamily="34" charset="0"/>
          </a:endParaRPr>
        </a:p>
      </dgm:t>
    </dgm:pt>
    <dgm:pt modelId="{7C3EBDB5-9DC0-4E96-B0C9-B0E69E313BFA}" type="parTrans" cxnId="{2607F255-103C-42E9-B0A8-E272B0F8E912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6262C0C-3119-4D11-A4F2-BF1214651A67}" type="sibTrans" cxnId="{2607F255-103C-42E9-B0A8-E272B0F8E912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8B1DA7C8-338D-4C85-B7A8-CBA8065BEFAE}">
      <dgm:prSet phldrT="[Text]" custT="1"/>
      <dgm:spPr/>
      <dgm:t>
        <a:bodyPr/>
        <a:lstStyle/>
        <a:p>
          <a:r>
            <a:rPr lang="en-US" sz="1800" b="1">
              <a:latin typeface="Candara" panose="020E0502030303020204" pitchFamily="34" charset="0"/>
            </a:rPr>
            <a:t>No abbreviations</a:t>
          </a:r>
          <a:endParaRPr lang="en-US" sz="1800" b="1" dirty="0">
            <a:latin typeface="Candara" panose="020E0502030303020204" pitchFamily="34" charset="0"/>
          </a:endParaRPr>
        </a:p>
      </dgm:t>
    </dgm:pt>
    <dgm:pt modelId="{4D47CBBA-C81D-4C0A-9831-D06884195C4D}" type="parTrans" cxnId="{DA91E3D7-7BAC-4628-BDF2-B5C83996078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CD8CF7E8-7983-4228-8B9B-4A2D0FC4C489}" type="sibTrans" cxnId="{DA91E3D7-7BAC-4628-BDF2-B5C83996078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1EF03B0-4B7E-4F5F-B3E3-65978E4DE5BE}" type="pres">
      <dgm:prSet presAssocID="{8D562B7A-1E27-4C63-8A42-DE6FF40DA597}" presName="compositeShape" presStyleCnt="0">
        <dgm:presLayoutVars>
          <dgm:chMax val="7"/>
          <dgm:dir/>
          <dgm:resizeHandles val="exact"/>
        </dgm:presLayoutVars>
      </dgm:prSet>
      <dgm:spPr/>
    </dgm:pt>
    <dgm:pt modelId="{1D9BBCF1-571A-4947-907C-A68E5EA365C7}" type="pres">
      <dgm:prSet presAssocID="{8D562B7A-1E27-4C63-8A42-DE6FF40DA597}" presName="wedge1" presStyleLbl="node1" presStyleIdx="0" presStyleCnt="3"/>
      <dgm:spPr/>
    </dgm:pt>
    <dgm:pt modelId="{AF9D85FA-CB05-414E-A260-9FAD074719E8}" type="pres">
      <dgm:prSet presAssocID="{8D562B7A-1E27-4C63-8A42-DE6FF40DA597}" presName="dummy1a" presStyleCnt="0"/>
      <dgm:spPr/>
    </dgm:pt>
    <dgm:pt modelId="{5ECFAE46-6778-450E-B469-F7EA91CC2592}" type="pres">
      <dgm:prSet presAssocID="{8D562B7A-1E27-4C63-8A42-DE6FF40DA597}" presName="dummy1b" presStyleCnt="0"/>
      <dgm:spPr/>
    </dgm:pt>
    <dgm:pt modelId="{9F767FEF-2664-4838-A195-FC38A7F1FA2B}" type="pres">
      <dgm:prSet presAssocID="{8D562B7A-1E27-4C63-8A42-DE6FF40DA59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E5F1A50-CA66-4AB8-810B-B70AA317B6F8}" type="pres">
      <dgm:prSet presAssocID="{8D562B7A-1E27-4C63-8A42-DE6FF40DA597}" presName="wedge2" presStyleLbl="node1" presStyleIdx="1" presStyleCnt="3"/>
      <dgm:spPr/>
    </dgm:pt>
    <dgm:pt modelId="{18123CFE-E819-4228-A808-1120BBF04B3F}" type="pres">
      <dgm:prSet presAssocID="{8D562B7A-1E27-4C63-8A42-DE6FF40DA597}" presName="dummy2a" presStyleCnt="0"/>
      <dgm:spPr/>
    </dgm:pt>
    <dgm:pt modelId="{40E141C4-25BA-411A-93A8-3A605BCBF0B9}" type="pres">
      <dgm:prSet presAssocID="{8D562B7A-1E27-4C63-8A42-DE6FF40DA597}" presName="dummy2b" presStyleCnt="0"/>
      <dgm:spPr/>
    </dgm:pt>
    <dgm:pt modelId="{E3331AA0-3A01-4E4D-B825-B74B5EC0E3F7}" type="pres">
      <dgm:prSet presAssocID="{8D562B7A-1E27-4C63-8A42-DE6FF40DA59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120AA94-51B9-46D8-8C76-9BD508AD44F3}" type="pres">
      <dgm:prSet presAssocID="{8D562B7A-1E27-4C63-8A42-DE6FF40DA597}" presName="wedge3" presStyleLbl="node1" presStyleIdx="2" presStyleCnt="3"/>
      <dgm:spPr/>
    </dgm:pt>
    <dgm:pt modelId="{BB9342BE-30F0-43EE-864F-429494125976}" type="pres">
      <dgm:prSet presAssocID="{8D562B7A-1E27-4C63-8A42-DE6FF40DA597}" presName="dummy3a" presStyleCnt="0"/>
      <dgm:spPr/>
    </dgm:pt>
    <dgm:pt modelId="{6717AC61-0259-4D85-A57C-B85E2C3DBB70}" type="pres">
      <dgm:prSet presAssocID="{8D562B7A-1E27-4C63-8A42-DE6FF40DA597}" presName="dummy3b" presStyleCnt="0"/>
      <dgm:spPr/>
    </dgm:pt>
    <dgm:pt modelId="{CEF7626B-E659-467B-9E2E-658633EA2FE2}" type="pres">
      <dgm:prSet presAssocID="{8D562B7A-1E27-4C63-8A42-DE6FF40DA59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B0FE8331-6AE9-4B78-AAAD-2A29C33960CB}" type="pres">
      <dgm:prSet presAssocID="{35158050-0A6D-4768-8839-7082294946E3}" presName="arrowWedge1" presStyleLbl="fgSibTrans2D1" presStyleIdx="0" presStyleCnt="3"/>
      <dgm:spPr/>
    </dgm:pt>
    <dgm:pt modelId="{D4F502C8-770B-4CDD-85D9-1909DE124305}" type="pres">
      <dgm:prSet presAssocID="{B6262C0C-3119-4D11-A4F2-BF1214651A67}" presName="arrowWedge2" presStyleLbl="fgSibTrans2D1" presStyleIdx="1" presStyleCnt="3"/>
      <dgm:spPr/>
    </dgm:pt>
    <dgm:pt modelId="{1FBE02AE-CC92-48AC-A276-49521ADF19F4}" type="pres">
      <dgm:prSet presAssocID="{CD8CF7E8-7983-4228-8B9B-4A2D0FC4C489}" presName="arrowWedge3" presStyleLbl="fgSibTrans2D1" presStyleIdx="2" presStyleCnt="3"/>
      <dgm:spPr/>
    </dgm:pt>
  </dgm:ptLst>
  <dgm:cxnLst>
    <dgm:cxn modelId="{F5D00204-BC03-4EBE-8C4C-FCE8088488CC}" type="presOf" srcId="{8B1DA7C8-338D-4C85-B7A8-CBA8065BEFAE}" destId="{7120AA94-51B9-46D8-8C76-9BD508AD44F3}" srcOrd="0" destOrd="0" presId="urn:microsoft.com/office/officeart/2005/8/layout/cycle8"/>
    <dgm:cxn modelId="{9BEAFC2B-851C-40C9-8A92-A573D659FF9C}" type="presOf" srcId="{8D562B7A-1E27-4C63-8A42-DE6FF40DA597}" destId="{B1EF03B0-4B7E-4F5F-B3E3-65978E4DE5BE}" srcOrd="0" destOrd="0" presId="urn:microsoft.com/office/officeart/2005/8/layout/cycle8"/>
    <dgm:cxn modelId="{40475F64-2F54-43D4-8778-326AFEB6C208}" type="presOf" srcId="{8B1DA7C8-338D-4C85-B7A8-CBA8065BEFAE}" destId="{CEF7626B-E659-467B-9E2E-658633EA2FE2}" srcOrd="1" destOrd="0" presId="urn:microsoft.com/office/officeart/2005/8/layout/cycle8"/>
    <dgm:cxn modelId="{2607F255-103C-42E9-B0A8-E272B0F8E912}" srcId="{8D562B7A-1E27-4C63-8A42-DE6FF40DA597}" destId="{6BA260F4-49B6-4FC4-8429-992BEBCD8490}" srcOrd="1" destOrd="0" parTransId="{7C3EBDB5-9DC0-4E96-B0C9-B0E69E313BFA}" sibTransId="{B6262C0C-3119-4D11-A4F2-BF1214651A67}"/>
    <dgm:cxn modelId="{B71C6179-1EC4-4849-A218-A9AB54EE02D9}" srcId="{8D562B7A-1E27-4C63-8A42-DE6FF40DA597}" destId="{E6AF2240-006C-417D-810C-E50E6379642A}" srcOrd="0" destOrd="0" parTransId="{1026C50B-9F46-4642-976B-BFEDC71E08D9}" sibTransId="{35158050-0A6D-4768-8839-7082294946E3}"/>
    <dgm:cxn modelId="{DA91E3D7-7BAC-4628-BDF2-B5C83996078E}" srcId="{8D562B7A-1E27-4C63-8A42-DE6FF40DA597}" destId="{8B1DA7C8-338D-4C85-B7A8-CBA8065BEFAE}" srcOrd="2" destOrd="0" parTransId="{4D47CBBA-C81D-4C0A-9831-D06884195C4D}" sibTransId="{CD8CF7E8-7983-4228-8B9B-4A2D0FC4C489}"/>
    <dgm:cxn modelId="{5E6C97E3-6381-4207-A872-DF27708B795A}" type="presOf" srcId="{6BA260F4-49B6-4FC4-8429-992BEBCD8490}" destId="{6E5F1A50-CA66-4AB8-810B-B70AA317B6F8}" srcOrd="0" destOrd="0" presId="urn:microsoft.com/office/officeart/2005/8/layout/cycle8"/>
    <dgm:cxn modelId="{BAD73AEB-6550-40BB-907B-6E6ECDDEAB9E}" type="presOf" srcId="{6BA260F4-49B6-4FC4-8429-992BEBCD8490}" destId="{E3331AA0-3A01-4E4D-B825-B74B5EC0E3F7}" srcOrd="1" destOrd="0" presId="urn:microsoft.com/office/officeart/2005/8/layout/cycle8"/>
    <dgm:cxn modelId="{AFE7C0F4-F480-4718-8AFE-A60206EC502B}" type="presOf" srcId="{E6AF2240-006C-417D-810C-E50E6379642A}" destId="{1D9BBCF1-571A-4947-907C-A68E5EA365C7}" srcOrd="0" destOrd="0" presId="urn:microsoft.com/office/officeart/2005/8/layout/cycle8"/>
    <dgm:cxn modelId="{607CEFF7-F5F3-4B8F-9A53-E774BFDBC96A}" type="presOf" srcId="{E6AF2240-006C-417D-810C-E50E6379642A}" destId="{9F767FEF-2664-4838-A195-FC38A7F1FA2B}" srcOrd="1" destOrd="0" presId="urn:microsoft.com/office/officeart/2005/8/layout/cycle8"/>
    <dgm:cxn modelId="{0E0D8C7D-EA02-4B16-92B4-49FA0F39BCDA}" type="presParOf" srcId="{B1EF03B0-4B7E-4F5F-B3E3-65978E4DE5BE}" destId="{1D9BBCF1-571A-4947-907C-A68E5EA365C7}" srcOrd="0" destOrd="0" presId="urn:microsoft.com/office/officeart/2005/8/layout/cycle8"/>
    <dgm:cxn modelId="{7750F376-D260-445F-BF55-F1118968C236}" type="presParOf" srcId="{B1EF03B0-4B7E-4F5F-B3E3-65978E4DE5BE}" destId="{AF9D85FA-CB05-414E-A260-9FAD074719E8}" srcOrd="1" destOrd="0" presId="urn:microsoft.com/office/officeart/2005/8/layout/cycle8"/>
    <dgm:cxn modelId="{040E6079-CEEC-489D-9890-6AFE6800C285}" type="presParOf" srcId="{B1EF03B0-4B7E-4F5F-B3E3-65978E4DE5BE}" destId="{5ECFAE46-6778-450E-B469-F7EA91CC2592}" srcOrd="2" destOrd="0" presId="urn:microsoft.com/office/officeart/2005/8/layout/cycle8"/>
    <dgm:cxn modelId="{0D0F6F5B-41B6-4FCC-A3C3-B502A7E429A0}" type="presParOf" srcId="{B1EF03B0-4B7E-4F5F-B3E3-65978E4DE5BE}" destId="{9F767FEF-2664-4838-A195-FC38A7F1FA2B}" srcOrd="3" destOrd="0" presId="urn:microsoft.com/office/officeart/2005/8/layout/cycle8"/>
    <dgm:cxn modelId="{CE325489-E290-4BB4-8DD0-B6232DD637B0}" type="presParOf" srcId="{B1EF03B0-4B7E-4F5F-B3E3-65978E4DE5BE}" destId="{6E5F1A50-CA66-4AB8-810B-B70AA317B6F8}" srcOrd="4" destOrd="0" presId="urn:microsoft.com/office/officeart/2005/8/layout/cycle8"/>
    <dgm:cxn modelId="{B5E64FA8-472C-467D-B30A-1EB9A09D0F92}" type="presParOf" srcId="{B1EF03B0-4B7E-4F5F-B3E3-65978E4DE5BE}" destId="{18123CFE-E819-4228-A808-1120BBF04B3F}" srcOrd="5" destOrd="0" presId="urn:microsoft.com/office/officeart/2005/8/layout/cycle8"/>
    <dgm:cxn modelId="{E50B2B4E-FEC7-4881-AEAB-AC32295C9467}" type="presParOf" srcId="{B1EF03B0-4B7E-4F5F-B3E3-65978E4DE5BE}" destId="{40E141C4-25BA-411A-93A8-3A605BCBF0B9}" srcOrd="6" destOrd="0" presId="urn:microsoft.com/office/officeart/2005/8/layout/cycle8"/>
    <dgm:cxn modelId="{44B1FAB1-0D15-4748-BF2C-C3C8C6A84331}" type="presParOf" srcId="{B1EF03B0-4B7E-4F5F-B3E3-65978E4DE5BE}" destId="{E3331AA0-3A01-4E4D-B825-B74B5EC0E3F7}" srcOrd="7" destOrd="0" presId="urn:microsoft.com/office/officeart/2005/8/layout/cycle8"/>
    <dgm:cxn modelId="{3A8FDD4E-48D0-43BF-946F-A03AF9675431}" type="presParOf" srcId="{B1EF03B0-4B7E-4F5F-B3E3-65978E4DE5BE}" destId="{7120AA94-51B9-46D8-8C76-9BD508AD44F3}" srcOrd="8" destOrd="0" presId="urn:microsoft.com/office/officeart/2005/8/layout/cycle8"/>
    <dgm:cxn modelId="{C2C1336C-6682-46EF-9A46-7C5EF01F5B35}" type="presParOf" srcId="{B1EF03B0-4B7E-4F5F-B3E3-65978E4DE5BE}" destId="{BB9342BE-30F0-43EE-864F-429494125976}" srcOrd="9" destOrd="0" presId="urn:microsoft.com/office/officeart/2005/8/layout/cycle8"/>
    <dgm:cxn modelId="{7DED60B2-8380-4D76-AFE2-8A53DDF0DEB4}" type="presParOf" srcId="{B1EF03B0-4B7E-4F5F-B3E3-65978E4DE5BE}" destId="{6717AC61-0259-4D85-A57C-B85E2C3DBB70}" srcOrd="10" destOrd="0" presId="urn:microsoft.com/office/officeart/2005/8/layout/cycle8"/>
    <dgm:cxn modelId="{783277CB-6C97-4BE6-9B0A-0C327B8D508C}" type="presParOf" srcId="{B1EF03B0-4B7E-4F5F-B3E3-65978E4DE5BE}" destId="{CEF7626B-E659-467B-9E2E-658633EA2FE2}" srcOrd="11" destOrd="0" presId="urn:microsoft.com/office/officeart/2005/8/layout/cycle8"/>
    <dgm:cxn modelId="{0D197C13-29CD-47EE-8835-4C418B0AD438}" type="presParOf" srcId="{B1EF03B0-4B7E-4F5F-B3E3-65978E4DE5BE}" destId="{B0FE8331-6AE9-4B78-AAAD-2A29C33960CB}" srcOrd="12" destOrd="0" presId="urn:microsoft.com/office/officeart/2005/8/layout/cycle8"/>
    <dgm:cxn modelId="{2CF96D2E-D05E-4442-9F51-1611EDF380B4}" type="presParOf" srcId="{B1EF03B0-4B7E-4F5F-B3E3-65978E4DE5BE}" destId="{D4F502C8-770B-4CDD-85D9-1909DE124305}" srcOrd="13" destOrd="0" presId="urn:microsoft.com/office/officeart/2005/8/layout/cycle8"/>
    <dgm:cxn modelId="{9EB0E9D1-12A8-46D3-A6EC-0622C4644BF2}" type="presParOf" srcId="{B1EF03B0-4B7E-4F5F-B3E3-65978E4DE5BE}" destId="{1FBE02AE-CC92-48AC-A276-49521ADF19F4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21D502-B76A-4A87-A505-59BC62866BBF}" type="doc">
      <dgm:prSet loTypeId="urn:microsoft.com/office/officeart/2005/8/layout/cycle7" loCatId="cycle" qsTypeId="urn:microsoft.com/office/officeart/2005/8/quickstyle/simple3" qsCatId="simple" csTypeId="urn:microsoft.com/office/officeart/2005/8/colors/colorful1" csCatId="colorful" phldr="1"/>
      <dgm:spPr/>
    </dgm:pt>
    <dgm:pt modelId="{74C0AFE3-643F-4719-8CDE-4E2B62B135AD}">
      <dgm:prSet phldrT="[Text]" custT="1"/>
      <dgm:spPr/>
      <dgm:t>
        <a:bodyPr/>
        <a:lstStyle/>
        <a:p>
          <a:r>
            <a:rPr lang="en-US" sz="2400" b="1" dirty="0">
              <a:latin typeface="Candara" panose="020E0502030303020204" pitchFamily="34" charset="0"/>
            </a:rPr>
            <a:t>Section</a:t>
          </a:r>
        </a:p>
      </dgm:t>
    </dgm:pt>
    <dgm:pt modelId="{E00C3D8E-D5EA-48CD-822C-AF38D1A8C365}" type="parTrans" cxnId="{644D68B1-6768-4E3D-98E5-63C025D544F1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6BF69577-D6AD-4E21-9CFE-FCEC85BA32F8}" type="sibTrans" cxnId="{644D68B1-6768-4E3D-98E5-63C025D544F1}">
      <dgm:prSet custT="1"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81A259B2-9431-491B-96FB-ABF604004845}">
      <dgm:prSet phldrT="[Text]" custT="1"/>
      <dgm:spPr/>
      <dgm:t>
        <a:bodyPr/>
        <a:lstStyle/>
        <a:p>
          <a:r>
            <a:rPr lang="en-US" sz="2400" b="1" dirty="0">
              <a:latin typeface="Candara" panose="020E0502030303020204" pitchFamily="34" charset="0"/>
            </a:rPr>
            <a:t>Appendices</a:t>
          </a:r>
        </a:p>
      </dgm:t>
    </dgm:pt>
    <dgm:pt modelId="{1E00BA9D-EE78-4E6D-B7BD-679E47F8E014}" type="parTrans" cxnId="{6B7A83C9-8352-41E3-8AAB-ABE2BF635749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6214AF93-B300-49A8-A3EB-79E6136B804F}" type="sibTrans" cxnId="{6B7A83C9-8352-41E3-8AAB-ABE2BF635749}">
      <dgm:prSet custT="1"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0526991E-227F-4DA3-9D48-0A076447D76A}">
      <dgm:prSet phldrT="[Text]" custT="1"/>
      <dgm:spPr/>
      <dgm:t>
        <a:bodyPr/>
        <a:lstStyle/>
        <a:p>
          <a:r>
            <a:rPr lang="en-US" sz="2400" b="1" dirty="0">
              <a:latin typeface="Candara" panose="020E0502030303020204" pitchFamily="34" charset="0"/>
            </a:rPr>
            <a:t>Subsection</a:t>
          </a:r>
        </a:p>
      </dgm:t>
    </dgm:pt>
    <dgm:pt modelId="{9FC36E03-D5AB-4099-82BC-FE7C977EEAD5}" type="parTrans" cxnId="{334358AC-B659-4920-A0FB-B2255EA3BC14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67DCF58B-0650-4643-968E-ACC5A8C6E106}" type="sibTrans" cxnId="{334358AC-B659-4920-A0FB-B2255EA3BC14}">
      <dgm:prSet custT="1"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21254C0F-593E-42A3-8BC5-474246E446FD}" type="pres">
      <dgm:prSet presAssocID="{8321D502-B76A-4A87-A505-59BC62866BBF}" presName="Name0" presStyleCnt="0">
        <dgm:presLayoutVars>
          <dgm:dir/>
          <dgm:resizeHandles val="exact"/>
        </dgm:presLayoutVars>
      </dgm:prSet>
      <dgm:spPr/>
    </dgm:pt>
    <dgm:pt modelId="{13288DB6-144D-488F-A58D-4D3452D0CA7A}" type="pres">
      <dgm:prSet presAssocID="{74C0AFE3-643F-4719-8CDE-4E2B62B135AD}" presName="node" presStyleLbl="node1" presStyleIdx="0" presStyleCnt="3">
        <dgm:presLayoutVars>
          <dgm:bulletEnabled val="1"/>
        </dgm:presLayoutVars>
      </dgm:prSet>
      <dgm:spPr/>
    </dgm:pt>
    <dgm:pt modelId="{B23BCD10-577E-42C8-ADBD-73D91DA1C447}" type="pres">
      <dgm:prSet presAssocID="{6BF69577-D6AD-4E21-9CFE-FCEC85BA32F8}" presName="sibTrans" presStyleLbl="sibTrans2D1" presStyleIdx="0" presStyleCnt="3"/>
      <dgm:spPr/>
    </dgm:pt>
    <dgm:pt modelId="{77C10CE3-C1DB-4CF5-8B1A-3353EEA75387}" type="pres">
      <dgm:prSet presAssocID="{6BF69577-D6AD-4E21-9CFE-FCEC85BA32F8}" presName="connectorText" presStyleLbl="sibTrans2D1" presStyleIdx="0" presStyleCnt="3"/>
      <dgm:spPr/>
    </dgm:pt>
    <dgm:pt modelId="{B80B97C8-4967-4540-9146-210F50E697FE}" type="pres">
      <dgm:prSet presAssocID="{81A259B2-9431-491B-96FB-ABF604004845}" presName="node" presStyleLbl="node1" presStyleIdx="1" presStyleCnt="3">
        <dgm:presLayoutVars>
          <dgm:bulletEnabled val="1"/>
        </dgm:presLayoutVars>
      </dgm:prSet>
      <dgm:spPr/>
    </dgm:pt>
    <dgm:pt modelId="{42B5CF36-7336-4EE0-982C-7C660BC877B0}" type="pres">
      <dgm:prSet presAssocID="{6214AF93-B300-49A8-A3EB-79E6136B804F}" presName="sibTrans" presStyleLbl="sibTrans2D1" presStyleIdx="1" presStyleCnt="3"/>
      <dgm:spPr/>
    </dgm:pt>
    <dgm:pt modelId="{73E8FAFA-34DA-428D-837E-1F078B8AE114}" type="pres">
      <dgm:prSet presAssocID="{6214AF93-B300-49A8-A3EB-79E6136B804F}" presName="connectorText" presStyleLbl="sibTrans2D1" presStyleIdx="1" presStyleCnt="3"/>
      <dgm:spPr/>
    </dgm:pt>
    <dgm:pt modelId="{EDBD54AC-AD2D-48B6-939A-038DDF716691}" type="pres">
      <dgm:prSet presAssocID="{0526991E-227F-4DA3-9D48-0A076447D76A}" presName="node" presStyleLbl="node1" presStyleIdx="2" presStyleCnt="3">
        <dgm:presLayoutVars>
          <dgm:bulletEnabled val="1"/>
        </dgm:presLayoutVars>
      </dgm:prSet>
      <dgm:spPr/>
    </dgm:pt>
    <dgm:pt modelId="{9E26E192-8836-466B-AF89-B7BC964BC70D}" type="pres">
      <dgm:prSet presAssocID="{67DCF58B-0650-4643-968E-ACC5A8C6E106}" presName="sibTrans" presStyleLbl="sibTrans2D1" presStyleIdx="2" presStyleCnt="3"/>
      <dgm:spPr/>
    </dgm:pt>
    <dgm:pt modelId="{F0544D7F-3FF8-447F-BB20-D76CD5550ED5}" type="pres">
      <dgm:prSet presAssocID="{67DCF58B-0650-4643-968E-ACC5A8C6E106}" presName="connectorText" presStyleLbl="sibTrans2D1" presStyleIdx="2" presStyleCnt="3"/>
      <dgm:spPr/>
    </dgm:pt>
  </dgm:ptLst>
  <dgm:cxnLst>
    <dgm:cxn modelId="{7D3E9505-6741-4933-B60D-0B22754052AD}" type="presOf" srcId="{8321D502-B76A-4A87-A505-59BC62866BBF}" destId="{21254C0F-593E-42A3-8BC5-474246E446FD}" srcOrd="0" destOrd="0" presId="urn:microsoft.com/office/officeart/2005/8/layout/cycle7"/>
    <dgm:cxn modelId="{95F30F2C-E0E5-4FF8-9DF2-9EFB301810D0}" type="presOf" srcId="{6214AF93-B300-49A8-A3EB-79E6136B804F}" destId="{42B5CF36-7336-4EE0-982C-7C660BC877B0}" srcOrd="0" destOrd="0" presId="urn:microsoft.com/office/officeart/2005/8/layout/cycle7"/>
    <dgm:cxn modelId="{8A6C9530-79BE-41A1-ABE6-D97869AF1214}" type="presOf" srcId="{67DCF58B-0650-4643-968E-ACC5A8C6E106}" destId="{F0544D7F-3FF8-447F-BB20-D76CD5550ED5}" srcOrd="1" destOrd="0" presId="urn:microsoft.com/office/officeart/2005/8/layout/cycle7"/>
    <dgm:cxn modelId="{A054AD33-92BF-4527-8F49-9EA0F48159BC}" type="presOf" srcId="{0526991E-227F-4DA3-9D48-0A076447D76A}" destId="{EDBD54AC-AD2D-48B6-939A-038DDF716691}" srcOrd="0" destOrd="0" presId="urn:microsoft.com/office/officeart/2005/8/layout/cycle7"/>
    <dgm:cxn modelId="{78D7FC3C-1E6A-47B7-8476-3F3F52C81F5F}" type="presOf" srcId="{6214AF93-B300-49A8-A3EB-79E6136B804F}" destId="{73E8FAFA-34DA-428D-837E-1F078B8AE114}" srcOrd="1" destOrd="0" presId="urn:microsoft.com/office/officeart/2005/8/layout/cycle7"/>
    <dgm:cxn modelId="{5D289468-C21A-4CAB-80B2-98DDE8C2FB7A}" type="presOf" srcId="{6BF69577-D6AD-4E21-9CFE-FCEC85BA32F8}" destId="{B23BCD10-577E-42C8-ADBD-73D91DA1C447}" srcOrd="0" destOrd="0" presId="urn:microsoft.com/office/officeart/2005/8/layout/cycle7"/>
    <dgm:cxn modelId="{AEDC3972-12FF-4F41-A633-1E73C2014694}" type="presOf" srcId="{67DCF58B-0650-4643-968E-ACC5A8C6E106}" destId="{9E26E192-8836-466B-AF89-B7BC964BC70D}" srcOrd="0" destOrd="0" presId="urn:microsoft.com/office/officeart/2005/8/layout/cycle7"/>
    <dgm:cxn modelId="{22BD4456-429B-44FA-9514-2E6B5EB2435C}" type="presOf" srcId="{6BF69577-D6AD-4E21-9CFE-FCEC85BA32F8}" destId="{77C10CE3-C1DB-4CF5-8B1A-3353EEA75387}" srcOrd="1" destOrd="0" presId="urn:microsoft.com/office/officeart/2005/8/layout/cycle7"/>
    <dgm:cxn modelId="{6AF455AC-374C-4FB0-9109-8A16D72939D9}" type="presOf" srcId="{74C0AFE3-643F-4719-8CDE-4E2B62B135AD}" destId="{13288DB6-144D-488F-A58D-4D3452D0CA7A}" srcOrd="0" destOrd="0" presId="urn:microsoft.com/office/officeart/2005/8/layout/cycle7"/>
    <dgm:cxn modelId="{334358AC-B659-4920-A0FB-B2255EA3BC14}" srcId="{8321D502-B76A-4A87-A505-59BC62866BBF}" destId="{0526991E-227F-4DA3-9D48-0A076447D76A}" srcOrd="2" destOrd="0" parTransId="{9FC36E03-D5AB-4099-82BC-FE7C977EEAD5}" sibTransId="{67DCF58B-0650-4643-968E-ACC5A8C6E106}"/>
    <dgm:cxn modelId="{644D68B1-6768-4E3D-98E5-63C025D544F1}" srcId="{8321D502-B76A-4A87-A505-59BC62866BBF}" destId="{74C0AFE3-643F-4719-8CDE-4E2B62B135AD}" srcOrd="0" destOrd="0" parTransId="{E00C3D8E-D5EA-48CD-822C-AF38D1A8C365}" sibTransId="{6BF69577-D6AD-4E21-9CFE-FCEC85BA32F8}"/>
    <dgm:cxn modelId="{6B7A83C9-8352-41E3-8AAB-ABE2BF635749}" srcId="{8321D502-B76A-4A87-A505-59BC62866BBF}" destId="{81A259B2-9431-491B-96FB-ABF604004845}" srcOrd="1" destOrd="0" parTransId="{1E00BA9D-EE78-4E6D-B7BD-679E47F8E014}" sibTransId="{6214AF93-B300-49A8-A3EB-79E6136B804F}"/>
    <dgm:cxn modelId="{78F1FCDD-5537-4616-BB0A-18036BDF52B2}" type="presOf" srcId="{81A259B2-9431-491B-96FB-ABF604004845}" destId="{B80B97C8-4967-4540-9146-210F50E697FE}" srcOrd="0" destOrd="0" presId="urn:microsoft.com/office/officeart/2005/8/layout/cycle7"/>
    <dgm:cxn modelId="{44BD5615-6BF1-4D4B-A16E-5A28C6807DCA}" type="presParOf" srcId="{21254C0F-593E-42A3-8BC5-474246E446FD}" destId="{13288DB6-144D-488F-A58D-4D3452D0CA7A}" srcOrd="0" destOrd="0" presId="urn:microsoft.com/office/officeart/2005/8/layout/cycle7"/>
    <dgm:cxn modelId="{C326F080-B751-4D7C-994F-71F428096CB8}" type="presParOf" srcId="{21254C0F-593E-42A3-8BC5-474246E446FD}" destId="{B23BCD10-577E-42C8-ADBD-73D91DA1C447}" srcOrd="1" destOrd="0" presId="urn:microsoft.com/office/officeart/2005/8/layout/cycle7"/>
    <dgm:cxn modelId="{A94EB28A-9C42-4F25-ACA3-6A9B957CB061}" type="presParOf" srcId="{B23BCD10-577E-42C8-ADBD-73D91DA1C447}" destId="{77C10CE3-C1DB-4CF5-8B1A-3353EEA75387}" srcOrd="0" destOrd="0" presId="urn:microsoft.com/office/officeart/2005/8/layout/cycle7"/>
    <dgm:cxn modelId="{51F9B86D-21AE-46D3-A138-EDB7557B2824}" type="presParOf" srcId="{21254C0F-593E-42A3-8BC5-474246E446FD}" destId="{B80B97C8-4967-4540-9146-210F50E697FE}" srcOrd="2" destOrd="0" presId="urn:microsoft.com/office/officeart/2005/8/layout/cycle7"/>
    <dgm:cxn modelId="{35FC3149-E54F-468E-A00D-73A2B6177D32}" type="presParOf" srcId="{21254C0F-593E-42A3-8BC5-474246E446FD}" destId="{42B5CF36-7336-4EE0-982C-7C660BC877B0}" srcOrd="3" destOrd="0" presId="urn:microsoft.com/office/officeart/2005/8/layout/cycle7"/>
    <dgm:cxn modelId="{16A69B44-85A7-4EA2-AE2C-7ED4BA144F8B}" type="presParOf" srcId="{42B5CF36-7336-4EE0-982C-7C660BC877B0}" destId="{73E8FAFA-34DA-428D-837E-1F078B8AE114}" srcOrd="0" destOrd="0" presId="urn:microsoft.com/office/officeart/2005/8/layout/cycle7"/>
    <dgm:cxn modelId="{53B6EC0C-DFDA-468E-B505-AC9FF6C5E9F5}" type="presParOf" srcId="{21254C0F-593E-42A3-8BC5-474246E446FD}" destId="{EDBD54AC-AD2D-48B6-939A-038DDF716691}" srcOrd="4" destOrd="0" presId="urn:microsoft.com/office/officeart/2005/8/layout/cycle7"/>
    <dgm:cxn modelId="{0FA4652F-C70B-4F16-8FA3-E3883DCEFC5D}" type="presParOf" srcId="{21254C0F-593E-42A3-8BC5-474246E446FD}" destId="{9E26E192-8836-466B-AF89-B7BC964BC70D}" srcOrd="5" destOrd="0" presId="urn:microsoft.com/office/officeart/2005/8/layout/cycle7"/>
    <dgm:cxn modelId="{10221A55-463F-4DEB-A2AE-E2B97740E1F2}" type="presParOf" srcId="{9E26E192-8836-466B-AF89-B7BC964BC70D}" destId="{F0544D7F-3FF8-447F-BB20-D76CD5550ED5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89E1F9-9B66-4119-B366-6D35C655ABA6}" type="doc">
      <dgm:prSet loTypeId="urn:microsoft.com/office/officeart/2005/8/layout/cycle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B1136F-64BC-49EE-91A1-E0A538F46E56}">
      <dgm:prSet phldrT="[Text]" custT="1"/>
      <dgm:spPr/>
      <dgm:t>
        <a:bodyPr/>
        <a:lstStyle/>
        <a:p>
          <a:r>
            <a:rPr lang="en-US" sz="2000" b="1" dirty="0">
              <a:latin typeface="Candara" panose="020E0502030303020204" pitchFamily="34" charset="0"/>
            </a:rPr>
            <a:t>Problem Description</a:t>
          </a:r>
        </a:p>
      </dgm:t>
    </dgm:pt>
    <dgm:pt modelId="{78FB81C3-4A3D-4F62-AFB1-72CCD6FA01BF}" type="parTrans" cxnId="{65612E53-5A96-4BD0-B063-4D00C1EE63F3}">
      <dgm:prSet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588AB124-472A-48EE-88E1-7B1980C6BB6B}" type="sibTrans" cxnId="{65612E53-5A96-4BD0-B063-4D00C1EE63F3}">
      <dgm:prSet custT="1"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F0D9E745-AFDD-43C0-B8B2-0E11FD866FF5}">
      <dgm:prSet phldrT="[Text]" custT="1"/>
      <dgm:spPr/>
      <dgm:t>
        <a:bodyPr/>
        <a:lstStyle/>
        <a:p>
          <a:r>
            <a:rPr lang="en-US" sz="2000" b="1" dirty="0">
              <a:latin typeface="Candara" panose="020E0502030303020204" pitchFamily="34" charset="0"/>
            </a:rPr>
            <a:t>Objectives</a:t>
          </a:r>
        </a:p>
      </dgm:t>
    </dgm:pt>
    <dgm:pt modelId="{8C3E157C-159F-4233-B90D-58E44BF68349}" type="parTrans" cxnId="{0A35E078-5CDE-4BB5-96B2-1BA9F0262156}">
      <dgm:prSet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75A79FA8-80FB-4483-9E45-20028E143D7A}" type="sibTrans" cxnId="{0A35E078-5CDE-4BB5-96B2-1BA9F0262156}">
      <dgm:prSet custT="1"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1D4560B8-70CA-48AE-B628-2C42F917561B}">
      <dgm:prSet phldrT="[Text]" custT="1"/>
      <dgm:spPr/>
      <dgm:t>
        <a:bodyPr/>
        <a:lstStyle/>
        <a:p>
          <a:r>
            <a:rPr lang="en-US" sz="2000" b="1" dirty="0">
              <a:latin typeface="Candara" panose="020E0502030303020204" pitchFamily="34" charset="0"/>
            </a:rPr>
            <a:t>Methods</a:t>
          </a:r>
        </a:p>
      </dgm:t>
    </dgm:pt>
    <dgm:pt modelId="{90FDD5F5-9099-44ED-967C-35AF8ED4E16F}" type="parTrans" cxnId="{469DE959-DF6A-449E-851F-1E757357A305}">
      <dgm:prSet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095F62B4-4F71-410D-A9AA-CE9BFCE95C9E}" type="sibTrans" cxnId="{469DE959-DF6A-449E-851F-1E757357A305}">
      <dgm:prSet custT="1"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B31BC9CF-5A66-49CD-8110-12BD486A463B}">
      <dgm:prSet phldrT="[Text]" custT="1"/>
      <dgm:spPr/>
      <dgm:t>
        <a:bodyPr/>
        <a:lstStyle/>
        <a:p>
          <a:r>
            <a:rPr lang="en-US" sz="2000" b="1" dirty="0">
              <a:latin typeface="Candara" panose="020E0502030303020204" pitchFamily="34" charset="0"/>
            </a:rPr>
            <a:t>Most Interesting Results</a:t>
          </a:r>
        </a:p>
      </dgm:t>
    </dgm:pt>
    <dgm:pt modelId="{F881CA78-097F-4C6F-AD18-A90FB3E84BBF}" type="parTrans" cxnId="{56A6951C-3375-49EF-833F-94248701B81E}">
      <dgm:prSet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3402A8F6-F2EA-44AC-896B-2A1A7BD6DA9F}" type="sibTrans" cxnId="{56A6951C-3375-49EF-833F-94248701B81E}">
      <dgm:prSet custT="1"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0F7B41B0-4B33-42BF-AA2C-D884B52D547B}">
      <dgm:prSet phldrT="[Text]" custT="1"/>
      <dgm:spPr/>
      <dgm:t>
        <a:bodyPr/>
        <a:lstStyle/>
        <a:p>
          <a:r>
            <a:rPr lang="en-US" sz="2000" b="1" dirty="0">
              <a:latin typeface="Candara" panose="020E0502030303020204" pitchFamily="34" charset="0"/>
            </a:rPr>
            <a:t>Brevity</a:t>
          </a:r>
        </a:p>
      </dgm:t>
    </dgm:pt>
    <dgm:pt modelId="{F80FB570-F48F-4207-8BB1-F8B9027521C7}" type="parTrans" cxnId="{5319985F-08F4-4534-9D92-635D80C9F810}">
      <dgm:prSet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0ECF22C2-A76B-40B3-AADB-710B01ABFE51}" type="sibTrans" cxnId="{5319985F-08F4-4534-9D92-635D80C9F810}">
      <dgm:prSet custT="1"/>
      <dgm:spPr/>
      <dgm:t>
        <a:bodyPr/>
        <a:lstStyle/>
        <a:p>
          <a:endParaRPr lang="en-US" sz="2000" b="1">
            <a:latin typeface="Candara" panose="020E0502030303020204" pitchFamily="34" charset="0"/>
          </a:endParaRPr>
        </a:p>
      </dgm:t>
    </dgm:pt>
    <dgm:pt modelId="{A204E624-DE2E-4F0A-BB86-E5C469E1D54A}" type="pres">
      <dgm:prSet presAssocID="{D689E1F9-9B66-4119-B366-6D35C655ABA6}" presName="cycle" presStyleCnt="0">
        <dgm:presLayoutVars>
          <dgm:dir/>
          <dgm:resizeHandles val="exact"/>
        </dgm:presLayoutVars>
      </dgm:prSet>
      <dgm:spPr/>
    </dgm:pt>
    <dgm:pt modelId="{57AF0143-2CA3-4AB2-8CE7-2FA656DC22BA}" type="pres">
      <dgm:prSet presAssocID="{C7B1136F-64BC-49EE-91A1-E0A538F46E56}" presName="node" presStyleLbl="node1" presStyleIdx="0" presStyleCnt="5">
        <dgm:presLayoutVars>
          <dgm:bulletEnabled val="1"/>
        </dgm:presLayoutVars>
      </dgm:prSet>
      <dgm:spPr/>
    </dgm:pt>
    <dgm:pt modelId="{34B601CC-80CA-4983-BEC2-E9766DED2A6A}" type="pres">
      <dgm:prSet presAssocID="{C7B1136F-64BC-49EE-91A1-E0A538F46E56}" presName="spNode" presStyleCnt="0"/>
      <dgm:spPr/>
    </dgm:pt>
    <dgm:pt modelId="{8CB2DFCC-18CA-4EC7-838D-6F0F6E73D3D3}" type="pres">
      <dgm:prSet presAssocID="{588AB124-472A-48EE-88E1-7B1980C6BB6B}" presName="sibTrans" presStyleLbl="sibTrans1D1" presStyleIdx="0" presStyleCnt="5"/>
      <dgm:spPr/>
    </dgm:pt>
    <dgm:pt modelId="{CFFB7AB4-7258-4EAA-B3EE-93FA232A8E15}" type="pres">
      <dgm:prSet presAssocID="{F0D9E745-AFDD-43C0-B8B2-0E11FD866FF5}" presName="node" presStyleLbl="node1" presStyleIdx="1" presStyleCnt="5">
        <dgm:presLayoutVars>
          <dgm:bulletEnabled val="1"/>
        </dgm:presLayoutVars>
      </dgm:prSet>
      <dgm:spPr/>
    </dgm:pt>
    <dgm:pt modelId="{0D3EAAA1-05AF-45A3-A38D-78D78ED45DA2}" type="pres">
      <dgm:prSet presAssocID="{F0D9E745-AFDD-43C0-B8B2-0E11FD866FF5}" presName="spNode" presStyleCnt="0"/>
      <dgm:spPr/>
    </dgm:pt>
    <dgm:pt modelId="{2251DEA6-CF00-4B19-843F-879E789B00B9}" type="pres">
      <dgm:prSet presAssocID="{75A79FA8-80FB-4483-9E45-20028E143D7A}" presName="sibTrans" presStyleLbl="sibTrans1D1" presStyleIdx="1" presStyleCnt="5"/>
      <dgm:spPr/>
    </dgm:pt>
    <dgm:pt modelId="{B772D762-446B-4397-81EA-0AC68586C5F0}" type="pres">
      <dgm:prSet presAssocID="{1D4560B8-70CA-48AE-B628-2C42F917561B}" presName="node" presStyleLbl="node1" presStyleIdx="2" presStyleCnt="5">
        <dgm:presLayoutVars>
          <dgm:bulletEnabled val="1"/>
        </dgm:presLayoutVars>
      </dgm:prSet>
      <dgm:spPr/>
    </dgm:pt>
    <dgm:pt modelId="{FC24E3C8-722F-42ED-AF2C-59A643494CF0}" type="pres">
      <dgm:prSet presAssocID="{1D4560B8-70CA-48AE-B628-2C42F917561B}" presName="spNode" presStyleCnt="0"/>
      <dgm:spPr/>
    </dgm:pt>
    <dgm:pt modelId="{738FE7AD-0E25-4D7B-AFC2-ACDFDFC2B4FB}" type="pres">
      <dgm:prSet presAssocID="{095F62B4-4F71-410D-A9AA-CE9BFCE95C9E}" presName="sibTrans" presStyleLbl="sibTrans1D1" presStyleIdx="2" presStyleCnt="5"/>
      <dgm:spPr/>
    </dgm:pt>
    <dgm:pt modelId="{56D66736-0C72-42AF-BD7D-C32AABEDD03E}" type="pres">
      <dgm:prSet presAssocID="{B31BC9CF-5A66-49CD-8110-12BD486A463B}" presName="node" presStyleLbl="node1" presStyleIdx="3" presStyleCnt="5">
        <dgm:presLayoutVars>
          <dgm:bulletEnabled val="1"/>
        </dgm:presLayoutVars>
      </dgm:prSet>
      <dgm:spPr/>
    </dgm:pt>
    <dgm:pt modelId="{2FE97066-A7B9-4E29-95C4-90036F208FB6}" type="pres">
      <dgm:prSet presAssocID="{B31BC9CF-5A66-49CD-8110-12BD486A463B}" presName="spNode" presStyleCnt="0"/>
      <dgm:spPr/>
    </dgm:pt>
    <dgm:pt modelId="{8813C264-32F5-4DD8-A461-2B6602451CC9}" type="pres">
      <dgm:prSet presAssocID="{3402A8F6-F2EA-44AC-896B-2A1A7BD6DA9F}" presName="sibTrans" presStyleLbl="sibTrans1D1" presStyleIdx="3" presStyleCnt="5"/>
      <dgm:spPr/>
    </dgm:pt>
    <dgm:pt modelId="{551CB37B-8B8C-48F3-9569-6EB7BB9EC7C3}" type="pres">
      <dgm:prSet presAssocID="{0F7B41B0-4B33-42BF-AA2C-D884B52D547B}" presName="node" presStyleLbl="node1" presStyleIdx="4" presStyleCnt="5">
        <dgm:presLayoutVars>
          <dgm:bulletEnabled val="1"/>
        </dgm:presLayoutVars>
      </dgm:prSet>
      <dgm:spPr/>
    </dgm:pt>
    <dgm:pt modelId="{CF29EE9C-5B61-4557-902C-B459CB79F6E5}" type="pres">
      <dgm:prSet presAssocID="{0F7B41B0-4B33-42BF-AA2C-D884B52D547B}" presName="spNode" presStyleCnt="0"/>
      <dgm:spPr/>
    </dgm:pt>
    <dgm:pt modelId="{5BB3354E-1F1F-4A6D-92F8-1D4FBECB6C1D}" type="pres">
      <dgm:prSet presAssocID="{0ECF22C2-A76B-40B3-AADB-710B01ABFE51}" presName="sibTrans" presStyleLbl="sibTrans1D1" presStyleIdx="4" presStyleCnt="5"/>
      <dgm:spPr/>
    </dgm:pt>
  </dgm:ptLst>
  <dgm:cxnLst>
    <dgm:cxn modelId="{56A6951C-3375-49EF-833F-94248701B81E}" srcId="{D689E1F9-9B66-4119-B366-6D35C655ABA6}" destId="{B31BC9CF-5A66-49CD-8110-12BD486A463B}" srcOrd="3" destOrd="0" parTransId="{F881CA78-097F-4C6F-AD18-A90FB3E84BBF}" sibTransId="{3402A8F6-F2EA-44AC-896B-2A1A7BD6DA9F}"/>
    <dgm:cxn modelId="{E1B30C23-713A-4740-A140-2E7B19AFEEC3}" type="presOf" srcId="{1D4560B8-70CA-48AE-B628-2C42F917561B}" destId="{B772D762-446B-4397-81EA-0AC68586C5F0}" srcOrd="0" destOrd="0" presId="urn:microsoft.com/office/officeart/2005/8/layout/cycle5"/>
    <dgm:cxn modelId="{0BBFC031-CB43-4DB6-A3F0-ED1CE51F2D81}" type="presOf" srcId="{0ECF22C2-A76B-40B3-AADB-710B01ABFE51}" destId="{5BB3354E-1F1F-4A6D-92F8-1D4FBECB6C1D}" srcOrd="0" destOrd="0" presId="urn:microsoft.com/office/officeart/2005/8/layout/cycle5"/>
    <dgm:cxn modelId="{B6C30C5B-CD6F-49B5-8512-420B217A8862}" type="presOf" srcId="{3402A8F6-F2EA-44AC-896B-2A1A7BD6DA9F}" destId="{8813C264-32F5-4DD8-A461-2B6602451CC9}" srcOrd="0" destOrd="0" presId="urn:microsoft.com/office/officeart/2005/8/layout/cycle5"/>
    <dgm:cxn modelId="{AC7D7D5B-386A-4AF9-B43C-12C3AC5C5111}" type="presOf" srcId="{588AB124-472A-48EE-88E1-7B1980C6BB6B}" destId="{8CB2DFCC-18CA-4EC7-838D-6F0F6E73D3D3}" srcOrd="0" destOrd="0" presId="urn:microsoft.com/office/officeart/2005/8/layout/cycle5"/>
    <dgm:cxn modelId="{5319985F-08F4-4534-9D92-635D80C9F810}" srcId="{D689E1F9-9B66-4119-B366-6D35C655ABA6}" destId="{0F7B41B0-4B33-42BF-AA2C-D884B52D547B}" srcOrd="4" destOrd="0" parTransId="{F80FB570-F48F-4207-8BB1-F8B9027521C7}" sibTransId="{0ECF22C2-A76B-40B3-AADB-710B01ABFE51}"/>
    <dgm:cxn modelId="{F7F86068-7803-437C-A17D-47FB1720D822}" type="presOf" srcId="{0F7B41B0-4B33-42BF-AA2C-D884B52D547B}" destId="{551CB37B-8B8C-48F3-9569-6EB7BB9EC7C3}" srcOrd="0" destOrd="0" presId="urn:microsoft.com/office/officeart/2005/8/layout/cycle5"/>
    <dgm:cxn modelId="{7713A849-0871-4F74-9C46-EB640A0776DE}" type="presOf" srcId="{B31BC9CF-5A66-49CD-8110-12BD486A463B}" destId="{56D66736-0C72-42AF-BD7D-C32AABEDD03E}" srcOrd="0" destOrd="0" presId="urn:microsoft.com/office/officeart/2005/8/layout/cycle5"/>
    <dgm:cxn modelId="{A283D649-29F1-481A-B087-1A01B00BE7EE}" type="presOf" srcId="{D689E1F9-9B66-4119-B366-6D35C655ABA6}" destId="{A204E624-DE2E-4F0A-BB86-E5C469E1D54A}" srcOrd="0" destOrd="0" presId="urn:microsoft.com/office/officeart/2005/8/layout/cycle5"/>
    <dgm:cxn modelId="{65612E53-5A96-4BD0-B063-4D00C1EE63F3}" srcId="{D689E1F9-9B66-4119-B366-6D35C655ABA6}" destId="{C7B1136F-64BC-49EE-91A1-E0A538F46E56}" srcOrd="0" destOrd="0" parTransId="{78FB81C3-4A3D-4F62-AFB1-72CCD6FA01BF}" sibTransId="{588AB124-472A-48EE-88E1-7B1980C6BB6B}"/>
    <dgm:cxn modelId="{0A35E078-5CDE-4BB5-96B2-1BA9F0262156}" srcId="{D689E1F9-9B66-4119-B366-6D35C655ABA6}" destId="{F0D9E745-AFDD-43C0-B8B2-0E11FD866FF5}" srcOrd="1" destOrd="0" parTransId="{8C3E157C-159F-4233-B90D-58E44BF68349}" sibTransId="{75A79FA8-80FB-4483-9E45-20028E143D7A}"/>
    <dgm:cxn modelId="{469DE959-DF6A-449E-851F-1E757357A305}" srcId="{D689E1F9-9B66-4119-B366-6D35C655ABA6}" destId="{1D4560B8-70CA-48AE-B628-2C42F917561B}" srcOrd="2" destOrd="0" parTransId="{90FDD5F5-9099-44ED-967C-35AF8ED4E16F}" sibTransId="{095F62B4-4F71-410D-A9AA-CE9BFCE95C9E}"/>
    <dgm:cxn modelId="{153F878A-9696-430F-A838-26FB26A18B4E}" type="presOf" srcId="{C7B1136F-64BC-49EE-91A1-E0A538F46E56}" destId="{57AF0143-2CA3-4AB2-8CE7-2FA656DC22BA}" srcOrd="0" destOrd="0" presId="urn:microsoft.com/office/officeart/2005/8/layout/cycle5"/>
    <dgm:cxn modelId="{27BB92A7-8693-458F-9985-863D67009F6E}" type="presOf" srcId="{75A79FA8-80FB-4483-9E45-20028E143D7A}" destId="{2251DEA6-CF00-4B19-843F-879E789B00B9}" srcOrd="0" destOrd="0" presId="urn:microsoft.com/office/officeart/2005/8/layout/cycle5"/>
    <dgm:cxn modelId="{2472AAD6-1FC2-4953-9D39-7507CAD64F4D}" type="presOf" srcId="{095F62B4-4F71-410D-A9AA-CE9BFCE95C9E}" destId="{738FE7AD-0E25-4D7B-AFC2-ACDFDFC2B4FB}" srcOrd="0" destOrd="0" presId="urn:microsoft.com/office/officeart/2005/8/layout/cycle5"/>
    <dgm:cxn modelId="{109004DA-0339-44B0-8C88-8752885FA3EE}" type="presOf" srcId="{F0D9E745-AFDD-43C0-B8B2-0E11FD866FF5}" destId="{CFFB7AB4-7258-4EAA-B3EE-93FA232A8E15}" srcOrd="0" destOrd="0" presId="urn:microsoft.com/office/officeart/2005/8/layout/cycle5"/>
    <dgm:cxn modelId="{AB710759-E69F-4478-906C-5C4CF3EE5467}" type="presParOf" srcId="{A204E624-DE2E-4F0A-BB86-E5C469E1D54A}" destId="{57AF0143-2CA3-4AB2-8CE7-2FA656DC22BA}" srcOrd="0" destOrd="0" presId="urn:microsoft.com/office/officeart/2005/8/layout/cycle5"/>
    <dgm:cxn modelId="{0DB81B67-C7A9-4752-8969-7A9B0254A4E4}" type="presParOf" srcId="{A204E624-DE2E-4F0A-BB86-E5C469E1D54A}" destId="{34B601CC-80CA-4983-BEC2-E9766DED2A6A}" srcOrd="1" destOrd="0" presId="urn:microsoft.com/office/officeart/2005/8/layout/cycle5"/>
    <dgm:cxn modelId="{AD2A284F-CB06-4644-8C81-F56486BA2C6A}" type="presParOf" srcId="{A204E624-DE2E-4F0A-BB86-E5C469E1D54A}" destId="{8CB2DFCC-18CA-4EC7-838D-6F0F6E73D3D3}" srcOrd="2" destOrd="0" presId="urn:microsoft.com/office/officeart/2005/8/layout/cycle5"/>
    <dgm:cxn modelId="{78C22D52-64DF-4973-B72C-0F2AADEB1321}" type="presParOf" srcId="{A204E624-DE2E-4F0A-BB86-E5C469E1D54A}" destId="{CFFB7AB4-7258-4EAA-B3EE-93FA232A8E15}" srcOrd="3" destOrd="0" presId="urn:microsoft.com/office/officeart/2005/8/layout/cycle5"/>
    <dgm:cxn modelId="{FBE34087-2539-47EE-8A3C-5A1018B3DBBD}" type="presParOf" srcId="{A204E624-DE2E-4F0A-BB86-E5C469E1D54A}" destId="{0D3EAAA1-05AF-45A3-A38D-78D78ED45DA2}" srcOrd="4" destOrd="0" presId="urn:microsoft.com/office/officeart/2005/8/layout/cycle5"/>
    <dgm:cxn modelId="{FCFA36F3-8C2E-4245-86A3-6114591D1064}" type="presParOf" srcId="{A204E624-DE2E-4F0A-BB86-E5C469E1D54A}" destId="{2251DEA6-CF00-4B19-843F-879E789B00B9}" srcOrd="5" destOrd="0" presId="urn:microsoft.com/office/officeart/2005/8/layout/cycle5"/>
    <dgm:cxn modelId="{DB905BEE-A04C-494D-A4B8-BE3569E6263F}" type="presParOf" srcId="{A204E624-DE2E-4F0A-BB86-E5C469E1D54A}" destId="{B772D762-446B-4397-81EA-0AC68586C5F0}" srcOrd="6" destOrd="0" presId="urn:microsoft.com/office/officeart/2005/8/layout/cycle5"/>
    <dgm:cxn modelId="{6A046979-0EE8-4110-B694-9AD5355B1A78}" type="presParOf" srcId="{A204E624-DE2E-4F0A-BB86-E5C469E1D54A}" destId="{FC24E3C8-722F-42ED-AF2C-59A643494CF0}" srcOrd="7" destOrd="0" presId="urn:microsoft.com/office/officeart/2005/8/layout/cycle5"/>
    <dgm:cxn modelId="{2F196E69-7FBA-4B45-BF74-68D00E773B19}" type="presParOf" srcId="{A204E624-DE2E-4F0A-BB86-E5C469E1D54A}" destId="{738FE7AD-0E25-4D7B-AFC2-ACDFDFC2B4FB}" srcOrd="8" destOrd="0" presId="urn:microsoft.com/office/officeart/2005/8/layout/cycle5"/>
    <dgm:cxn modelId="{A6463574-DC00-4040-9105-4BF9C7B4BC2D}" type="presParOf" srcId="{A204E624-DE2E-4F0A-BB86-E5C469E1D54A}" destId="{56D66736-0C72-42AF-BD7D-C32AABEDD03E}" srcOrd="9" destOrd="0" presId="urn:microsoft.com/office/officeart/2005/8/layout/cycle5"/>
    <dgm:cxn modelId="{AEF003A1-C13B-4831-87E6-94EFF8EBB1AF}" type="presParOf" srcId="{A204E624-DE2E-4F0A-BB86-E5C469E1D54A}" destId="{2FE97066-A7B9-4E29-95C4-90036F208FB6}" srcOrd="10" destOrd="0" presId="urn:microsoft.com/office/officeart/2005/8/layout/cycle5"/>
    <dgm:cxn modelId="{F73B930B-59AC-46FD-BCCA-91CB8AFA5D45}" type="presParOf" srcId="{A204E624-DE2E-4F0A-BB86-E5C469E1D54A}" destId="{8813C264-32F5-4DD8-A461-2B6602451CC9}" srcOrd="11" destOrd="0" presId="urn:microsoft.com/office/officeart/2005/8/layout/cycle5"/>
    <dgm:cxn modelId="{DF0324E4-064E-464F-84B1-AD3D05C4E2A2}" type="presParOf" srcId="{A204E624-DE2E-4F0A-BB86-E5C469E1D54A}" destId="{551CB37B-8B8C-48F3-9569-6EB7BB9EC7C3}" srcOrd="12" destOrd="0" presId="urn:microsoft.com/office/officeart/2005/8/layout/cycle5"/>
    <dgm:cxn modelId="{B973C11E-DD49-4FA0-BF2A-39D7DB8AE0E1}" type="presParOf" srcId="{A204E624-DE2E-4F0A-BB86-E5C469E1D54A}" destId="{CF29EE9C-5B61-4557-902C-B459CB79F6E5}" srcOrd="13" destOrd="0" presId="urn:microsoft.com/office/officeart/2005/8/layout/cycle5"/>
    <dgm:cxn modelId="{F29E0D89-DC99-4BD5-8066-ADF2C5BA0BCB}" type="presParOf" srcId="{A204E624-DE2E-4F0A-BB86-E5C469E1D54A}" destId="{5BB3354E-1F1F-4A6D-92F8-1D4FBECB6C1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2234BA-D6A3-4AEA-A53B-07E6BC320957}" type="doc">
      <dgm:prSet loTypeId="urn:microsoft.com/office/officeart/2005/8/layout/vList5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1786D9-724A-4BB2-95E1-217AE3B9E320}">
      <dgm:prSet phldrT="[Text]" custT="1"/>
      <dgm:spPr/>
      <dgm:t>
        <a:bodyPr/>
        <a:lstStyle/>
        <a:p>
          <a:r>
            <a:rPr lang="en-US" sz="2400" b="1">
              <a:latin typeface="Candara" pitchFamily="34" charset="0"/>
              <a:cs typeface="Arial" pitchFamily="34" charset="0"/>
            </a:rPr>
            <a:t>Technical Readers</a:t>
          </a:r>
          <a:endParaRPr lang="en-US" sz="2400" b="1" dirty="0">
            <a:latin typeface="Candara" panose="020E0502030303020204" pitchFamily="34" charset="0"/>
          </a:endParaRPr>
        </a:p>
      </dgm:t>
    </dgm:pt>
    <dgm:pt modelId="{F2381A57-C946-42BA-A933-D54F6AB4157D}" type="parTrans" cxnId="{EBF23C27-BFE1-4325-9D7B-3CFCB5CD2D06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14783FF1-5B37-49A8-9FE7-EAB65B5FF829}" type="sibTrans" cxnId="{EBF23C27-BFE1-4325-9D7B-3CFCB5CD2D06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711C0BA0-F217-4DF8-A191-FBE5B7EF1D0D}">
      <dgm:prSet phldrT="[Text]" custT="1"/>
      <dgm:spPr/>
      <dgm:t>
        <a:bodyPr/>
        <a:lstStyle/>
        <a:p>
          <a:r>
            <a:rPr lang="en-US" sz="2400">
              <a:latin typeface="Candara" pitchFamily="34" charset="0"/>
              <a:cs typeface="Arial" pitchFamily="34" charset="0"/>
            </a:rPr>
            <a:t>Figures</a:t>
          </a:r>
          <a:endParaRPr lang="en-US" sz="2400" b="0" dirty="0">
            <a:latin typeface="Candara" pitchFamily="34" charset="0"/>
          </a:endParaRPr>
        </a:p>
      </dgm:t>
    </dgm:pt>
    <dgm:pt modelId="{04938548-D1F6-4037-83DF-9F1C6211F106}" type="parTrans" cxnId="{35159C9A-BEA6-4850-8223-1A4F3F85698B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EACEAEF5-5331-4EAC-BBC6-8950655ABF81}" type="sibTrans" cxnId="{35159C9A-BEA6-4850-8223-1A4F3F85698B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192D6B92-4CC4-4DBB-B96F-D79C6C076B63}">
      <dgm:prSet phldrT="[Text]" custT="1"/>
      <dgm:spPr/>
      <dgm:t>
        <a:bodyPr/>
        <a:lstStyle/>
        <a:p>
          <a:r>
            <a:rPr lang="en-US" sz="2400">
              <a:latin typeface="Candara" pitchFamily="34" charset="0"/>
              <a:cs typeface="Arial" pitchFamily="34" charset="0"/>
            </a:rPr>
            <a:t>Executive Summary</a:t>
          </a:r>
          <a:endParaRPr lang="en-US" sz="2400" b="0" dirty="0">
            <a:latin typeface="Candara" pitchFamily="34" charset="0"/>
          </a:endParaRPr>
        </a:p>
      </dgm:t>
    </dgm:pt>
    <dgm:pt modelId="{AE4D9361-D1C6-491C-BE9F-410962C2A9C6}" type="parTrans" cxnId="{3D61A2CC-77A4-4B0B-B0CC-B762336338D3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603BEAB1-671B-4A28-BE8B-0D8F2AE5F4FB}" type="sibTrans" cxnId="{3D61A2CC-77A4-4B0B-B0CC-B762336338D3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A56ACC86-6FCB-4D3A-A518-8F4CE09E903F}">
      <dgm:prSet phldrT="[Text]" custT="1"/>
      <dgm:spPr/>
      <dgm:t>
        <a:bodyPr/>
        <a:lstStyle/>
        <a:p>
          <a:r>
            <a:rPr lang="en-US" sz="2400" b="1">
              <a:latin typeface="Candara" pitchFamily="34" charset="0"/>
              <a:cs typeface="Arial" pitchFamily="34" charset="0"/>
            </a:rPr>
            <a:t>General Readers</a:t>
          </a:r>
          <a:endParaRPr lang="en-US" sz="2400" b="1" dirty="0">
            <a:latin typeface="Candara" panose="020E0502030303020204" pitchFamily="34" charset="0"/>
          </a:endParaRPr>
        </a:p>
      </dgm:t>
    </dgm:pt>
    <dgm:pt modelId="{18C296C2-00DB-40C8-ABDD-BD516334C9B0}" type="parTrans" cxnId="{946966E1-4406-4248-99AF-4565533DAAC6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0156AAE5-4BC0-4F5A-9565-44F9BD61BEF0}" type="sibTrans" cxnId="{946966E1-4406-4248-99AF-4565533DAAC6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0C8948A1-2E1C-473D-A5F0-CDCA98FF783E}">
      <dgm:prSet phldrT="[Text]" custT="1"/>
      <dgm:spPr/>
      <dgm:t>
        <a:bodyPr/>
        <a:lstStyle/>
        <a:p>
          <a:r>
            <a:rPr lang="en-US" sz="2400">
              <a:latin typeface="Candara" pitchFamily="34" charset="0"/>
              <a:cs typeface="Arial" pitchFamily="34" charset="0"/>
            </a:rPr>
            <a:t>Comprehensible Language</a:t>
          </a:r>
          <a:endParaRPr lang="en-US" sz="2400" b="0" dirty="0">
            <a:latin typeface="Candara" pitchFamily="34" charset="0"/>
          </a:endParaRPr>
        </a:p>
      </dgm:t>
    </dgm:pt>
    <dgm:pt modelId="{5DCD4A8F-90F1-42E9-A361-9D96D3B8603C}" type="parTrans" cxnId="{E873CCE1-8535-4F97-8C30-2BEDD142422F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AD6B1E90-AD16-4F27-A249-152972DFAE42}" type="sibTrans" cxnId="{E873CCE1-8535-4F97-8C30-2BEDD142422F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61F04C36-3CDD-492B-B2E5-ED5D6632F782}">
      <dgm:prSet phldrT="[Text]" custT="1"/>
      <dgm:spPr/>
      <dgm:t>
        <a:bodyPr/>
        <a:lstStyle/>
        <a:p>
          <a:r>
            <a:rPr lang="en-US" sz="2400" b="1">
              <a:latin typeface="Candara" pitchFamily="34" charset="0"/>
              <a:cs typeface="Arial" pitchFamily="34" charset="0"/>
            </a:rPr>
            <a:t>Managerial Readers</a:t>
          </a:r>
          <a:endParaRPr lang="en-US" sz="2400" b="1" dirty="0">
            <a:latin typeface="Candara" panose="020E0502030303020204" pitchFamily="34" charset="0"/>
          </a:endParaRPr>
        </a:p>
      </dgm:t>
    </dgm:pt>
    <dgm:pt modelId="{AF66AB67-3B69-4651-B45E-BC795E59D873}" type="sibTrans" cxnId="{93410D0F-FDB5-4D26-832E-0C8F63B459FA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40B24D56-296C-4731-8894-FC24F065A042}" type="parTrans" cxnId="{93410D0F-FDB5-4D26-832E-0C8F63B459FA}">
      <dgm:prSet/>
      <dgm:spPr/>
      <dgm:t>
        <a:bodyPr/>
        <a:lstStyle/>
        <a:p>
          <a:endParaRPr lang="en-US" sz="2400" b="1">
            <a:latin typeface="Candara" panose="020E0502030303020204" pitchFamily="34" charset="0"/>
          </a:endParaRPr>
        </a:p>
      </dgm:t>
    </dgm:pt>
    <dgm:pt modelId="{AA9A3B0F-0660-46D1-8ADE-7F052501D721}" type="pres">
      <dgm:prSet presAssocID="{882234BA-D6A3-4AEA-A53B-07E6BC320957}" presName="Name0" presStyleCnt="0">
        <dgm:presLayoutVars>
          <dgm:dir/>
          <dgm:animLvl val="lvl"/>
          <dgm:resizeHandles val="exact"/>
        </dgm:presLayoutVars>
      </dgm:prSet>
      <dgm:spPr/>
    </dgm:pt>
    <dgm:pt modelId="{AA3C0785-E05E-4C4E-9BAB-A632072668E5}" type="pres">
      <dgm:prSet presAssocID="{BA1786D9-724A-4BB2-95E1-217AE3B9E320}" presName="linNode" presStyleCnt="0"/>
      <dgm:spPr/>
    </dgm:pt>
    <dgm:pt modelId="{072C0D30-EBBB-4349-B791-0714330ACEF0}" type="pres">
      <dgm:prSet presAssocID="{BA1786D9-724A-4BB2-95E1-217AE3B9E320}" presName="parentText" presStyleLbl="node1" presStyleIdx="0" presStyleCnt="3" custScaleX="92493">
        <dgm:presLayoutVars>
          <dgm:chMax val="1"/>
          <dgm:bulletEnabled val="1"/>
        </dgm:presLayoutVars>
      </dgm:prSet>
      <dgm:spPr/>
    </dgm:pt>
    <dgm:pt modelId="{C8C14F79-572A-4240-8546-5BFE2A3639BC}" type="pres">
      <dgm:prSet presAssocID="{BA1786D9-724A-4BB2-95E1-217AE3B9E320}" presName="descendantText" presStyleLbl="alignAccFollowNode1" presStyleIdx="0" presStyleCnt="3">
        <dgm:presLayoutVars>
          <dgm:bulletEnabled val="1"/>
        </dgm:presLayoutVars>
      </dgm:prSet>
      <dgm:spPr/>
    </dgm:pt>
    <dgm:pt modelId="{86E70B31-8FCE-4EC8-AFD1-5C3404D79150}" type="pres">
      <dgm:prSet presAssocID="{14783FF1-5B37-49A8-9FE7-EAB65B5FF829}" presName="sp" presStyleCnt="0"/>
      <dgm:spPr/>
    </dgm:pt>
    <dgm:pt modelId="{1589CF93-D242-46E7-A6E4-6B8FFAAD6E3D}" type="pres">
      <dgm:prSet presAssocID="{61F04C36-3CDD-492B-B2E5-ED5D6632F782}" presName="linNode" presStyleCnt="0"/>
      <dgm:spPr/>
    </dgm:pt>
    <dgm:pt modelId="{B06474FE-AA28-4074-AB82-6942075A7E1B}" type="pres">
      <dgm:prSet presAssocID="{61F04C36-3CDD-492B-B2E5-ED5D6632F782}" presName="parentText" presStyleLbl="node1" presStyleIdx="1" presStyleCnt="3" custScaleX="92492">
        <dgm:presLayoutVars>
          <dgm:chMax val="1"/>
          <dgm:bulletEnabled val="1"/>
        </dgm:presLayoutVars>
      </dgm:prSet>
      <dgm:spPr/>
    </dgm:pt>
    <dgm:pt modelId="{B37CAC95-98D1-4980-82FD-46C20454418B}" type="pres">
      <dgm:prSet presAssocID="{61F04C36-3CDD-492B-B2E5-ED5D6632F782}" presName="descendantText" presStyleLbl="alignAccFollowNode1" presStyleIdx="1" presStyleCnt="3">
        <dgm:presLayoutVars>
          <dgm:bulletEnabled val="1"/>
        </dgm:presLayoutVars>
      </dgm:prSet>
      <dgm:spPr/>
    </dgm:pt>
    <dgm:pt modelId="{B1ECD4F8-7687-44DA-A46D-449AF5B62394}" type="pres">
      <dgm:prSet presAssocID="{AF66AB67-3B69-4651-B45E-BC795E59D873}" presName="sp" presStyleCnt="0"/>
      <dgm:spPr/>
    </dgm:pt>
    <dgm:pt modelId="{B1DF3576-E7AF-4A74-B1A5-B5FD9F168F5B}" type="pres">
      <dgm:prSet presAssocID="{A56ACC86-6FCB-4D3A-A518-8F4CE09E903F}" presName="linNode" presStyleCnt="0"/>
      <dgm:spPr/>
    </dgm:pt>
    <dgm:pt modelId="{701E5611-AB4B-444E-B863-39745BB4E31C}" type="pres">
      <dgm:prSet presAssocID="{A56ACC86-6FCB-4D3A-A518-8F4CE09E903F}" presName="parentText" presStyleLbl="node1" presStyleIdx="2" presStyleCnt="3" custScaleX="90313">
        <dgm:presLayoutVars>
          <dgm:chMax val="1"/>
          <dgm:bulletEnabled val="1"/>
        </dgm:presLayoutVars>
      </dgm:prSet>
      <dgm:spPr/>
    </dgm:pt>
    <dgm:pt modelId="{335198F2-E2A0-4533-BEAC-693E3C77A43E}" type="pres">
      <dgm:prSet presAssocID="{A56ACC86-6FCB-4D3A-A518-8F4CE09E903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3410D0F-FDB5-4D26-832E-0C8F63B459FA}" srcId="{882234BA-D6A3-4AEA-A53B-07E6BC320957}" destId="{61F04C36-3CDD-492B-B2E5-ED5D6632F782}" srcOrd="1" destOrd="0" parTransId="{40B24D56-296C-4731-8894-FC24F065A042}" sibTransId="{AF66AB67-3B69-4651-B45E-BC795E59D873}"/>
    <dgm:cxn modelId="{EBF23C27-BFE1-4325-9D7B-3CFCB5CD2D06}" srcId="{882234BA-D6A3-4AEA-A53B-07E6BC320957}" destId="{BA1786D9-724A-4BB2-95E1-217AE3B9E320}" srcOrd="0" destOrd="0" parTransId="{F2381A57-C946-42BA-A933-D54F6AB4157D}" sibTransId="{14783FF1-5B37-49A8-9FE7-EAB65B5FF829}"/>
    <dgm:cxn modelId="{6D103E28-6842-4BE5-870C-03126936990F}" type="presOf" srcId="{711C0BA0-F217-4DF8-A191-FBE5B7EF1D0D}" destId="{C8C14F79-572A-4240-8546-5BFE2A3639BC}" srcOrd="0" destOrd="0" presId="urn:microsoft.com/office/officeart/2005/8/layout/vList5"/>
    <dgm:cxn modelId="{0AF37659-761B-482B-A1A9-7AF9C78A368A}" type="presOf" srcId="{882234BA-D6A3-4AEA-A53B-07E6BC320957}" destId="{AA9A3B0F-0660-46D1-8ADE-7F052501D721}" srcOrd="0" destOrd="0" presId="urn:microsoft.com/office/officeart/2005/8/layout/vList5"/>
    <dgm:cxn modelId="{31E3B28B-8E37-4074-A7F4-7E9FB59E9844}" type="presOf" srcId="{0C8948A1-2E1C-473D-A5F0-CDCA98FF783E}" destId="{335198F2-E2A0-4533-BEAC-693E3C77A43E}" srcOrd="0" destOrd="0" presId="urn:microsoft.com/office/officeart/2005/8/layout/vList5"/>
    <dgm:cxn modelId="{35159C9A-BEA6-4850-8223-1A4F3F85698B}" srcId="{BA1786D9-724A-4BB2-95E1-217AE3B9E320}" destId="{711C0BA0-F217-4DF8-A191-FBE5B7EF1D0D}" srcOrd="0" destOrd="0" parTransId="{04938548-D1F6-4037-83DF-9F1C6211F106}" sibTransId="{EACEAEF5-5331-4EAC-BBC6-8950655ABF81}"/>
    <dgm:cxn modelId="{2EBBD7A9-0D56-4DEE-9574-6C803DB32C7C}" type="presOf" srcId="{A56ACC86-6FCB-4D3A-A518-8F4CE09E903F}" destId="{701E5611-AB4B-444E-B863-39745BB4E31C}" srcOrd="0" destOrd="0" presId="urn:microsoft.com/office/officeart/2005/8/layout/vList5"/>
    <dgm:cxn modelId="{165265CC-F2AD-4FAC-940D-89AEA6DFFD36}" type="presOf" srcId="{192D6B92-4CC4-4DBB-B96F-D79C6C076B63}" destId="{B37CAC95-98D1-4980-82FD-46C20454418B}" srcOrd="0" destOrd="0" presId="urn:microsoft.com/office/officeart/2005/8/layout/vList5"/>
    <dgm:cxn modelId="{3D61A2CC-77A4-4B0B-B0CC-B762336338D3}" srcId="{61F04C36-3CDD-492B-B2E5-ED5D6632F782}" destId="{192D6B92-4CC4-4DBB-B96F-D79C6C076B63}" srcOrd="0" destOrd="0" parTransId="{AE4D9361-D1C6-491C-BE9F-410962C2A9C6}" sibTransId="{603BEAB1-671B-4A28-BE8B-0D8F2AE5F4FB}"/>
    <dgm:cxn modelId="{946966E1-4406-4248-99AF-4565533DAAC6}" srcId="{882234BA-D6A3-4AEA-A53B-07E6BC320957}" destId="{A56ACC86-6FCB-4D3A-A518-8F4CE09E903F}" srcOrd="2" destOrd="0" parTransId="{18C296C2-00DB-40C8-ABDD-BD516334C9B0}" sibTransId="{0156AAE5-4BC0-4F5A-9565-44F9BD61BEF0}"/>
    <dgm:cxn modelId="{E873CCE1-8535-4F97-8C30-2BEDD142422F}" srcId="{A56ACC86-6FCB-4D3A-A518-8F4CE09E903F}" destId="{0C8948A1-2E1C-473D-A5F0-CDCA98FF783E}" srcOrd="0" destOrd="0" parTransId="{5DCD4A8F-90F1-42E9-A361-9D96D3B8603C}" sibTransId="{AD6B1E90-AD16-4F27-A249-152972DFAE42}"/>
    <dgm:cxn modelId="{512DAFE5-F1D8-4B00-822E-4534C9AAE831}" type="presOf" srcId="{61F04C36-3CDD-492B-B2E5-ED5D6632F782}" destId="{B06474FE-AA28-4074-AB82-6942075A7E1B}" srcOrd="0" destOrd="0" presId="urn:microsoft.com/office/officeart/2005/8/layout/vList5"/>
    <dgm:cxn modelId="{BDCD94ED-D8AB-4425-BD60-1F8B4B6CA905}" type="presOf" srcId="{BA1786D9-724A-4BB2-95E1-217AE3B9E320}" destId="{072C0D30-EBBB-4349-B791-0714330ACEF0}" srcOrd="0" destOrd="0" presId="urn:microsoft.com/office/officeart/2005/8/layout/vList5"/>
    <dgm:cxn modelId="{A062C5C9-05A4-464D-AFCB-0B64EAC3DE7B}" type="presParOf" srcId="{AA9A3B0F-0660-46D1-8ADE-7F052501D721}" destId="{AA3C0785-E05E-4C4E-9BAB-A632072668E5}" srcOrd="0" destOrd="0" presId="urn:microsoft.com/office/officeart/2005/8/layout/vList5"/>
    <dgm:cxn modelId="{84990083-6A55-4519-B5BC-9B208E2E3668}" type="presParOf" srcId="{AA3C0785-E05E-4C4E-9BAB-A632072668E5}" destId="{072C0D30-EBBB-4349-B791-0714330ACEF0}" srcOrd="0" destOrd="0" presId="urn:microsoft.com/office/officeart/2005/8/layout/vList5"/>
    <dgm:cxn modelId="{65B127AF-E9E8-48A3-A517-7DFA46967118}" type="presParOf" srcId="{AA3C0785-E05E-4C4E-9BAB-A632072668E5}" destId="{C8C14F79-572A-4240-8546-5BFE2A3639BC}" srcOrd="1" destOrd="0" presId="urn:microsoft.com/office/officeart/2005/8/layout/vList5"/>
    <dgm:cxn modelId="{4506BF52-B38F-411B-BB26-EAFDF93A7398}" type="presParOf" srcId="{AA9A3B0F-0660-46D1-8ADE-7F052501D721}" destId="{86E70B31-8FCE-4EC8-AFD1-5C3404D79150}" srcOrd="1" destOrd="0" presId="urn:microsoft.com/office/officeart/2005/8/layout/vList5"/>
    <dgm:cxn modelId="{E958B1CC-09C0-411B-85E9-C9189FC3BFEF}" type="presParOf" srcId="{AA9A3B0F-0660-46D1-8ADE-7F052501D721}" destId="{1589CF93-D242-46E7-A6E4-6B8FFAAD6E3D}" srcOrd="2" destOrd="0" presId="urn:microsoft.com/office/officeart/2005/8/layout/vList5"/>
    <dgm:cxn modelId="{88B26F90-9CB7-4D63-A842-4279EB9A94B0}" type="presParOf" srcId="{1589CF93-D242-46E7-A6E4-6B8FFAAD6E3D}" destId="{B06474FE-AA28-4074-AB82-6942075A7E1B}" srcOrd="0" destOrd="0" presId="urn:microsoft.com/office/officeart/2005/8/layout/vList5"/>
    <dgm:cxn modelId="{6BB41245-CE26-462C-BF58-11A21628D1E2}" type="presParOf" srcId="{1589CF93-D242-46E7-A6E4-6B8FFAAD6E3D}" destId="{B37CAC95-98D1-4980-82FD-46C20454418B}" srcOrd="1" destOrd="0" presId="urn:microsoft.com/office/officeart/2005/8/layout/vList5"/>
    <dgm:cxn modelId="{C2371D68-DC0F-401F-8298-DB5B990C1840}" type="presParOf" srcId="{AA9A3B0F-0660-46D1-8ADE-7F052501D721}" destId="{B1ECD4F8-7687-44DA-A46D-449AF5B62394}" srcOrd="3" destOrd="0" presId="urn:microsoft.com/office/officeart/2005/8/layout/vList5"/>
    <dgm:cxn modelId="{FC644304-D3DE-4DFC-8D49-366AF380A4AA}" type="presParOf" srcId="{AA9A3B0F-0660-46D1-8ADE-7F052501D721}" destId="{B1DF3576-E7AF-4A74-B1A5-B5FD9F168F5B}" srcOrd="4" destOrd="0" presId="urn:microsoft.com/office/officeart/2005/8/layout/vList5"/>
    <dgm:cxn modelId="{07F9C7E4-3B9A-40C3-8115-5FC1FB83A274}" type="presParOf" srcId="{B1DF3576-E7AF-4A74-B1A5-B5FD9F168F5B}" destId="{701E5611-AB4B-444E-B863-39745BB4E31C}" srcOrd="0" destOrd="0" presId="urn:microsoft.com/office/officeart/2005/8/layout/vList5"/>
    <dgm:cxn modelId="{644EFC41-2F67-4A86-B063-1027D3E32210}" type="presParOf" srcId="{B1DF3576-E7AF-4A74-B1A5-B5FD9F168F5B}" destId="{335198F2-E2A0-4533-BEAC-693E3C77A4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8FE69-F961-4802-A564-95A9CF1265C1}">
      <dsp:nvSpPr>
        <dsp:cNvPr id="0" name=""/>
        <dsp:cNvSpPr/>
      </dsp:nvSpPr>
      <dsp:spPr>
        <a:xfrm>
          <a:off x="3122714" y="481272"/>
          <a:ext cx="2547447" cy="25474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latin typeface="Candara" panose="020E0502030303020204" pitchFamily="34" charset="0"/>
          </a:endParaRPr>
        </a:p>
      </dsp:txBody>
      <dsp:txXfrm>
        <a:off x="3462374" y="927075"/>
        <a:ext cx="1868128" cy="1146351"/>
      </dsp:txXfrm>
    </dsp:sp>
    <dsp:sp modelId="{ADB6F64C-FD50-4A22-B494-F4A31B673689}">
      <dsp:nvSpPr>
        <dsp:cNvPr id="0" name=""/>
        <dsp:cNvSpPr/>
      </dsp:nvSpPr>
      <dsp:spPr>
        <a:xfrm>
          <a:off x="4041918" y="1645226"/>
          <a:ext cx="2547447" cy="2547447"/>
        </a:xfrm>
        <a:prstGeom prst="ellipse">
          <a:avLst/>
        </a:prstGeom>
        <a:solidFill>
          <a:schemeClr val="accent4">
            <a:alpha val="50000"/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latin typeface="Candara" panose="020E0502030303020204" pitchFamily="34" charset="0"/>
          </a:endParaRPr>
        </a:p>
      </dsp:txBody>
      <dsp:txXfrm>
        <a:off x="4821013" y="2303317"/>
        <a:ext cx="1528468" cy="1401096"/>
      </dsp:txXfrm>
    </dsp:sp>
    <dsp:sp modelId="{72177D3C-B872-4C93-9BB2-0CA104FA7D86}">
      <dsp:nvSpPr>
        <dsp:cNvPr id="0" name=""/>
        <dsp:cNvSpPr/>
      </dsp:nvSpPr>
      <dsp:spPr>
        <a:xfrm>
          <a:off x="2203510" y="1645226"/>
          <a:ext cx="2547447" cy="2547447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latin typeface="Candara" panose="020E0502030303020204" pitchFamily="34" charset="0"/>
          </a:endParaRPr>
        </a:p>
      </dsp:txBody>
      <dsp:txXfrm>
        <a:off x="2443395" y="2303317"/>
        <a:ext cx="1528468" cy="14010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14F79-572A-4240-8546-5BFE2A3639BC}">
      <dsp:nvSpPr>
        <dsp:cNvPr id="0" name=""/>
        <dsp:cNvSpPr/>
      </dsp:nvSpPr>
      <dsp:spPr>
        <a:xfrm rot="5400000">
          <a:off x="4769933" y="-1973328"/>
          <a:ext cx="819108" cy="497364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>
              <a:latin typeface="Candara" pitchFamily="34" charset="0"/>
              <a:cs typeface="Arial" pitchFamily="34" charset="0"/>
            </a:rPr>
            <a:t>active verbs</a:t>
          </a:r>
          <a:endParaRPr lang="en-US" sz="2400" b="0" kern="1200" dirty="0">
            <a:latin typeface="Candara" pitchFamily="34" charset="0"/>
          </a:endParaRPr>
        </a:p>
      </dsp:txBody>
      <dsp:txXfrm rot="-5400000">
        <a:off x="2692664" y="143927"/>
        <a:ext cx="4933660" cy="739136"/>
      </dsp:txXfrm>
    </dsp:sp>
    <dsp:sp modelId="{072C0D30-EBBB-4349-B791-0714330ACEF0}">
      <dsp:nvSpPr>
        <dsp:cNvPr id="0" name=""/>
        <dsp:cNvSpPr/>
      </dsp:nvSpPr>
      <dsp:spPr>
        <a:xfrm>
          <a:off x="105010" y="1551"/>
          <a:ext cx="2587654" cy="10238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andara" pitchFamily="34" charset="0"/>
              <a:cs typeface="Arial" pitchFamily="34" charset="0"/>
            </a:rPr>
            <a:t>Clarity</a:t>
          </a:r>
          <a:endParaRPr lang="en-US" sz="2400" b="1" kern="1200" dirty="0">
            <a:latin typeface="Candara" panose="020E0502030303020204" pitchFamily="34" charset="0"/>
          </a:endParaRPr>
        </a:p>
      </dsp:txBody>
      <dsp:txXfrm>
        <a:off x="154992" y="51533"/>
        <a:ext cx="2487690" cy="923921"/>
      </dsp:txXfrm>
    </dsp:sp>
    <dsp:sp modelId="{B37CAC95-98D1-4980-82FD-46C20454418B}">
      <dsp:nvSpPr>
        <dsp:cNvPr id="0" name=""/>
        <dsp:cNvSpPr/>
      </dsp:nvSpPr>
      <dsp:spPr>
        <a:xfrm rot="5400000">
          <a:off x="4769905" y="-898249"/>
          <a:ext cx="819108" cy="497364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latin typeface="Candara" pitchFamily="34" charset="0"/>
              <a:cs typeface="Arial" pitchFamily="34" charset="0"/>
            </a:rPr>
            <a:t>declarative and simple sentence</a:t>
          </a:r>
          <a:endParaRPr lang="en-US" sz="2400" b="0" kern="1200" dirty="0">
            <a:latin typeface="Candara" pitchFamily="34" charset="0"/>
          </a:endParaRPr>
        </a:p>
      </dsp:txBody>
      <dsp:txXfrm rot="-5400000">
        <a:off x="2692636" y="1219006"/>
        <a:ext cx="4933660" cy="739136"/>
      </dsp:txXfrm>
    </dsp:sp>
    <dsp:sp modelId="{B06474FE-AA28-4074-AB82-6942075A7E1B}">
      <dsp:nvSpPr>
        <dsp:cNvPr id="0" name=""/>
        <dsp:cNvSpPr/>
      </dsp:nvSpPr>
      <dsp:spPr>
        <a:xfrm>
          <a:off x="105010" y="1076631"/>
          <a:ext cx="2587626" cy="102388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andara" pitchFamily="34" charset="0"/>
              <a:cs typeface="Arial" pitchFamily="34" charset="0"/>
            </a:rPr>
            <a:t>Brevity</a:t>
          </a:r>
          <a:endParaRPr lang="en-US" sz="2400" b="1" kern="1200" dirty="0">
            <a:latin typeface="Candara" panose="020E0502030303020204" pitchFamily="34" charset="0"/>
          </a:endParaRPr>
        </a:p>
      </dsp:txBody>
      <dsp:txXfrm>
        <a:off x="154992" y="1126613"/>
        <a:ext cx="2487662" cy="923921"/>
      </dsp:txXfrm>
    </dsp:sp>
    <dsp:sp modelId="{335198F2-E2A0-4533-BEAC-693E3C77A43E}">
      <dsp:nvSpPr>
        <dsp:cNvPr id="0" name=""/>
        <dsp:cNvSpPr/>
      </dsp:nvSpPr>
      <dsp:spPr>
        <a:xfrm rot="5400000">
          <a:off x="4708944" y="176830"/>
          <a:ext cx="819108" cy="497364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latin typeface="Candara" pitchFamily="34" charset="0"/>
              <a:cs typeface="Arial" pitchFamily="34" charset="0"/>
            </a:rPr>
            <a:t>no use of ‘I’ or ‘we’</a:t>
          </a:r>
          <a:endParaRPr lang="en-US" sz="2400" b="0" kern="1200" dirty="0">
            <a:latin typeface="Candara" pitchFamily="34" charset="0"/>
          </a:endParaRPr>
        </a:p>
      </dsp:txBody>
      <dsp:txXfrm rot="-5400000">
        <a:off x="2631675" y="2294085"/>
        <a:ext cx="4933660" cy="739136"/>
      </dsp:txXfrm>
    </dsp:sp>
    <dsp:sp modelId="{701E5611-AB4B-444E-B863-39745BB4E31C}">
      <dsp:nvSpPr>
        <dsp:cNvPr id="0" name=""/>
        <dsp:cNvSpPr/>
      </dsp:nvSpPr>
      <dsp:spPr>
        <a:xfrm>
          <a:off x="105010" y="2151711"/>
          <a:ext cx="2526665" cy="102388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andara" pitchFamily="34" charset="0"/>
              <a:cs typeface="Arial" pitchFamily="34" charset="0"/>
            </a:rPr>
            <a:t>Objectivity</a:t>
          </a:r>
          <a:endParaRPr lang="en-US" sz="2400" b="1" kern="1200" dirty="0">
            <a:latin typeface="Candara" panose="020E0502030303020204" pitchFamily="34" charset="0"/>
          </a:endParaRPr>
        </a:p>
      </dsp:txBody>
      <dsp:txXfrm>
        <a:off x="154992" y="2201693"/>
        <a:ext cx="2426701" cy="92392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6586A-B959-48C4-B859-BE02B0A71A66}">
      <dsp:nvSpPr>
        <dsp:cNvPr id="0" name=""/>
        <dsp:cNvSpPr/>
      </dsp:nvSpPr>
      <dsp:spPr>
        <a:xfrm>
          <a:off x="-2767240" y="-426641"/>
          <a:ext cx="3302358" cy="3302358"/>
        </a:xfrm>
        <a:prstGeom prst="blockArc">
          <a:avLst>
            <a:gd name="adj1" fmla="val 18900000"/>
            <a:gd name="adj2" fmla="val 2700000"/>
            <a:gd name="adj3" fmla="val 654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8E361-1D33-44F7-A086-5DF37CC9B163}">
      <dsp:nvSpPr>
        <dsp:cNvPr id="0" name=""/>
        <dsp:cNvSpPr/>
      </dsp:nvSpPr>
      <dsp:spPr>
        <a:xfrm>
          <a:off x="344048" y="244907"/>
          <a:ext cx="3926987" cy="4898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879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ndara" panose="020E0502030303020204" pitchFamily="34" charset="0"/>
            </a:rPr>
            <a:t>Routine messages</a:t>
          </a:r>
          <a:endParaRPr lang="en-US" sz="1600" b="1" kern="1200" dirty="0">
            <a:latin typeface="Candara" panose="020E0502030303020204" pitchFamily="34" charset="0"/>
          </a:endParaRPr>
        </a:p>
      </dsp:txBody>
      <dsp:txXfrm>
        <a:off x="344048" y="244907"/>
        <a:ext cx="3926987" cy="489815"/>
      </dsp:txXfrm>
    </dsp:sp>
    <dsp:sp modelId="{BF962118-0CB8-40BA-8A93-9AB14A148F25}">
      <dsp:nvSpPr>
        <dsp:cNvPr id="0" name=""/>
        <dsp:cNvSpPr/>
      </dsp:nvSpPr>
      <dsp:spPr>
        <a:xfrm>
          <a:off x="37913" y="183680"/>
          <a:ext cx="612269" cy="612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AA7509-9469-449C-AB33-A05C3FF5B71C}">
      <dsp:nvSpPr>
        <dsp:cNvPr id="0" name=""/>
        <dsp:cNvSpPr/>
      </dsp:nvSpPr>
      <dsp:spPr>
        <a:xfrm>
          <a:off x="522096" y="979630"/>
          <a:ext cx="3748939" cy="4898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879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ndara" panose="020E0502030303020204" pitchFamily="34" charset="0"/>
            </a:rPr>
            <a:t>Neutral information</a:t>
          </a:r>
          <a:endParaRPr lang="en-US" sz="1600" b="1" kern="1200" dirty="0">
            <a:latin typeface="Candara" panose="020E0502030303020204" pitchFamily="34" charset="0"/>
          </a:endParaRPr>
        </a:p>
      </dsp:txBody>
      <dsp:txXfrm>
        <a:off x="522096" y="979630"/>
        <a:ext cx="3748939" cy="489815"/>
      </dsp:txXfrm>
    </dsp:sp>
    <dsp:sp modelId="{4353812E-A8A1-4604-9558-67AC95EFE4E2}">
      <dsp:nvSpPr>
        <dsp:cNvPr id="0" name=""/>
        <dsp:cNvSpPr/>
      </dsp:nvSpPr>
      <dsp:spPr>
        <a:xfrm>
          <a:off x="215961" y="918403"/>
          <a:ext cx="612269" cy="612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D44BC8-D8AF-41A3-87E6-A8F8DCE49A2B}">
      <dsp:nvSpPr>
        <dsp:cNvPr id="0" name=""/>
        <dsp:cNvSpPr/>
      </dsp:nvSpPr>
      <dsp:spPr>
        <a:xfrm>
          <a:off x="344048" y="1714353"/>
          <a:ext cx="3926987" cy="4898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879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ndara" panose="020E0502030303020204" pitchFamily="34" charset="0"/>
            </a:rPr>
            <a:t>Open and clear presentation of information</a:t>
          </a:r>
          <a:endParaRPr lang="en-US" sz="1600" b="1" kern="1200" dirty="0">
            <a:latin typeface="Candara" panose="020E0502030303020204" pitchFamily="34" charset="0"/>
          </a:endParaRPr>
        </a:p>
      </dsp:txBody>
      <dsp:txXfrm>
        <a:off x="344048" y="1714353"/>
        <a:ext cx="3926987" cy="489815"/>
      </dsp:txXfrm>
    </dsp:sp>
    <dsp:sp modelId="{0FA9ACED-DABC-4FD5-AD3E-23FC0C19C013}">
      <dsp:nvSpPr>
        <dsp:cNvPr id="0" name=""/>
        <dsp:cNvSpPr/>
      </dsp:nvSpPr>
      <dsp:spPr>
        <a:xfrm>
          <a:off x="37913" y="1653126"/>
          <a:ext cx="612269" cy="612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6586A-B959-48C4-B859-BE02B0A71A66}">
      <dsp:nvSpPr>
        <dsp:cNvPr id="0" name=""/>
        <dsp:cNvSpPr/>
      </dsp:nvSpPr>
      <dsp:spPr>
        <a:xfrm>
          <a:off x="-2767240" y="-426641"/>
          <a:ext cx="3302358" cy="3302358"/>
        </a:xfrm>
        <a:prstGeom prst="blockArc">
          <a:avLst>
            <a:gd name="adj1" fmla="val 18900000"/>
            <a:gd name="adj2" fmla="val 2700000"/>
            <a:gd name="adj3" fmla="val 65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8E361-1D33-44F7-A086-5DF37CC9B163}">
      <dsp:nvSpPr>
        <dsp:cNvPr id="0" name=""/>
        <dsp:cNvSpPr/>
      </dsp:nvSpPr>
      <dsp:spPr>
        <a:xfrm>
          <a:off x="280862" y="188284"/>
          <a:ext cx="4041936" cy="37676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905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ndara" panose="020E0502030303020204" pitchFamily="34" charset="0"/>
            </a:rPr>
            <a:t>Discussion before conclusion</a:t>
          </a:r>
          <a:endParaRPr lang="en-US" sz="1600" b="1" kern="1200" dirty="0">
            <a:latin typeface="Candara" panose="020E0502030303020204" pitchFamily="34" charset="0"/>
            <a:ea typeface="+mn-ea"/>
            <a:cs typeface="+mn-cs"/>
          </a:endParaRPr>
        </a:p>
      </dsp:txBody>
      <dsp:txXfrm>
        <a:off x="280862" y="188284"/>
        <a:ext cx="4041936" cy="376765"/>
      </dsp:txXfrm>
    </dsp:sp>
    <dsp:sp modelId="{BF962118-0CB8-40BA-8A93-9AB14A148F25}">
      <dsp:nvSpPr>
        <dsp:cNvPr id="0" name=""/>
        <dsp:cNvSpPr/>
      </dsp:nvSpPr>
      <dsp:spPr>
        <a:xfrm>
          <a:off x="45383" y="141189"/>
          <a:ext cx="470957" cy="4709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AA7509-9469-449C-AB33-A05C3FF5B71C}">
      <dsp:nvSpPr>
        <dsp:cNvPr id="0" name=""/>
        <dsp:cNvSpPr/>
      </dsp:nvSpPr>
      <dsp:spPr>
        <a:xfrm>
          <a:off x="496870" y="697570"/>
          <a:ext cx="3825927" cy="48868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905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ndara" panose="020E0502030303020204" pitchFamily="34" charset="0"/>
            </a:rPr>
            <a:t>Use of factual information to draw conclusion</a:t>
          </a:r>
          <a:endParaRPr lang="en-US" sz="1600" b="1" kern="1200" dirty="0">
            <a:latin typeface="Candara" panose="020E0502030303020204" pitchFamily="34" charset="0"/>
            <a:ea typeface="+mn-ea"/>
            <a:cs typeface="+mn-cs"/>
          </a:endParaRPr>
        </a:p>
      </dsp:txBody>
      <dsp:txXfrm>
        <a:off x="496870" y="697570"/>
        <a:ext cx="3825927" cy="488687"/>
      </dsp:txXfrm>
    </dsp:sp>
    <dsp:sp modelId="{4353812E-A8A1-4604-9558-67AC95EFE4E2}">
      <dsp:nvSpPr>
        <dsp:cNvPr id="0" name=""/>
        <dsp:cNvSpPr/>
      </dsp:nvSpPr>
      <dsp:spPr>
        <a:xfrm>
          <a:off x="261392" y="706435"/>
          <a:ext cx="470957" cy="4709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D44BC8-D8AF-41A3-87E6-A8F8DCE49A2B}">
      <dsp:nvSpPr>
        <dsp:cNvPr id="0" name=""/>
        <dsp:cNvSpPr/>
      </dsp:nvSpPr>
      <dsp:spPr>
        <a:xfrm>
          <a:off x="496870" y="1318778"/>
          <a:ext cx="3825927" cy="37676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905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ndara" panose="020E0502030303020204" pitchFamily="34" charset="0"/>
            </a:rPr>
            <a:t>Used in the case of informed readers</a:t>
          </a:r>
          <a:endParaRPr lang="en-US" sz="1600" b="1" kern="1200" dirty="0">
            <a:latin typeface="Candara" panose="020E0502030303020204" pitchFamily="34" charset="0"/>
            <a:ea typeface="+mn-ea"/>
            <a:cs typeface="+mn-cs"/>
          </a:endParaRPr>
        </a:p>
      </dsp:txBody>
      <dsp:txXfrm>
        <a:off x="496870" y="1318778"/>
        <a:ext cx="3825927" cy="376765"/>
      </dsp:txXfrm>
    </dsp:sp>
    <dsp:sp modelId="{0FA9ACED-DABC-4FD5-AD3E-23FC0C19C013}">
      <dsp:nvSpPr>
        <dsp:cNvPr id="0" name=""/>
        <dsp:cNvSpPr/>
      </dsp:nvSpPr>
      <dsp:spPr>
        <a:xfrm>
          <a:off x="261392" y="1271682"/>
          <a:ext cx="470957" cy="4709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F76DA1-57A7-46C0-B61A-F137EF71B45F}">
      <dsp:nvSpPr>
        <dsp:cNvPr id="0" name=""/>
        <dsp:cNvSpPr/>
      </dsp:nvSpPr>
      <dsp:spPr>
        <a:xfrm>
          <a:off x="280862" y="1884025"/>
          <a:ext cx="4041936" cy="37676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905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ndara" panose="020E0502030303020204" pitchFamily="34" charset="0"/>
            </a:rPr>
            <a:t>With the expected resistance</a:t>
          </a:r>
          <a:endParaRPr lang="en-US" sz="1600" b="1" kern="1200" dirty="0">
            <a:latin typeface="Candara" panose="020E0502030303020204" pitchFamily="34" charset="0"/>
            <a:ea typeface="+mn-ea"/>
            <a:cs typeface="+mn-cs"/>
          </a:endParaRPr>
        </a:p>
      </dsp:txBody>
      <dsp:txXfrm>
        <a:off x="280862" y="1884025"/>
        <a:ext cx="4041936" cy="376765"/>
      </dsp:txXfrm>
    </dsp:sp>
    <dsp:sp modelId="{8481B2FC-DCFC-45C1-9655-0EF2B95E57C8}">
      <dsp:nvSpPr>
        <dsp:cNvPr id="0" name=""/>
        <dsp:cNvSpPr/>
      </dsp:nvSpPr>
      <dsp:spPr>
        <a:xfrm>
          <a:off x="45383" y="1836929"/>
          <a:ext cx="470957" cy="4709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04655-FE36-4652-89FB-DA9540508F73}">
      <dsp:nvSpPr>
        <dsp:cNvPr id="0" name=""/>
        <dsp:cNvSpPr/>
      </dsp:nvSpPr>
      <dsp:spPr>
        <a:xfrm>
          <a:off x="4184433" y="1628"/>
          <a:ext cx="1613334" cy="104866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ndara" panose="020E0502030303020204" pitchFamily="34" charset="0"/>
            </a:rPr>
            <a:t>Information</a:t>
          </a:r>
        </a:p>
      </dsp:txBody>
      <dsp:txXfrm>
        <a:off x="4235625" y="52820"/>
        <a:ext cx="1510950" cy="946283"/>
      </dsp:txXfrm>
    </dsp:sp>
    <dsp:sp modelId="{3D57FC38-ECA7-4283-84C6-5215B54F2932}">
      <dsp:nvSpPr>
        <dsp:cNvPr id="0" name=""/>
        <dsp:cNvSpPr/>
      </dsp:nvSpPr>
      <dsp:spPr>
        <a:xfrm>
          <a:off x="2896627" y="525962"/>
          <a:ext cx="4188946" cy="4188946"/>
        </a:xfrm>
        <a:custGeom>
          <a:avLst/>
          <a:gdLst/>
          <a:ahLst/>
          <a:cxnLst/>
          <a:rect l="0" t="0" r="0" b="0"/>
          <a:pathLst>
            <a:path>
              <a:moveTo>
                <a:pt x="3117113" y="266626"/>
              </a:moveTo>
              <a:arcTo wR="2094473" hR="2094473" stAng="17953563" swAng="121133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2F284-A067-4C63-9C28-A22DA38E7041}">
      <dsp:nvSpPr>
        <dsp:cNvPr id="0" name=""/>
        <dsp:cNvSpPr/>
      </dsp:nvSpPr>
      <dsp:spPr>
        <a:xfrm>
          <a:off x="6176396" y="1448874"/>
          <a:ext cx="1613334" cy="104866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ndara" panose="020E0502030303020204" pitchFamily="34" charset="0"/>
            </a:rPr>
            <a:t>Instruction</a:t>
          </a:r>
        </a:p>
      </dsp:txBody>
      <dsp:txXfrm>
        <a:off x="6227588" y="1500066"/>
        <a:ext cx="1510950" cy="946283"/>
      </dsp:txXfrm>
    </dsp:sp>
    <dsp:sp modelId="{10BF6814-E5AF-4C37-81D8-5E3B98E5E922}">
      <dsp:nvSpPr>
        <dsp:cNvPr id="0" name=""/>
        <dsp:cNvSpPr/>
      </dsp:nvSpPr>
      <dsp:spPr>
        <a:xfrm>
          <a:off x="2896627" y="525962"/>
          <a:ext cx="4188946" cy="4188946"/>
        </a:xfrm>
        <a:custGeom>
          <a:avLst/>
          <a:gdLst/>
          <a:ahLst/>
          <a:cxnLst/>
          <a:rect l="0" t="0" r="0" b="0"/>
          <a:pathLst>
            <a:path>
              <a:moveTo>
                <a:pt x="4183919" y="2239500"/>
              </a:moveTo>
              <a:arcTo wR="2094473" hR="2094473" stAng="21838229" swAng="1359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EF0EC-977B-4AA5-9EBF-4337CF83747B}">
      <dsp:nvSpPr>
        <dsp:cNvPr id="0" name=""/>
        <dsp:cNvSpPr/>
      </dsp:nvSpPr>
      <dsp:spPr>
        <a:xfrm>
          <a:off x="5415533" y="3790566"/>
          <a:ext cx="1613334" cy="104866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ndara" panose="020E0502030303020204" pitchFamily="34" charset="0"/>
            </a:rPr>
            <a:t>Description</a:t>
          </a:r>
        </a:p>
      </dsp:txBody>
      <dsp:txXfrm>
        <a:off x="5466725" y="3841758"/>
        <a:ext cx="1510950" cy="946283"/>
      </dsp:txXfrm>
    </dsp:sp>
    <dsp:sp modelId="{2C5A1D02-6DE2-4C5D-91FC-0273D2AE16E1}">
      <dsp:nvSpPr>
        <dsp:cNvPr id="0" name=""/>
        <dsp:cNvSpPr/>
      </dsp:nvSpPr>
      <dsp:spPr>
        <a:xfrm>
          <a:off x="2896627" y="525962"/>
          <a:ext cx="4188946" cy="4188946"/>
        </a:xfrm>
        <a:custGeom>
          <a:avLst/>
          <a:gdLst/>
          <a:ahLst/>
          <a:cxnLst/>
          <a:rect l="0" t="0" r="0" b="0"/>
          <a:pathLst>
            <a:path>
              <a:moveTo>
                <a:pt x="2351444" y="4173123"/>
              </a:moveTo>
              <a:arcTo wR="2094473" hR="2094473" stAng="4977158" swAng="845685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14A69-B3E0-435F-A8DC-06D2340F4962}">
      <dsp:nvSpPr>
        <dsp:cNvPr id="0" name=""/>
        <dsp:cNvSpPr/>
      </dsp:nvSpPr>
      <dsp:spPr>
        <a:xfrm>
          <a:off x="2953332" y="3790566"/>
          <a:ext cx="1613334" cy="104866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ndara" panose="020E0502030303020204" pitchFamily="34" charset="0"/>
            </a:rPr>
            <a:t>Explanation</a:t>
          </a:r>
        </a:p>
      </dsp:txBody>
      <dsp:txXfrm>
        <a:off x="3004524" y="3841758"/>
        <a:ext cx="1510950" cy="946283"/>
      </dsp:txXfrm>
    </dsp:sp>
    <dsp:sp modelId="{1416504E-33EC-49BA-9ECC-D871BBC2E3F3}">
      <dsp:nvSpPr>
        <dsp:cNvPr id="0" name=""/>
        <dsp:cNvSpPr/>
      </dsp:nvSpPr>
      <dsp:spPr>
        <a:xfrm>
          <a:off x="2896627" y="525962"/>
          <a:ext cx="4188946" cy="4188946"/>
        </a:xfrm>
        <a:custGeom>
          <a:avLst/>
          <a:gdLst/>
          <a:ahLst/>
          <a:cxnLst/>
          <a:rect l="0" t="0" r="0" b="0"/>
          <a:pathLst>
            <a:path>
              <a:moveTo>
                <a:pt x="222182" y="3033272"/>
              </a:moveTo>
              <a:arcTo wR="2094473" hR="2094473" stAng="9202202" swAng="1359569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5B28E-729E-4CA0-8B97-B0E127AE6FC0}">
      <dsp:nvSpPr>
        <dsp:cNvPr id="0" name=""/>
        <dsp:cNvSpPr/>
      </dsp:nvSpPr>
      <dsp:spPr>
        <a:xfrm>
          <a:off x="2192470" y="1448874"/>
          <a:ext cx="1613334" cy="104866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ndara" panose="020E0502030303020204" pitchFamily="34" charset="0"/>
            </a:rPr>
            <a:t>Mechanism</a:t>
          </a:r>
        </a:p>
      </dsp:txBody>
      <dsp:txXfrm>
        <a:off x="2243662" y="1500066"/>
        <a:ext cx="1510950" cy="946283"/>
      </dsp:txXfrm>
    </dsp:sp>
    <dsp:sp modelId="{B12B2448-63CD-43D3-B5B9-09AB4248AADC}">
      <dsp:nvSpPr>
        <dsp:cNvPr id="0" name=""/>
        <dsp:cNvSpPr/>
      </dsp:nvSpPr>
      <dsp:spPr>
        <a:xfrm>
          <a:off x="2896627" y="525962"/>
          <a:ext cx="4188946" cy="4188946"/>
        </a:xfrm>
        <a:custGeom>
          <a:avLst/>
          <a:gdLst/>
          <a:ahLst/>
          <a:cxnLst/>
          <a:rect l="0" t="0" r="0" b="0"/>
          <a:pathLst>
            <a:path>
              <a:moveTo>
                <a:pt x="503843" y="731860"/>
              </a:moveTo>
              <a:arcTo wR="2094473" hR="2094473" stAng="13235101" swAng="1211336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410A7-8D7C-49BB-B0DB-D249D6414CFB}">
      <dsp:nvSpPr>
        <dsp:cNvPr id="0" name=""/>
        <dsp:cNvSpPr/>
      </dsp:nvSpPr>
      <dsp:spPr>
        <a:xfrm>
          <a:off x="3862683" y="1640850"/>
          <a:ext cx="2062030" cy="178374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andara" panose="020E0502030303020204" pitchFamily="34" charset="0"/>
            </a:rPr>
            <a:t>Technical Report</a:t>
          </a:r>
        </a:p>
      </dsp:txBody>
      <dsp:txXfrm>
        <a:off x="4204390" y="1936441"/>
        <a:ext cx="1378616" cy="1192558"/>
      </dsp:txXfrm>
    </dsp:sp>
    <dsp:sp modelId="{28984033-23A4-41C3-8D7E-B17AFEBFDCF5}">
      <dsp:nvSpPr>
        <dsp:cNvPr id="0" name=""/>
        <dsp:cNvSpPr/>
      </dsp:nvSpPr>
      <dsp:spPr>
        <a:xfrm>
          <a:off x="5153911" y="787451"/>
          <a:ext cx="777998" cy="67034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BF0CB93-122E-4F85-BD0B-970020D304BF}">
      <dsp:nvSpPr>
        <dsp:cNvPr id="0" name=""/>
        <dsp:cNvSpPr/>
      </dsp:nvSpPr>
      <dsp:spPr>
        <a:xfrm>
          <a:off x="3987906" y="18536"/>
          <a:ext cx="1819259" cy="146189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andara" panose="020E0502030303020204" pitchFamily="34" charset="0"/>
            </a:rPr>
            <a:t>Instruction</a:t>
          </a:r>
        </a:p>
      </dsp:txBody>
      <dsp:txXfrm>
        <a:off x="4278732" y="252233"/>
        <a:ext cx="1237607" cy="994498"/>
      </dsp:txXfrm>
    </dsp:sp>
    <dsp:sp modelId="{C5C0E40B-D2E2-401A-ACF6-254C6349E461}">
      <dsp:nvSpPr>
        <dsp:cNvPr id="0" name=""/>
        <dsp:cNvSpPr/>
      </dsp:nvSpPr>
      <dsp:spPr>
        <a:xfrm>
          <a:off x="6061895" y="2040645"/>
          <a:ext cx="777998" cy="67034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BE9BAA-3662-40EF-BC2E-01512D848112}">
      <dsp:nvSpPr>
        <dsp:cNvPr id="0" name=""/>
        <dsp:cNvSpPr/>
      </dsp:nvSpPr>
      <dsp:spPr>
        <a:xfrm>
          <a:off x="5600275" y="894834"/>
          <a:ext cx="2151377" cy="146189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andara" panose="020E0502030303020204" pitchFamily="34" charset="0"/>
            </a:rPr>
            <a:t>Description</a:t>
          </a:r>
        </a:p>
      </dsp:txBody>
      <dsp:txXfrm>
        <a:off x="5918777" y="1111261"/>
        <a:ext cx="1514373" cy="1029038"/>
      </dsp:txXfrm>
    </dsp:sp>
    <dsp:sp modelId="{1E3EB4F9-ED4C-42DA-9674-BC1B7E24AB12}">
      <dsp:nvSpPr>
        <dsp:cNvPr id="0" name=""/>
        <dsp:cNvSpPr/>
      </dsp:nvSpPr>
      <dsp:spPr>
        <a:xfrm>
          <a:off x="5431151" y="3455266"/>
          <a:ext cx="777998" cy="67034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EE9FFF-7C96-4D68-8886-EC99E12DA206}">
      <dsp:nvSpPr>
        <dsp:cNvPr id="0" name=""/>
        <dsp:cNvSpPr/>
      </dsp:nvSpPr>
      <dsp:spPr>
        <a:xfrm>
          <a:off x="5716720" y="2548147"/>
          <a:ext cx="1689819" cy="146189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andara" panose="020E0502030303020204" pitchFamily="34" charset="0"/>
            </a:rPr>
            <a:t>Résumé </a:t>
          </a:r>
        </a:p>
      </dsp:txBody>
      <dsp:txXfrm>
        <a:off x="5996759" y="2790414"/>
        <a:ext cx="1129741" cy="977358"/>
      </dsp:txXfrm>
    </dsp:sp>
    <dsp:sp modelId="{755842D1-F9F0-4C3B-B3AD-527073B1A13C}">
      <dsp:nvSpPr>
        <dsp:cNvPr id="0" name=""/>
        <dsp:cNvSpPr/>
      </dsp:nvSpPr>
      <dsp:spPr>
        <a:xfrm>
          <a:off x="3866521" y="3602109"/>
          <a:ext cx="777998" cy="67034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7BA7DC7-2B84-4070-B829-905616025F17}">
      <dsp:nvSpPr>
        <dsp:cNvPr id="0" name=""/>
        <dsp:cNvSpPr/>
      </dsp:nvSpPr>
      <dsp:spPr>
        <a:xfrm>
          <a:off x="3643842" y="3622587"/>
          <a:ext cx="2507388" cy="1387745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andara" panose="020E0502030303020204" pitchFamily="34" charset="0"/>
            </a:rPr>
            <a:t>Memorandum</a:t>
          </a:r>
        </a:p>
      </dsp:txBody>
      <dsp:txXfrm>
        <a:off x="3984951" y="3811378"/>
        <a:ext cx="1825170" cy="1010163"/>
      </dsp:txXfrm>
    </dsp:sp>
    <dsp:sp modelId="{EF147E99-3FA4-4B4B-AA1D-92BCE183458C}">
      <dsp:nvSpPr>
        <dsp:cNvPr id="0" name=""/>
        <dsp:cNvSpPr/>
      </dsp:nvSpPr>
      <dsp:spPr>
        <a:xfrm>
          <a:off x="2943667" y="2349418"/>
          <a:ext cx="777998" cy="67034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8E15D6F-32CC-4CAA-9F19-BF6DA384172E}">
      <dsp:nvSpPr>
        <dsp:cNvPr id="0" name=""/>
        <dsp:cNvSpPr/>
      </dsp:nvSpPr>
      <dsp:spPr>
        <a:xfrm>
          <a:off x="2427064" y="2572017"/>
          <a:ext cx="1689819" cy="146189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andara" panose="020E0502030303020204" pitchFamily="34" charset="0"/>
            </a:rPr>
            <a:t>Press Releases</a:t>
          </a:r>
        </a:p>
      </dsp:txBody>
      <dsp:txXfrm>
        <a:off x="2707103" y="2814284"/>
        <a:ext cx="1129741" cy="977358"/>
      </dsp:txXfrm>
    </dsp:sp>
    <dsp:sp modelId="{871DC5BD-4CD0-49BF-A616-DD0B787D6DE5}">
      <dsp:nvSpPr>
        <dsp:cNvPr id="0" name=""/>
        <dsp:cNvSpPr/>
      </dsp:nvSpPr>
      <dsp:spPr>
        <a:xfrm>
          <a:off x="2495671" y="915687"/>
          <a:ext cx="1689819" cy="146189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andara" panose="020E0502030303020204" pitchFamily="34" charset="0"/>
            </a:rPr>
            <a:t>E-mails</a:t>
          </a:r>
        </a:p>
      </dsp:txBody>
      <dsp:txXfrm>
        <a:off x="2775710" y="1157954"/>
        <a:ext cx="1129741" cy="9773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39A8A-0039-4BE8-BAB9-234C8674A4B5}">
      <dsp:nvSpPr>
        <dsp:cNvPr id="0" name=""/>
        <dsp:cNvSpPr/>
      </dsp:nvSpPr>
      <dsp:spPr>
        <a:xfrm rot="10800000">
          <a:off x="1339243" y="83"/>
          <a:ext cx="4749927" cy="57133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194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ndara" panose="020E0502030303020204" pitchFamily="34" charset="0"/>
            </a:rPr>
            <a:t>Active Voice</a:t>
          </a:r>
        </a:p>
      </dsp:txBody>
      <dsp:txXfrm rot="10800000">
        <a:off x="1482076" y="83"/>
        <a:ext cx="4607094" cy="571332"/>
      </dsp:txXfrm>
    </dsp:sp>
    <dsp:sp modelId="{20762940-5BF5-4EF2-A529-EF70157701B4}">
      <dsp:nvSpPr>
        <dsp:cNvPr id="0" name=""/>
        <dsp:cNvSpPr/>
      </dsp:nvSpPr>
      <dsp:spPr>
        <a:xfrm>
          <a:off x="1053577" y="83"/>
          <a:ext cx="571332" cy="57133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8C3A7A-92E9-4006-A2CB-63793CDC8B28}">
      <dsp:nvSpPr>
        <dsp:cNvPr id="0" name=""/>
        <dsp:cNvSpPr/>
      </dsp:nvSpPr>
      <dsp:spPr>
        <a:xfrm rot="10800000">
          <a:off x="1339243" y="741963"/>
          <a:ext cx="4749927" cy="571332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194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ndara" panose="020E0502030303020204" pitchFamily="34" charset="0"/>
            </a:rPr>
            <a:t>Third Person</a:t>
          </a:r>
        </a:p>
      </dsp:txBody>
      <dsp:txXfrm rot="10800000">
        <a:off x="1482076" y="741963"/>
        <a:ext cx="4607094" cy="571332"/>
      </dsp:txXfrm>
    </dsp:sp>
    <dsp:sp modelId="{CE67C03F-F114-4569-AB4F-11D576EC0BEF}">
      <dsp:nvSpPr>
        <dsp:cNvPr id="0" name=""/>
        <dsp:cNvSpPr/>
      </dsp:nvSpPr>
      <dsp:spPr>
        <a:xfrm>
          <a:off x="1053577" y="741963"/>
          <a:ext cx="571332" cy="57133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FCD3FE4-93AB-45D9-B191-70674C15AF26}">
      <dsp:nvSpPr>
        <dsp:cNvPr id="0" name=""/>
        <dsp:cNvSpPr/>
      </dsp:nvSpPr>
      <dsp:spPr>
        <a:xfrm rot="10800000">
          <a:off x="1339243" y="1483843"/>
          <a:ext cx="4749927" cy="571332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194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ndara" panose="020E0502030303020204" pitchFamily="34" charset="0"/>
            </a:rPr>
            <a:t>No Personal Pronouns for Objectivity</a:t>
          </a:r>
        </a:p>
      </dsp:txBody>
      <dsp:txXfrm rot="10800000">
        <a:off x="1482076" y="1483843"/>
        <a:ext cx="4607094" cy="571332"/>
      </dsp:txXfrm>
    </dsp:sp>
    <dsp:sp modelId="{1FC6FCE5-3EFD-43FD-84EF-CC24C2D430EF}">
      <dsp:nvSpPr>
        <dsp:cNvPr id="0" name=""/>
        <dsp:cNvSpPr/>
      </dsp:nvSpPr>
      <dsp:spPr>
        <a:xfrm>
          <a:off x="1053577" y="1483843"/>
          <a:ext cx="571332" cy="57133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01D3E9-5B1A-4973-ABE6-8EB211B48515}">
      <dsp:nvSpPr>
        <dsp:cNvPr id="0" name=""/>
        <dsp:cNvSpPr/>
      </dsp:nvSpPr>
      <dsp:spPr>
        <a:xfrm rot="10800000">
          <a:off x="1339243" y="2225723"/>
          <a:ext cx="4749927" cy="571332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194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ndara" panose="020E0502030303020204" pitchFamily="34" charset="0"/>
            </a:rPr>
            <a:t>One Inch Margin on all Sides</a:t>
          </a:r>
        </a:p>
      </dsp:txBody>
      <dsp:txXfrm rot="10800000">
        <a:off x="1482076" y="2225723"/>
        <a:ext cx="4607094" cy="571332"/>
      </dsp:txXfrm>
    </dsp:sp>
    <dsp:sp modelId="{CD63FEAE-30C2-4A00-AF23-808A0A3C3081}">
      <dsp:nvSpPr>
        <dsp:cNvPr id="0" name=""/>
        <dsp:cNvSpPr/>
      </dsp:nvSpPr>
      <dsp:spPr>
        <a:xfrm>
          <a:off x="1053577" y="2225723"/>
          <a:ext cx="571332" cy="571332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47A817-6586-4738-9856-FEAD45F1729F}">
      <dsp:nvSpPr>
        <dsp:cNvPr id="0" name=""/>
        <dsp:cNvSpPr/>
      </dsp:nvSpPr>
      <dsp:spPr>
        <a:xfrm rot="10800000">
          <a:off x="1339243" y="2967602"/>
          <a:ext cx="4749927" cy="571332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194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ndara" panose="020E0502030303020204" pitchFamily="34" charset="0"/>
            </a:rPr>
            <a:t>Proper Citation</a:t>
          </a:r>
        </a:p>
      </dsp:txBody>
      <dsp:txXfrm rot="10800000">
        <a:off x="1482076" y="2967602"/>
        <a:ext cx="4607094" cy="571332"/>
      </dsp:txXfrm>
    </dsp:sp>
    <dsp:sp modelId="{882B54F9-6F8F-4DD2-9648-6C8092E2A67A}">
      <dsp:nvSpPr>
        <dsp:cNvPr id="0" name=""/>
        <dsp:cNvSpPr/>
      </dsp:nvSpPr>
      <dsp:spPr>
        <a:xfrm>
          <a:off x="1053577" y="2967602"/>
          <a:ext cx="571332" cy="571332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BB2BAC-CF9D-4047-8C15-643824B04788}">
      <dsp:nvSpPr>
        <dsp:cNvPr id="0" name=""/>
        <dsp:cNvSpPr/>
      </dsp:nvSpPr>
      <dsp:spPr>
        <a:xfrm rot="10800000">
          <a:off x="1339243" y="3709482"/>
          <a:ext cx="4749927" cy="57133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194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ndara" panose="020E0502030303020204" pitchFamily="34" charset="0"/>
            </a:rPr>
            <a:t>Referencing Credible Authors</a:t>
          </a:r>
        </a:p>
      </dsp:txBody>
      <dsp:txXfrm rot="10800000">
        <a:off x="1482076" y="3709482"/>
        <a:ext cx="4607094" cy="571332"/>
      </dsp:txXfrm>
    </dsp:sp>
    <dsp:sp modelId="{C7800BF3-287B-4F49-BE4D-7DC26435DF36}">
      <dsp:nvSpPr>
        <dsp:cNvPr id="0" name=""/>
        <dsp:cNvSpPr/>
      </dsp:nvSpPr>
      <dsp:spPr>
        <a:xfrm>
          <a:off x="1053577" y="3709482"/>
          <a:ext cx="571332" cy="571332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E763E-2055-4AB8-A056-A5D856529419}">
      <dsp:nvSpPr>
        <dsp:cNvPr id="0" name=""/>
        <dsp:cNvSpPr/>
      </dsp:nvSpPr>
      <dsp:spPr>
        <a:xfrm>
          <a:off x="2749393" y="2306656"/>
          <a:ext cx="1487415" cy="14874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ndara" panose="020E0502030303020204" pitchFamily="34" charset="0"/>
            </a:rPr>
            <a:t>Title</a:t>
          </a:r>
        </a:p>
      </dsp:txBody>
      <dsp:txXfrm>
        <a:off x="2822003" y="2379266"/>
        <a:ext cx="1342195" cy="1342195"/>
      </dsp:txXfrm>
    </dsp:sp>
    <dsp:sp modelId="{10CE100E-056F-4690-A115-4B8DBB963544}">
      <dsp:nvSpPr>
        <dsp:cNvPr id="0" name=""/>
        <dsp:cNvSpPr/>
      </dsp:nvSpPr>
      <dsp:spPr>
        <a:xfrm rot="16200000">
          <a:off x="2971420" y="1784976"/>
          <a:ext cx="10433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336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3EDB9-22AC-4B97-953E-93317D43F04E}">
      <dsp:nvSpPr>
        <dsp:cNvPr id="0" name=""/>
        <dsp:cNvSpPr/>
      </dsp:nvSpPr>
      <dsp:spPr>
        <a:xfrm>
          <a:off x="2337355" y="266727"/>
          <a:ext cx="2311490" cy="99656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Submission Date </a:t>
          </a:r>
        </a:p>
      </dsp:txBody>
      <dsp:txXfrm>
        <a:off x="2386003" y="315375"/>
        <a:ext cx="2214194" cy="899272"/>
      </dsp:txXfrm>
    </dsp:sp>
    <dsp:sp modelId="{D71769DC-B0DE-446B-823E-96524D7D2B23}">
      <dsp:nvSpPr>
        <dsp:cNvPr id="0" name=""/>
        <dsp:cNvSpPr/>
      </dsp:nvSpPr>
      <dsp:spPr>
        <a:xfrm rot="1800000">
          <a:off x="4179787" y="3692549"/>
          <a:ext cx="8512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122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CEB0A-7784-427D-8798-8BA265BB1F5F}">
      <dsp:nvSpPr>
        <dsp:cNvPr id="0" name=""/>
        <dsp:cNvSpPr/>
      </dsp:nvSpPr>
      <dsp:spPr>
        <a:xfrm>
          <a:off x="4973989" y="3694755"/>
          <a:ext cx="996568" cy="99656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From</a:t>
          </a:r>
        </a:p>
      </dsp:txBody>
      <dsp:txXfrm>
        <a:off x="5022637" y="3743403"/>
        <a:ext cx="899272" cy="899272"/>
      </dsp:txXfrm>
    </dsp:sp>
    <dsp:sp modelId="{98206BE0-B7DD-4226-9BD5-7C663A1AD3EF}">
      <dsp:nvSpPr>
        <dsp:cNvPr id="0" name=""/>
        <dsp:cNvSpPr/>
      </dsp:nvSpPr>
      <dsp:spPr>
        <a:xfrm rot="9000000">
          <a:off x="1955191" y="3692549"/>
          <a:ext cx="8512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122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D1DF8-B8F8-4100-8430-F6DE747F6A63}">
      <dsp:nvSpPr>
        <dsp:cNvPr id="0" name=""/>
        <dsp:cNvSpPr/>
      </dsp:nvSpPr>
      <dsp:spPr>
        <a:xfrm>
          <a:off x="1015643" y="3694755"/>
          <a:ext cx="996568" cy="99656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To</a:t>
          </a:r>
        </a:p>
      </dsp:txBody>
      <dsp:txXfrm>
        <a:off x="1064291" y="3743403"/>
        <a:ext cx="899272" cy="8992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BBCF1-571A-4947-907C-A68E5EA365C7}">
      <dsp:nvSpPr>
        <dsp:cNvPr id="0" name=""/>
        <dsp:cNvSpPr/>
      </dsp:nvSpPr>
      <dsp:spPr>
        <a:xfrm>
          <a:off x="2912885" y="331121"/>
          <a:ext cx="4279104" cy="4279104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Candara" panose="020E0502030303020204" pitchFamily="34" charset="0"/>
            </a:rPr>
            <a:t>Qualitative</a:t>
          </a:r>
          <a:endParaRPr lang="en-US" sz="1800" b="1" kern="1200" dirty="0">
            <a:latin typeface="Candara" panose="020E0502030303020204" pitchFamily="34" charset="0"/>
          </a:endParaRPr>
        </a:p>
      </dsp:txBody>
      <dsp:txXfrm>
        <a:off x="5168075" y="1237883"/>
        <a:ext cx="1528251" cy="1273543"/>
      </dsp:txXfrm>
    </dsp:sp>
    <dsp:sp modelId="{6E5F1A50-CA66-4AB8-810B-B70AA317B6F8}">
      <dsp:nvSpPr>
        <dsp:cNvPr id="0" name=""/>
        <dsp:cNvSpPr/>
      </dsp:nvSpPr>
      <dsp:spPr>
        <a:xfrm>
          <a:off x="2824756" y="483946"/>
          <a:ext cx="4279104" cy="4279104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Candara" panose="020E0502030303020204" pitchFamily="34" charset="0"/>
            </a:rPr>
            <a:t>Purpose and outcome with results</a:t>
          </a:r>
          <a:endParaRPr lang="en-US" sz="1800" b="1" kern="1200" dirty="0">
            <a:latin typeface="Candara" panose="020E0502030303020204" pitchFamily="34" charset="0"/>
          </a:endParaRPr>
        </a:p>
      </dsp:txBody>
      <dsp:txXfrm>
        <a:off x="3843591" y="3260270"/>
        <a:ext cx="2292377" cy="1120717"/>
      </dsp:txXfrm>
    </dsp:sp>
    <dsp:sp modelId="{7120AA94-51B9-46D8-8C76-9BD508AD44F3}">
      <dsp:nvSpPr>
        <dsp:cNvPr id="0" name=""/>
        <dsp:cNvSpPr/>
      </dsp:nvSpPr>
      <dsp:spPr>
        <a:xfrm>
          <a:off x="2736627" y="331121"/>
          <a:ext cx="4279104" cy="4279104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Candara" panose="020E0502030303020204" pitchFamily="34" charset="0"/>
            </a:rPr>
            <a:t>No abbreviations</a:t>
          </a:r>
          <a:endParaRPr lang="en-US" sz="1800" b="1" kern="1200" dirty="0">
            <a:latin typeface="Candara" panose="020E0502030303020204" pitchFamily="34" charset="0"/>
          </a:endParaRPr>
        </a:p>
      </dsp:txBody>
      <dsp:txXfrm>
        <a:off x="3232290" y="1237883"/>
        <a:ext cx="1528251" cy="1273543"/>
      </dsp:txXfrm>
    </dsp:sp>
    <dsp:sp modelId="{B0FE8331-6AE9-4B78-AAAD-2A29C33960CB}">
      <dsp:nvSpPr>
        <dsp:cNvPr id="0" name=""/>
        <dsp:cNvSpPr/>
      </dsp:nvSpPr>
      <dsp:spPr>
        <a:xfrm>
          <a:off x="2648342" y="66224"/>
          <a:ext cx="4808898" cy="480889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F502C8-770B-4CDD-85D9-1909DE124305}">
      <dsp:nvSpPr>
        <dsp:cNvPr id="0" name=""/>
        <dsp:cNvSpPr/>
      </dsp:nvSpPr>
      <dsp:spPr>
        <a:xfrm>
          <a:off x="2559859" y="218778"/>
          <a:ext cx="4808898" cy="480889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BE02AE-CC92-48AC-A276-49521ADF19F4}">
      <dsp:nvSpPr>
        <dsp:cNvPr id="0" name=""/>
        <dsp:cNvSpPr/>
      </dsp:nvSpPr>
      <dsp:spPr>
        <a:xfrm>
          <a:off x="2471377" y="66224"/>
          <a:ext cx="4808898" cy="480889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88DB6-144D-488F-A58D-4D3452D0CA7A}">
      <dsp:nvSpPr>
        <dsp:cNvPr id="0" name=""/>
        <dsp:cNvSpPr/>
      </dsp:nvSpPr>
      <dsp:spPr>
        <a:xfrm>
          <a:off x="3739433" y="1357"/>
          <a:ext cx="2184678" cy="1092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ndara" panose="020E0502030303020204" pitchFamily="34" charset="0"/>
            </a:rPr>
            <a:t>Section</a:t>
          </a:r>
        </a:p>
      </dsp:txBody>
      <dsp:txXfrm>
        <a:off x="3771427" y="33351"/>
        <a:ext cx="2120690" cy="1028351"/>
      </dsp:txXfrm>
    </dsp:sp>
    <dsp:sp modelId="{B23BCD10-577E-42C8-ADBD-73D91DA1C447}">
      <dsp:nvSpPr>
        <dsp:cNvPr id="0" name=""/>
        <dsp:cNvSpPr/>
      </dsp:nvSpPr>
      <dsp:spPr>
        <a:xfrm rot="3600000">
          <a:off x="5164334" y="1918992"/>
          <a:ext cx="1139238" cy="382318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>
            <a:latin typeface="Candara" panose="020E0502030303020204" pitchFamily="34" charset="0"/>
          </a:endParaRPr>
        </a:p>
      </dsp:txBody>
      <dsp:txXfrm>
        <a:off x="5279029" y="1995456"/>
        <a:ext cx="909848" cy="229390"/>
      </dsp:txXfrm>
    </dsp:sp>
    <dsp:sp modelId="{B80B97C8-4967-4540-9146-210F50E697FE}">
      <dsp:nvSpPr>
        <dsp:cNvPr id="0" name=""/>
        <dsp:cNvSpPr/>
      </dsp:nvSpPr>
      <dsp:spPr>
        <a:xfrm>
          <a:off x="5543796" y="3126606"/>
          <a:ext cx="2184678" cy="1092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ndara" panose="020E0502030303020204" pitchFamily="34" charset="0"/>
            </a:rPr>
            <a:t>Appendices</a:t>
          </a:r>
        </a:p>
      </dsp:txBody>
      <dsp:txXfrm>
        <a:off x="5575790" y="3158600"/>
        <a:ext cx="2120690" cy="1028351"/>
      </dsp:txXfrm>
    </dsp:sp>
    <dsp:sp modelId="{42B5CF36-7336-4EE0-982C-7C660BC877B0}">
      <dsp:nvSpPr>
        <dsp:cNvPr id="0" name=""/>
        <dsp:cNvSpPr/>
      </dsp:nvSpPr>
      <dsp:spPr>
        <a:xfrm rot="10800000">
          <a:off x="4262153" y="3481616"/>
          <a:ext cx="1139238" cy="382318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>
            <a:latin typeface="Candara" panose="020E0502030303020204" pitchFamily="34" charset="0"/>
          </a:endParaRPr>
        </a:p>
      </dsp:txBody>
      <dsp:txXfrm rot="10800000">
        <a:off x="4376848" y="3558080"/>
        <a:ext cx="909848" cy="229390"/>
      </dsp:txXfrm>
    </dsp:sp>
    <dsp:sp modelId="{EDBD54AC-AD2D-48B6-939A-038DDF716691}">
      <dsp:nvSpPr>
        <dsp:cNvPr id="0" name=""/>
        <dsp:cNvSpPr/>
      </dsp:nvSpPr>
      <dsp:spPr>
        <a:xfrm>
          <a:off x="1935070" y="3126606"/>
          <a:ext cx="2184678" cy="1092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ndara" panose="020E0502030303020204" pitchFamily="34" charset="0"/>
            </a:rPr>
            <a:t>Subsection</a:t>
          </a:r>
        </a:p>
      </dsp:txBody>
      <dsp:txXfrm>
        <a:off x="1967064" y="3158600"/>
        <a:ext cx="2120690" cy="1028351"/>
      </dsp:txXfrm>
    </dsp:sp>
    <dsp:sp modelId="{9E26E192-8836-466B-AF89-B7BC964BC70D}">
      <dsp:nvSpPr>
        <dsp:cNvPr id="0" name=""/>
        <dsp:cNvSpPr/>
      </dsp:nvSpPr>
      <dsp:spPr>
        <a:xfrm rot="18000000">
          <a:off x="3359971" y="1918992"/>
          <a:ext cx="1139238" cy="382318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>
            <a:latin typeface="Candara" panose="020E0502030303020204" pitchFamily="34" charset="0"/>
          </a:endParaRPr>
        </a:p>
      </dsp:txBody>
      <dsp:txXfrm>
        <a:off x="3474666" y="1995456"/>
        <a:ext cx="909848" cy="2293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F0143-2CA3-4AB2-8CE7-2FA656DC22BA}">
      <dsp:nvSpPr>
        <dsp:cNvPr id="0" name=""/>
        <dsp:cNvSpPr/>
      </dsp:nvSpPr>
      <dsp:spPr>
        <a:xfrm>
          <a:off x="4058430" y="3102"/>
          <a:ext cx="1630035" cy="105952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ndara" panose="020E0502030303020204" pitchFamily="34" charset="0"/>
            </a:rPr>
            <a:t>Problem Description</a:t>
          </a:r>
        </a:p>
      </dsp:txBody>
      <dsp:txXfrm>
        <a:off x="4110152" y="54824"/>
        <a:ext cx="1526591" cy="956078"/>
      </dsp:txXfrm>
    </dsp:sp>
    <dsp:sp modelId="{8CB2DFCC-18CA-4EC7-838D-6F0F6E73D3D3}">
      <dsp:nvSpPr>
        <dsp:cNvPr id="0" name=""/>
        <dsp:cNvSpPr/>
      </dsp:nvSpPr>
      <dsp:spPr>
        <a:xfrm>
          <a:off x="2755756" y="532863"/>
          <a:ext cx="4235384" cy="4235384"/>
        </a:xfrm>
        <a:custGeom>
          <a:avLst/>
          <a:gdLst/>
          <a:ahLst/>
          <a:cxnLst/>
          <a:rect l="0" t="0" r="0" b="0"/>
          <a:pathLst>
            <a:path>
              <a:moveTo>
                <a:pt x="3151294" y="269372"/>
              </a:moveTo>
              <a:arcTo wR="2117692" hR="2117692" stAng="17952866" swAng="1212443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B7AB4-7258-4EAA-B3EE-93FA232A8E15}">
      <dsp:nvSpPr>
        <dsp:cNvPr id="0" name=""/>
        <dsp:cNvSpPr/>
      </dsp:nvSpPr>
      <dsp:spPr>
        <a:xfrm>
          <a:off x="6072475" y="1466391"/>
          <a:ext cx="1630035" cy="10595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ndara" panose="020E0502030303020204" pitchFamily="34" charset="0"/>
            </a:rPr>
            <a:t>Objectives</a:t>
          </a:r>
        </a:p>
      </dsp:txBody>
      <dsp:txXfrm>
        <a:off x="6124197" y="1518113"/>
        <a:ext cx="1526591" cy="956078"/>
      </dsp:txXfrm>
    </dsp:sp>
    <dsp:sp modelId="{2251DEA6-CF00-4B19-843F-879E789B00B9}">
      <dsp:nvSpPr>
        <dsp:cNvPr id="0" name=""/>
        <dsp:cNvSpPr/>
      </dsp:nvSpPr>
      <dsp:spPr>
        <a:xfrm>
          <a:off x="2755756" y="532863"/>
          <a:ext cx="4235384" cy="4235384"/>
        </a:xfrm>
        <a:custGeom>
          <a:avLst/>
          <a:gdLst/>
          <a:ahLst/>
          <a:cxnLst/>
          <a:rect l="0" t="0" r="0" b="0"/>
          <a:pathLst>
            <a:path>
              <a:moveTo>
                <a:pt x="4230317" y="2264102"/>
              </a:moveTo>
              <a:arcTo wR="2117692" hR="2117692" stAng="21837865" swAng="1360426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72D762-446B-4397-81EA-0AC68586C5F0}">
      <dsp:nvSpPr>
        <dsp:cNvPr id="0" name=""/>
        <dsp:cNvSpPr/>
      </dsp:nvSpPr>
      <dsp:spPr>
        <a:xfrm>
          <a:off x="5303179" y="3834043"/>
          <a:ext cx="1630035" cy="105952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ndara" panose="020E0502030303020204" pitchFamily="34" charset="0"/>
            </a:rPr>
            <a:t>Methods</a:t>
          </a:r>
        </a:p>
      </dsp:txBody>
      <dsp:txXfrm>
        <a:off x="5354901" y="3885765"/>
        <a:ext cx="1526591" cy="956078"/>
      </dsp:txXfrm>
    </dsp:sp>
    <dsp:sp modelId="{738FE7AD-0E25-4D7B-AFC2-ACDFDFC2B4FB}">
      <dsp:nvSpPr>
        <dsp:cNvPr id="0" name=""/>
        <dsp:cNvSpPr/>
      </dsp:nvSpPr>
      <dsp:spPr>
        <a:xfrm>
          <a:off x="2755756" y="532863"/>
          <a:ext cx="4235384" cy="4235384"/>
        </a:xfrm>
        <a:custGeom>
          <a:avLst/>
          <a:gdLst/>
          <a:ahLst/>
          <a:cxnLst/>
          <a:rect l="0" t="0" r="0" b="0"/>
          <a:pathLst>
            <a:path>
              <a:moveTo>
                <a:pt x="2377877" y="4219340"/>
              </a:moveTo>
              <a:arcTo wR="2117692" hR="2117692" stAng="4976560" swAng="846879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66736-0C72-42AF-BD7D-C32AABEDD03E}">
      <dsp:nvSpPr>
        <dsp:cNvPr id="0" name=""/>
        <dsp:cNvSpPr/>
      </dsp:nvSpPr>
      <dsp:spPr>
        <a:xfrm>
          <a:off x="2813682" y="3834043"/>
          <a:ext cx="1630035" cy="105952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ndara" panose="020E0502030303020204" pitchFamily="34" charset="0"/>
            </a:rPr>
            <a:t>Most Interesting Results</a:t>
          </a:r>
        </a:p>
      </dsp:txBody>
      <dsp:txXfrm>
        <a:off x="2865404" y="3885765"/>
        <a:ext cx="1526591" cy="956078"/>
      </dsp:txXfrm>
    </dsp:sp>
    <dsp:sp modelId="{8813C264-32F5-4DD8-A461-2B6602451CC9}">
      <dsp:nvSpPr>
        <dsp:cNvPr id="0" name=""/>
        <dsp:cNvSpPr/>
      </dsp:nvSpPr>
      <dsp:spPr>
        <a:xfrm>
          <a:off x="2755756" y="532863"/>
          <a:ext cx="4235384" cy="4235384"/>
        </a:xfrm>
        <a:custGeom>
          <a:avLst/>
          <a:gdLst/>
          <a:ahLst/>
          <a:cxnLst/>
          <a:rect l="0" t="0" r="0" b="0"/>
          <a:pathLst>
            <a:path>
              <a:moveTo>
                <a:pt x="224780" y="3067169"/>
              </a:moveTo>
              <a:arcTo wR="2117692" hR="2117692" stAng="9201710" swAng="1360426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CB37B-8B8C-48F3-9569-6EB7BB9EC7C3}">
      <dsp:nvSpPr>
        <dsp:cNvPr id="0" name=""/>
        <dsp:cNvSpPr/>
      </dsp:nvSpPr>
      <dsp:spPr>
        <a:xfrm>
          <a:off x="2044385" y="1466391"/>
          <a:ext cx="1630035" cy="105952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ndara" panose="020E0502030303020204" pitchFamily="34" charset="0"/>
            </a:rPr>
            <a:t>Brevity</a:t>
          </a:r>
        </a:p>
      </dsp:txBody>
      <dsp:txXfrm>
        <a:off x="2096107" y="1518113"/>
        <a:ext cx="1526591" cy="956078"/>
      </dsp:txXfrm>
    </dsp:sp>
    <dsp:sp modelId="{5BB3354E-1F1F-4A6D-92F8-1D4FBECB6C1D}">
      <dsp:nvSpPr>
        <dsp:cNvPr id="0" name=""/>
        <dsp:cNvSpPr/>
      </dsp:nvSpPr>
      <dsp:spPr>
        <a:xfrm>
          <a:off x="2755756" y="532863"/>
          <a:ext cx="4235384" cy="4235384"/>
        </a:xfrm>
        <a:custGeom>
          <a:avLst/>
          <a:gdLst/>
          <a:ahLst/>
          <a:cxnLst/>
          <a:rect l="0" t="0" r="0" b="0"/>
          <a:pathLst>
            <a:path>
              <a:moveTo>
                <a:pt x="509264" y="740164"/>
              </a:moveTo>
              <a:arcTo wR="2117692" hR="2117692" stAng="13234691" swAng="1212443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14F79-572A-4240-8546-5BFE2A3639BC}">
      <dsp:nvSpPr>
        <dsp:cNvPr id="0" name=""/>
        <dsp:cNvSpPr/>
      </dsp:nvSpPr>
      <dsp:spPr>
        <a:xfrm rot="5400000">
          <a:off x="4769933" y="-1973328"/>
          <a:ext cx="819108" cy="497364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Candara" pitchFamily="34" charset="0"/>
              <a:cs typeface="Arial" pitchFamily="34" charset="0"/>
            </a:rPr>
            <a:t>Figures</a:t>
          </a:r>
          <a:endParaRPr lang="en-US" sz="2400" b="0" kern="1200" dirty="0">
            <a:latin typeface="Candara" pitchFamily="34" charset="0"/>
          </a:endParaRPr>
        </a:p>
      </dsp:txBody>
      <dsp:txXfrm rot="-5400000">
        <a:off x="2692664" y="143927"/>
        <a:ext cx="4933660" cy="739136"/>
      </dsp:txXfrm>
    </dsp:sp>
    <dsp:sp modelId="{072C0D30-EBBB-4349-B791-0714330ACEF0}">
      <dsp:nvSpPr>
        <dsp:cNvPr id="0" name=""/>
        <dsp:cNvSpPr/>
      </dsp:nvSpPr>
      <dsp:spPr>
        <a:xfrm>
          <a:off x="105010" y="1551"/>
          <a:ext cx="2587654" cy="102388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andara" pitchFamily="34" charset="0"/>
              <a:cs typeface="Arial" pitchFamily="34" charset="0"/>
            </a:rPr>
            <a:t>Technical Readers</a:t>
          </a:r>
          <a:endParaRPr lang="en-US" sz="2400" b="1" kern="1200" dirty="0">
            <a:latin typeface="Candara" panose="020E0502030303020204" pitchFamily="34" charset="0"/>
          </a:endParaRPr>
        </a:p>
      </dsp:txBody>
      <dsp:txXfrm>
        <a:off x="154992" y="51533"/>
        <a:ext cx="2487690" cy="923921"/>
      </dsp:txXfrm>
    </dsp:sp>
    <dsp:sp modelId="{B37CAC95-98D1-4980-82FD-46C20454418B}">
      <dsp:nvSpPr>
        <dsp:cNvPr id="0" name=""/>
        <dsp:cNvSpPr/>
      </dsp:nvSpPr>
      <dsp:spPr>
        <a:xfrm rot="5400000">
          <a:off x="4769905" y="-898249"/>
          <a:ext cx="819108" cy="4973646"/>
        </a:xfrm>
        <a:prstGeom prst="round2Same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Candara" pitchFamily="34" charset="0"/>
              <a:cs typeface="Arial" pitchFamily="34" charset="0"/>
            </a:rPr>
            <a:t>Executive Summary</a:t>
          </a:r>
          <a:endParaRPr lang="en-US" sz="2400" b="0" kern="1200" dirty="0">
            <a:latin typeface="Candara" pitchFamily="34" charset="0"/>
          </a:endParaRPr>
        </a:p>
      </dsp:txBody>
      <dsp:txXfrm rot="-5400000">
        <a:off x="2692636" y="1219006"/>
        <a:ext cx="4933660" cy="739136"/>
      </dsp:txXfrm>
    </dsp:sp>
    <dsp:sp modelId="{B06474FE-AA28-4074-AB82-6942075A7E1B}">
      <dsp:nvSpPr>
        <dsp:cNvPr id="0" name=""/>
        <dsp:cNvSpPr/>
      </dsp:nvSpPr>
      <dsp:spPr>
        <a:xfrm>
          <a:off x="105010" y="1076631"/>
          <a:ext cx="2587626" cy="1023885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andara" pitchFamily="34" charset="0"/>
              <a:cs typeface="Arial" pitchFamily="34" charset="0"/>
            </a:rPr>
            <a:t>Managerial Readers</a:t>
          </a:r>
          <a:endParaRPr lang="en-US" sz="2400" b="1" kern="1200" dirty="0">
            <a:latin typeface="Candara" panose="020E0502030303020204" pitchFamily="34" charset="0"/>
          </a:endParaRPr>
        </a:p>
      </dsp:txBody>
      <dsp:txXfrm>
        <a:off x="154992" y="1126613"/>
        <a:ext cx="2487662" cy="923921"/>
      </dsp:txXfrm>
    </dsp:sp>
    <dsp:sp modelId="{335198F2-E2A0-4533-BEAC-693E3C77A43E}">
      <dsp:nvSpPr>
        <dsp:cNvPr id="0" name=""/>
        <dsp:cNvSpPr/>
      </dsp:nvSpPr>
      <dsp:spPr>
        <a:xfrm rot="5400000">
          <a:off x="4708944" y="176830"/>
          <a:ext cx="819108" cy="4973646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Candara" pitchFamily="34" charset="0"/>
              <a:cs typeface="Arial" pitchFamily="34" charset="0"/>
            </a:rPr>
            <a:t>Comprehensible Language</a:t>
          </a:r>
          <a:endParaRPr lang="en-US" sz="2400" b="0" kern="1200" dirty="0">
            <a:latin typeface="Candara" pitchFamily="34" charset="0"/>
          </a:endParaRPr>
        </a:p>
      </dsp:txBody>
      <dsp:txXfrm rot="-5400000">
        <a:off x="2631675" y="2294085"/>
        <a:ext cx="4933660" cy="739136"/>
      </dsp:txXfrm>
    </dsp:sp>
    <dsp:sp modelId="{701E5611-AB4B-444E-B863-39745BB4E31C}">
      <dsp:nvSpPr>
        <dsp:cNvPr id="0" name=""/>
        <dsp:cNvSpPr/>
      </dsp:nvSpPr>
      <dsp:spPr>
        <a:xfrm>
          <a:off x="105010" y="2151711"/>
          <a:ext cx="2526665" cy="1023885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andara" pitchFamily="34" charset="0"/>
              <a:cs typeface="Arial" pitchFamily="34" charset="0"/>
            </a:rPr>
            <a:t>General Readers</a:t>
          </a:r>
          <a:endParaRPr lang="en-US" sz="2400" b="1" kern="1200" dirty="0">
            <a:latin typeface="Candara" panose="020E0502030303020204" pitchFamily="34" charset="0"/>
          </a:endParaRPr>
        </a:p>
      </dsp:txBody>
      <dsp:txXfrm>
        <a:off x="154992" y="2201693"/>
        <a:ext cx="2426701" cy="923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E27A-6829-4858-AC8A-95A2FED96CFA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A453-39ED-4DFC-9998-925390E54FB5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752-9D6A-4145-903A-1A342C960588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78C478-A667-459C-95C1-602619C7249F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917F-6980-41B9-9485-1511F98E9C95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818B4-A274-4805-9CF6-EC2C66B36B84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6E5-3BD5-47D1-8428-41AE205A69C5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1DE9-A90E-4E90-B4EB-55A134E3460F}" type="datetime1">
              <a:rPr lang="en-US" smtClean="0"/>
              <a:t>08-Sep-17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1AE9-E6DC-4111-B760-69E31DFD3B83}" type="datetime1">
              <a:rPr lang="en-US" smtClean="0"/>
              <a:t>08-Sep-17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1D-B7B3-446B-A3BB-A4A0744A5336}" type="datetime1">
              <a:rPr lang="en-US" smtClean="0"/>
              <a:t>08-Sep-17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BE0F6-31DD-4360-BDEA-779190F0E8E8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578F-5DA8-473D-B427-4F0A4E68F904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1ABD4-1B62-426E-8026-FC97F5BA9EBB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229-A8B5-491F-B2C7-5872EF84B8CE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A228-8A8A-4151-BE87-3C8327C4B9D8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46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D39B-C74E-44B1-AECB-4FC807B0A836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0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5C04-2125-4ABD-B41A-893C5BB0CA7C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5D1E-99F2-4C81-8930-55F563658BAB}" type="datetime1">
              <a:rPr lang="en-US" smtClean="0"/>
              <a:t>08-Sep-17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04FD-C61A-4C1F-8917-518281FDAF42}" type="datetime1">
              <a:rPr lang="en-US" smtClean="0"/>
              <a:t>08-Sep-17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844-7948-4F72-82BE-3D93935417C9}" type="datetime1">
              <a:rPr lang="en-US" smtClean="0"/>
              <a:t>08-Sep-17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7F97-2171-48BF-A115-1D04E584FDE8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280-15FE-4994-A5C0-120FA3140E31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A90B50-4074-4E71-83C2-221D8A4CAB8A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026505A-897B-4DEF-B3F0-985E9B42454A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1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10" Type="http://schemas.openxmlformats.org/officeDocument/2006/relationships/image" Target="../media/image3.png"/><Relationship Id="rId4" Type="http://schemas.openxmlformats.org/officeDocument/2006/relationships/diagramData" Target="../diagrams/data7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1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10" Type="http://schemas.openxmlformats.org/officeDocument/2006/relationships/image" Target="../media/image3.png"/><Relationship Id="rId4" Type="http://schemas.openxmlformats.org/officeDocument/2006/relationships/diagramData" Target="../diagrams/data8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microsoft.com/office/2007/relationships/hdphoto" Target="../media/hdphoto1.wdp"/><Relationship Id="rId7" Type="http://schemas.openxmlformats.org/officeDocument/2006/relationships/diagramColors" Target="../diagrams/colors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10" Type="http://schemas.openxmlformats.org/officeDocument/2006/relationships/image" Target="../media/image3.png"/><Relationship Id="rId4" Type="http://schemas.openxmlformats.org/officeDocument/2006/relationships/diagramData" Target="../diagrams/data9.xml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microsoft.com/office/2007/relationships/hdphoto" Target="../media/hdphoto1.wdp"/><Relationship Id="rId7" Type="http://schemas.openxmlformats.org/officeDocument/2006/relationships/diagramColors" Target="../diagrams/colors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10" Type="http://schemas.openxmlformats.org/officeDocument/2006/relationships/image" Target="../media/image3.png"/><Relationship Id="rId4" Type="http://schemas.openxmlformats.org/officeDocument/2006/relationships/diagramData" Target="../diagrams/data10.xml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diagramColors" Target="../diagrams/colors12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5.png"/><Relationship Id="rId12" Type="http://schemas.openxmlformats.org/officeDocument/2006/relationships/diagramQuickStyle" Target="../diagrams/quickStyle12.xml"/><Relationship Id="rId2" Type="http://schemas.openxmlformats.org/officeDocument/2006/relationships/diagramData" Target="../diagrams/data1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openxmlformats.org/officeDocument/2006/relationships/diagramLayout" Target="../diagrams/layout12.xml"/><Relationship Id="rId5" Type="http://schemas.openxmlformats.org/officeDocument/2006/relationships/diagramColors" Target="../diagrams/colors11.xml"/><Relationship Id="rId15" Type="http://schemas.openxmlformats.org/officeDocument/2006/relationships/image" Target="../media/image20.png"/><Relationship Id="rId10" Type="http://schemas.openxmlformats.org/officeDocument/2006/relationships/diagramData" Target="../diagrams/data12.xm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16.png"/><Relationship Id="rId14" Type="http://schemas.microsoft.com/office/2007/relationships/diagramDrawing" Target="../diagrams/drawin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2.png"/><Relationship Id="rId9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9.png"/><Relationship Id="rId7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9.png"/><Relationship Id="rId7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10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1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3.png"/><Relationship Id="rId4" Type="http://schemas.openxmlformats.org/officeDocument/2006/relationships/diagramData" Target="../diagrams/data3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1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3.png"/><Relationship Id="rId4" Type="http://schemas.openxmlformats.org/officeDocument/2006/relationships/diagramData" Target="../diagrams/data4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1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3.png"/><Relationship Id="rId4" Type="http://schemas.openxmlformats.org/officeDocument/2006/relationships/diagramData" Target="../diagrams/data5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1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3.png"/><Relationship Id="rId4" Type="http://schemas.openxmlformats.org/officeDocument/2006/relationships/diagramData" Target="../diagrams/data6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humbs.dreamstime.com/b/d-businessman-writing-skill-wordcloud-touch-screen-rendering-business-person-word-tags-skills-transparent-white-people-3582858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r="6139"/>
          <a:stretch/>
        </p:blipFill>
        <p:spPr bwMode="auto">
          <a:xfrm>
            <a:off x="921021" y="2019301"/>
            <a:ext cx="1970315" cy="26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35155" y="1719475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102 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Report Writing Skills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6040" y="5155263"/>
            <a:ext cx="5123755" cy="81467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ndara" panose="020E0502030303020204" pitchFamily="34" charset="0"/>
              </a:rPr>
              <a:t>Lecture 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t>1</a:t>
            </a:fld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0" name="Rectangle 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27" name="Picture 26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4820" y="735271"/>
            <a:ext cx="6457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Structure: Table of Contents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50" name="Rectangle 4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3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-819995" y="1910068"/>
          <a:ext cx="9663545" cy="4220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4" name="Rectangle 33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 descr="Image result for red mark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38391" y="151383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red mark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35024">
            <a:off x="608079" y="335005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47" y="6085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red mark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86062">
            <a:off x="5370697" y="33287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7624090" y="533400"/>
            <a:ext cx="1304750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25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4820" y="735271"/>
            <a:ext cx="6457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Structure: Introduction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50" name="Rectangle 4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5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-861671" y="1738759"/>
          <a:ext cx="9746897" cy="4966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Image result for red underline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336" y="2458069"/>
            <a:ext cx="2309394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47" y="6085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red underline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49" y="3886200"/>
            <a:ext cx="2309394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red underline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233" y="6306344"/>
            <a:ext cx="227856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red underline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78" y="6306343"/>
            <a:ext cx="227856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red underline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3" y="3926561"/>
            <a:ext cx="227856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7624090" y="533400"/>
            <a:ext cx="1304750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60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0666" y="373802"/>
            <a:ext cx="5605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Structure: Design and Procedure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Theoretical Description of Design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Testing of Proposed Design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No Specific Measurements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Brief and Getting to the Point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700" name="Picture 4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6" t="10158" r="11222" b="10937"/>
          <a:stretch/>
        </p:blipFill>
        <p:spPr bwMode="auto">
          <a:xfrm>
            <a:off x="664795" y="1856609"/>
            <a:ext cx="583123" cy="5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47" y="6085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6" t="10158" r="11222" b="10937"/>
          <a:stretch/>
        </p:blipFill>
        <p:spPr bwMode="auto">
          <a:xfrm>
            <a:off x="664796" y="2461736"/>
            <a:ext cx="583123" cy="5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6" t="10158" r="11222" b="10937"/>
          <a:stretch/>
        </p:blipFill>
        <p:spPr bwMode="auto">
          <a:xfrm>
            <a:off x="664794" y="3116504"/>
            <a:ext cx="583123" cy="5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6" t="10158" r="11222" b="10937"/>
          <a:stretch/>
        </p:blipFill>
        <p:spPr bwMode="auto">
          <a:xfrm>
            <a:off x="664793" y="3784165"/>
            <a:ext cx="583123" cy="5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7624090" y="533400"/>
            <a:ext cx="1304750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18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0666" y="373802"/>
            <a:ext cx="5605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Structure: Results and Discussions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Textual explanation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accompanied with: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Figures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Tables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Diagrams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890" name="Picture 2" descr="Image result for blue tick mar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95" y="2424957"/>
            <a:ext cx="8001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47" y="6085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blue tick mar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95" y="3080149"/>
            <a:ext cx="8001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blue tick mar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95" y="3735341"/>
            <a:ext cx="8001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7624090" y="533400"/>
            <a:ext cx="1304750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3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7221" y="1741321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Quantitatively Summing Up all the Results with Brevity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No Abbreviations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Problems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Objectives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Procedures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Results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04820" y="735271"/>
            <a:ext cx="6457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Structure: Conclusion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47" y="6085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7624090" y="533400"/>
            <a:ext cx="1304750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49691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90960" y="382852"/>
            <a:ext cx="6457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Structure: Works Cited and Appendix</a:t>
            </a:r>
          </a:p>
        </p:txBody>
      </p:sp>
      <p:pic>
        <p:nvPicPr>
          <p:cNvPr id="1028" name="Picture 4" descr="http://images.slideplayer.com/18/6067560/slides/slide_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647" y="1771040"/>
            <a:ext cx="6299200" cy="472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47" y="6085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7686850" y="457200"/>
            <a:ext cx="1304750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048464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6218" y="748555"/>
            <a:ext cx="6745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Structure: Nature of Readers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4" name="Diagram 33"/>
          <p:cNvGraphicFramePr/>
          <p:nvPr>
            <p:extLst/>
          </p:nvPr>
        </p:nvGraphicFramePr>
        <p:xfrm>
          <a:off x="564262" y="2239862"/>
          <a:ext cx="7771322" cy="3177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Image result for red tick mark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3" y="1869926"/>
            <a:ext cx="984647" cy="102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47" y="6085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red tick mark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2" y="2978048"/>
            <a:ext cx="984647" cy="102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red tick mark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2" y="4086008"/>
            <a:ext cx="984647" cy="102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624090" y="533400"/>
            <a:ext cx="1304750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23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0668" y="772785"/>
            <a:ext cx="6305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Structure: Language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4" name="Diagram 33"/>
          <p:cNvGraphicFramePr/>
          <p:nvPr>
            <p:extLst/>
          </p:nvPr>
        </p:nvGraphicFramePr>
        <p:xfrm>
          <a:off x="564262" y="2239862"/>
          <a:ext cx="7771322" cy="3177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082" name="Picture 2" descr="Image result for green tick mark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62" y="1981200"/>
            <a:ext cx="802516" cy="83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47" y="6085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green tick mark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62" y="3076168"/>
            <a:ext cx="802516" cy="83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green tick mark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62" y="4171136"/>
            <a:ext cx="802516" cy="83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7624090" y="533400"/>
            <a:ext cx="1304750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7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603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Deductive vs. Inductive Report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50" name="Rectangle 4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0" y="1854270"/>
            <a:ext cx="4526670" cy="3877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17330" y="1859846"/>
            <a:ext cx="4526670" cy="3871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Diagram 40"/>
          <p:cNvGraphicFramePr/>
          <p:nvPr>
            <p:extLst/>
          </p:nvPr>
        </p:nvGraphicFramePr>
        <p:xfrm>
          <a:off x="42684" y="2623744"/>
          <a:ext cx="4300716" cy="2449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-4042" y="1928462"/>
            <a:ext cx="91440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	Deductive Report			  Inductive Report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https://i.vimeocdn.com/portrait/10125853_300x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blue tick mark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976" y="2743200"/>
            <a:ext cx="865115" cy="100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blue tick mark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04" y="3473516"/>
            <a:ext cx="865115" cy="100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blue tick mark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44" y="4232015"/>
            <a:ext cx="865115" cy="100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" name="Diagram 43"/>
          <p:cNvGraphicFramePr/>
          <p:nvPr>
            <p:extLst/>
          </p:nvPr>
        </p:nvGraphicFramePr>
        <p:xfrm>
          <a:off x="4648200" y="2623744"/>
          <a:ext cx="4352479" cy="2449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45" name="Picture 2" descr="Image result for blue tick mark 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15" y="2703666"/>
            <a:ext cx="705162" cy="82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Image result for blue tick mark 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640" y="3260131"/>
            <a:ext cx="705162" cy="82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Image result for blue tick mark 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640" y="3825429"/>
            <a:ext cx="705162" cy="82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Image result for blue tick mark 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958" y="4418627"/>
            <a:ext cx="705162" cy="82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7593292" y="381000"/>
            <a:ext cx="1335548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91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>
        <p:bldAsOne/>
      </p:bldGraphic>
      <p:bldGraphic spid="4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2" t="1279"/>
          <a:stretch/>
        </p:blipFill>
        <p:spPr bwMode="auto">
          <a:xfrm rot="16200000">
            <a:off x="4322527" y="-1503126"/>
            <a:ext cx="228717" cy="734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1289" y="1620728"/>
            <a:ext cx="91440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	Deductive Report			  Inductive Report</a:t>
            </a:r>
          </a:p>
        </p:txBody>
      </p:sp>
      <p:pic>
        <p:nvPicPr>
          <p:cNvPr id="1028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84017"/>
            <a:ext cx="399588" cy="40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2" name="Rectangle 4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ttps://lh3.ggpht.com/NwQ3FT7ydn7k3wZCgYfLPOymxE_g1YxCCobYKufv9ETWI6Vj8LY22B2oxOJKIENsT4U=w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688" y="1696296"/>
            <a:ext cx="1070542" cy="107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57220" y="735271"/>
            <a:ext cx="603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Deductive vs. Inductive Report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67640" y="421234"/>
            <a:ext cx="1458574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4236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7402028" y="381000"/>
            <a:ext cx="1526812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46609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5605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Previous Lecture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Basics of a report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Report characteristics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Expectation and purpose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Significance of a report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Relevance, attributes and features of a report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Comparison of a report and essay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620000" y="533400"/>
            <a:ext cx="1219200" cy="917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645321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619" r="33593" b="40334"/>
          <a:stretch/>
        </p:blipFill>
        <p:spPr>
          <a:xfrm>
            <a:off x="1524000" y="2590800"/>
            <a:ext cx="1447800" cy="2286000"/>
          </a:xfrm>
          <a:prstGeom prst="rect">
            <a:avLst/>
          </a:prstGeom>
        </p:spPr>
      </p:pic>
      <p:pic>
        <p:nvPicPr>
          <p:cNvPr id="52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2" t="1279"/>
          <a:stretch/>
        </p:blipFill>
        <p:spPr bwMode="auto">
          <a:xfrm rot="16200000">
            <a:off x="4322527" y="-1503126"/>
            <a:ext cx="228717" cy="734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1289" y="1620728"/>
            <a:ext cx="91440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	Deductive Report			  Inductive Report</a:t>
            </a:r>
          </a:p>
        </p:txBody>
      </p:sp>
      <p:pic>
        <p:nvPicPr>
          <p:cNvPr id="1028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84017"/>
            <a:ext cx="399588" cy="40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2" name="Rectangle 4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ttps://lh3.ggpht.com/NwQ3FT7ydn7k3wZCgYfLPOymxE_g1YxCCobYKufv9ETWI6Vj8LY22B2oxOJKIENsT4U=w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688" y="1696296"/>
            <a:ext cx="1070542" cy="107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57220" y="735271"/>
            <a:ext cx="603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Deductive vs. Inductive Report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https://i.vimeocdn.com/portrait/10125853_300x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4236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7454614" y="381000"/>
            <a:ext cx="1474226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9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620" t="-1" r="-922" b="46301"/>
          <a:stretch/>
        </p:blipFill>
        <p:spPr>
          <a:xfrm>
            <a:off x="1524000" y="2590800"/>
            <a:ext cx="2971800" cy="2057400"/>
          </a:xfrm>
          <a:prstGeom prst="rect">
            <a:avLst/>
          </a:prstGeom>
        </p:spPr>
      </p:pic>
      <p:pic>
        <p:nvPicPr>
          <p:cNvPr id="52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2" t="1279"/>
          <a:stretch/>
        </p:blipFill>
        <p:spPr bwMode="auto">
          <a:xfrm rot="16200000">
            <a:off x="4322527" y="-1503126"/>
            <a:ext cx="228717" cy="734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1289" y="1620728"/>
            <a:ext cx="91440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	Deductive Report			  Inductive Report</a:t>
            </a:r>
          </a:p>
        </p:txBody>
      </p:sp>
      <p:pic>
        <p:nvPicPr>
          <p:cNvPr id="1028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84017"/>
            <a:ext cx="399588" cy="40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2" name="Rectangle 4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ttps://lh3.ggpht.com/NwQ3FT7ydn7k3wZCgYfLPOymxE_g1YxCCobYKufv9ETWI6Vj8LY22B2oxOJKIENsT4U=w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688" y="1696296"/>
            <a:ext cx="1070542" cy="107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57220" y="735271"/>
            <a:ext cx="603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Deductive vs. Inductive Report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67640" y="421234"/>
            <a:ext cx="1458574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https://i.vimeocdn.com/portrait/10125853_300x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4236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7367640" y="381000"/>
            <a:ext cx="1561200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2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90800"/>
            <a:ext cx="2971800" cy="3886200"/>
          </a:xfrm>
          <a:prstGeom prst="rect">
            <a:avLst/>
          </a:prstGeom>
        </p:spPr>
      </p:pic>
      <p:pic>
        <p:nvPicPr>
          <p:cNvPr id="52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2" t="1279"/>
          <a:stretch/>
        </p:blipFill>
        <p:spPr bwMode="auto">
          <a:xfrm rot="16200000">
            <a:off x="4322527" y="-1503126"/>
            <a:ext cx="228717" cy="734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1289" y="1620728"/>
            <a:ext cx="91440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	Deductive Report			  Inductive Report</a:t>
            </a:r>
          </a:p>
        </p:txBody>
      </p:sp>
      <p:pic>
        <p:nvPicPr>
          <p:cNvPr id="1028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84017"/>
            <a:ext cx="399588" cy="40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2" name="Rectangle 4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ttps://lh3.ggpht.com/NwQ3FT7ydn7k3wZCgYfLPOymxE_g1YxCCobYKufv9ETWI6Vj8LY22B2oxOJKIENsT4U=w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688" y="1696296"/>
            <a:ext cx="1070542" cy="107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57220" y="735271"/>
            <a:ext cx="603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Deductive vs. Inductive Report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https://i.vimeocdn.com/portrait/10125853_300x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4236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7602847" y="381000"/>
            <a:ext cx="1325993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15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90800"/>
            <a:ext cx="3962400" cy="3886200"/>
          </a:xfrm>
          <a:prstGeom prst="rect">
            <a:avLst/>
          </a:prstGeom>
        </p:spPr>
      </p:pic>
      <p:pic>
        <p:nvPicPr>
          <p:cNvPr id="52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2" t="1279"/>
          <a:stretch/>
        </p:blipFill>
        <p:spPr bwMode="auto">
          <a:xfrm rot="16200000">
            <a:off x="4322527" y="-1503126"/>
            <a:ext cx="228717" cy="734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1289" y="1620728"/>
            <a:ext cx="91440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	Deductive Report			  Inductive Report</a:t>
            </a:r>
          </a:p>
        </p:txBody>
      </p:sp>
      <p:pic>
        <p:nvPicPr>
          <p:cNvPr id="1028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84017"/>
            <a:ext cx="399588" cy="40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2" name="Rectangle 4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ttps://lh3.ggpht.com/NwQ3FT7ydn7k3wZCgYfLPOymxE_g1YxCCobYKufv9ETWI6Vj8LY22B2oxOJKIENsT4U=w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688" y="1696296"/>
            <a:ext cx="1070542" cy="107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57220" y="735271"/>
            <a:ext cx="603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Deductive vs. Inductive Report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https://i.vimeocdn.com/portrait/10125853_300x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4236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7454614" y="381000"/>
            <a:ext cx="1474226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095" y="101601"/>
            <a:ext cx="1434905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5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3" y="2590800"/>
            <a:ext cx="4415615" cy="3831336"/>
          </a:xfrm>
          <a:prstGeom prst="rect">
            <a:avLst/>
          </a:prstGeom>
        </p:spPr>
      </p:pic>
      <p:pic>
        <p:nvPicPr>
          <p:cNvPr id="52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2" t="1279"/>
          <a:stretch/>
        </p:blipFill>
        <p:spPr bwMode="auto">
          <a:xfrm rot="16200000">
            <a:off x="4322527" y="-1503126"/>
            <a:ext cx="228717" cy="734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1289" y="1620728"/>
            <a:ext cx="91440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	Deductive Report			  Inductive Report</a:t>
            </a:r>
          </a:p>
        </p:txBody>
      </p:sp>
      <p:pic>
        <p:nvPicPr>
          <p:cNvPr id="1028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84017"/>
            <a:ext cx="399588" cy="40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2" name="Rectangle 4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ttps://lh3.ggpht.com/NwQ3FT7ydn7k3wZCgYfLPOymxE_g1YxCCobYKufv9ETWI6Vj8LY22B2oxOJKIENsT4U=w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688" y="1696296"/>
            <a:ext cx="1070542" cy="107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57220" y="735271"/>
            <a:ext cx="603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Deductive vs. Inductive Report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https://i.vimeocdn.com/portrait/10125853_300x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4236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7454614" y="381000"/>
            <a:ext cx="1474226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48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3" y="2590800"/>
            <a:ext cx="4415615" cy="3831336"/>
          </a:xfrm>
          <a:prstGeom prst="rect">
            <a:avLst/>
          </a:prstGeom>
        </p:spPr>
      </p:pic>
      <p:pic>
        <p:nvPicPr>
          <p:cNvPr id="52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2" t="1279"/>
          <a:stretch/>
        </p:blipFill>
        <p:spPr bwMode="auto">
          <a:xfrm rot="16200000">
            <a:off x="4322527" y="-1503126"/>
            <a:ext cx="228717" cy="734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1289" y="1620728"/>
            <a:ext cx="91440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	Deductive Report			  Inductive Report</a:t>
            </a:r>
          </a:p>
        </p:txBody>
      </p:sp>
      <p:pic>
        <p:nvPicPr>
          <p:cNvPr id="1028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84017"/>
            <a:ext cx="399588" cy="40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2" name="Rectangle 4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ttps://lh3.ggpht.com/NwQ3FT7ydn7k3wZCgYfLPOymxE_g1YxCCobYKufv9ETWI6Vj8LY22B2oxOJKIENsT4U=w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688" y="1696296"/>
            <a:ext cx="1070542" cy="107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57220" y="735271"/>
            <a:ext cx="603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Deductive vs. Inductive Report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9862" y="5055859"/>
            <a:ext cx="348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ndara" panose="020E0502030303020204" pitchFamily="34" charset="0"/>
              </a:rPr>
              <a:t>Specific                     General</a:t>
            </a:r>
          </a:p>
        </p:txBody>
      </p:sp>
      <p:pic>
        <p:nvPicPr>
          <p:cNvPr id="49154" name="Picture 2" descr="Image result for red arrow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35830" y="4832955"/>
            <a:ext cx="422960" cy="84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https://i.vimeocdn.com/portrait/10125853_300x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4236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7454614" y="381000"/>
            <a:ext cx="1474226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9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3" y="2590800"/>
            <a:ext cx="4415615" cy="3831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2995" r="32815" b="46268"/>
          <a:stretch/>
        </p:blipFill>
        <p:spPr>
          <a:xfrm>
            <a:off x="6098290" y="2590800"/>
            <a:ext cx="1504558" cy="2057402"/>
          </a:xfrm>
          <a:prstGeom prst="rect">
            <a:avLst/>
          </a:prstGeom>
        </p:spPr>
      </p:pic>
      <p:pic>
        <p:nvPicPr>
          <p:cNvPr id="52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2" t="1279"/>
          <a:stretch/>
        </p:blipFill>
        <p:spPr bwMode="auto">
          <a:xfrm rot="16200000">
            <a:off x="4322527" y="-1503126"/>
            <a:ext cx="228717" cy="734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1289" y="1620728"/>
            <a:ext cx="91440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	Deductive Report			  Inductive Report</a:t>
            </a:r>
          </a:p>
        </p:txBody>
      </p:sp>
      <p:pic>
        <p:nvPicPr>
          <p:cNvPr id="1028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84017"/>
            <a:ext cx="399588" cy="40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2" name="Rectangle 4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ttps://lh3.ggpht.com/NwQ3FT7ydn7k3wZCgYfLPOymxE_g1YxCCobYKufv9ETWI6Vj8LY22B2oxOJKIENsT4U=w30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688" y="1696296"/>
            <a:ext cx="1070542" cy="107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57220" y="735271"/>
            <a:ext cx="603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Deductive vs. Inductive Report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08930" y="421234"/>
            <a:ext cx="1417284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https://i.vimeocdn.com/portrait/10125853_300x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4236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7408930" y="381000"/>
            <a:ext cx="1519910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4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3" y="2590800"/>
            <a:ext cx="4415615" cy="3831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2995" b="46268"/>
          <a:stretch/>
        </p:blipFill>
        <p:spPr>
          <a:xfrm>
            <a:off x="6098289" y="2590800"/>
            <a:ext cx="2948595" cy="2057402"/>
          </a:xfrm>
          <a:prstGeom prst="rect">
            <a:avLst/>
          </a:prstGeom>
        </p:spPr>
      </p:pic>
      <p:pic>
        <p:nvPicPr>
          <p:cNvPr id="52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2" t="1279"/>
          <a:stretch/>
        </p:blipFill>
        <p:spPr bwMode="auto">
          <a:xfrm rot="16200000">
            <a:off x="4322527" y="-1503126"/>
            <a:ext cx="228717" cy="734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1289" y="1620728"/>
            <a:ext cx="91440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	Deductive Report			  Inductive Report</a:t>
            </a:r>
          </a:p>
        </p:txBody>
      </p:sp>
      <p:pic>
        <p:nvPicPr>
          <p:cNvPr id="1028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84017"/>
            <a:ext cx="399588" cy="40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2" name="Rectangle 4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ttps://lh3.ggpht.com/NwQ3FT7ydn7k3wZCgYfLPOymxE_g1YxCCobYKufv9ETWI6Vj8LY22B2oxOJKIENsT4U=w30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688" y="1696296"/>
            <a:ext cx="1070542" cy="107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57220" y="735271"/>
            <a:ext cx="603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Deductive vs. Inductive Report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https://i.vimeocdn.com/portrait/10125853_300x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4236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7593292" y="381000"/>
            <a:ext cx="1335548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1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335" y="2590800"/>
            <a:ext cx="4400550" cy="3829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" y="2590800"/>
            <a:ext cx="4415615" cy="3831336"/>
          </a:xfrm>
          <a:prstGeom prst="rect">
            <a:avLst/>
          </a:prstGeom>
        </p:spPr>
      </p:pic>
      <p:pic>
        <p:nvPicPr>
          <p:cNvPr id="52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2" t="1279"/>
          <a:stretch/>
        </p:blipFill>
        <p:spPr bwMode="auto">
          <a:xfrm rot="16200000">
            <a:off x="4322527" y="-1503126"/>
            <a:ext cx="228717" cy="734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1289" y="1620728"/>
            <a:ext cx="91440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	Deductive Report			  Inductive Report</a:t>
            </a:r>
          </a:p>
        </p:txBody>
      </p:sp>
      <p:pic>
        <p:nvPicPr>
          <p:cNvPr id="1028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84017"/>
            <a:ext cx="399588" cy="40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2" name="Rectangle 4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ttps://lh3.ggpht.com/NwQ3FT7ydn7k3wZCgYfLPOymxE_g1YxCCobYKufv9ETWI6Vj8LY22B2oxOJKIENsT4U=w30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688" y="1696296"/>
            <a:ext cx="1070542" cy="107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57220" y="735271"/>
            <a:ext cx="603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Deductive vs. Inductive Report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34863" y="462706"/>
            <a:ext cx="1053047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https://i.vimeocdn.com/portrait/10125853_300x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4236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7593292" y="381000"/>
            <a:ext cx="1335548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92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335" y="2587625"/>
            <a:ext cx="4400550" cy="3829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" y="2590800"/>
            <a:ext cx="4415615" cy="3831336"/>
          </a:xfrm>
          <a:prstGeom prst="rect">
            <a:avLst/>
          </a:prstGeom>
        </p:spPr>
      </p:pic>
      <p:pic>
        <p:nvPicPr>
          <p:cNvPr id="52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2" t="1279"/>
          <a:stretch/>
        </p:blipFill>
        <p:spPr bwMode="auto">
          <a:xfrm rot="16200000">
            <a:off x="4322527" y="-1503126"/>
            <a:ext cx="228717" cy="734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1289" y="1620728"/>
            <a:ext cx="91440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	Deductive Report			  Inductive Report</a:t>
            </a:r>
          </a:p>
        </p:txBody>
      </p:sp>
      <p:pic>
        <p:nvPicPr>
          <p:cNvPr id="1028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84017"/>
            <a:ext cx="399588" cy="40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2" name="Rectangle 4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ttps://lh3.ggpht.com/NwQ3FT7ydn7k3wZCgYfLPOymxE_g1YxCCobYKufv9ETWI6Vj8LY22B2oxOJKIENsT4U=w30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688" y="1696296"/>
            <a:ext cx="1070542" cy="107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57220" y="735271"/>
            <a:ext cx="603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Deductive vs. Inductive Report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11770" y="421234"/>
            <a:ext cx="714443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317953" y="5061417"/>
            <a:ext cx="348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ndara" panose="020E0502030303020204" pitchFamily="34" charset="0"/>
              </a:rPr>
              <a:t>General                    Specific</a:t>
            </a:r>
          </a:p>
        </p:txBody>
      </p:sp>
      <p:pic>
        <p:nvPicPr>
          <p:cNvPr id="53" name="Picture 2" descr="Image result for red arrow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52788" y="4832955"/>
            <a:ext cx="422960" cy="84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https://i.vimeocdn.com/portrait/10125853_300x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4236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7593292" y="381000"/>
            <a:ext cx="1335548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11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Audience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800526076"/>
              </p:ext>
            </p:extLst>
          </p:nvPr>
        </p:nvGraphicFramePr>
        <p:xfrm>
          <a:off x="46322" y="1765050"/>
          <a:ext cx="8792877" cy="4245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Rectangle 33"/>
          <p:cNvSpPr/>
          <p:nvPr/>
        </p:nvSpPr>
        <p:spPr>
          <a:xfrm>
            <a:off x="7620000" y="533400"/>
            <a:ext cx="1219200" cy="917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42701" y="2513473"/>
            <a:ext cx="16001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Technical</a:t>
            </a:r>
          </a:p>
          <a:p>
            <a:r>
              <a:rPr lang="en-US" dirty="0"/>
              <a:t>Readers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6178" y="4578093"/>
            <a:ext cx="14221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General</a:t>
            </a:r>
          </a:p>
          <a:p>
            <a:r>
              <a:rPr lang="en-US" dirty="0"/>
              <a:t>Readers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78034" y="4578092"/>
            <a:ext cx="18790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Managerial</a:t>
            </a:r>
          </a:p>
          <a:p>
            <a:pPr algn="ctr"/>
            <a:r>
              <a:rPr lang="en-US" sz="2800" dirty="0">
                <a:latin typeface="Candara" panose="020E0502030303020204" pitchFamily="34" charset="0"/>
              </a:rPr>
              <a:t>Readers</a:t>
            </a:r>
          </a:p>
        </p:txBody>
      </p:sp>
      <p:pic>
        <p:nvPicPr>
          <p:cNvPr id="38" name="Picture 4" descr="Image result for red arrow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86748">
            <a:off x="4820741" y="1299281"/>
            <a:ext cx="1028566" cy="12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Image result for red arrow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55651">
            <a:off x="1256611" y="3493375"/>
            <a:ext cx="1028566" cy="12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Image result for red arrow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97255">
            <a:off x="6608895" y="4828286"/>
            <a:ext cx="1028566" cy="12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629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335" y="2591943"/>
            <a:ext cx="4400550" cy="3829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" y="2590800"/>
            <a:ext cx="4415615" cy="3831336"/>
          </a:xfrm>
          <a:prstGeom prst="rect">
            <a:avLst/>
          </a:prstGeom>
        </p:spPr>
      </p:pic>
      <p:pic>
        <p:nvPicPr>
          <p:cNvPr id="52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2" t="1279"/>
          <a:stretch/>
        </p:blipFill>
        <p:spPr bwMode="auto">
          <a:xfrm rot="16200000">
            <a:off x="4322527" y="-1503126"/>
            <a:ext cx="228717" cy="734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1289" y="1620728"/>
            <a:ext cx="91440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	Deductive Report			  Inductive Report</a:t>
            </a:r>
          </a:p>
        </p:txBody>
      </p:sp>
      <p:pic>
        <p:nvPicPr>
          <p:cNvPr id="1028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84017"/>
            <a:ext cx="399588" cy="40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2" name="Rectangle 4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ttps://lh3.ggpht.com/NwQ3FT7ydn7k3wZCgYfLPOymxE_g1YxCCobYKufv9ETWI6Vj8LY22B2oxOJKIENsT4U=w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688" y="1696296"/>
            <a:ext cx="1070542" cy="107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57220" y="735271"/>
            <a:ext cx="603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Deductive vs. Inductive Report</a:t>
            </a:r>
          </a:p>
        </p:txBody>
      </p:sp>
      <p:pic>
        <p:nvPicPr>
          <p:cNvPr id="54" name="Picture 53" descr="https://i.vimeocdn.com/portrait/10125853_300x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442369"/>
            <a:ext cx="1027184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7624090" y="381000"/>
            <a:ext cx="1304750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335" y="2590800"/>
            <a:ext cx="4400550" cy="3829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" y="2590800"/>
            <a:ext cx="4415615" cy="3831336"/>
          </a:xfrm>
          <a:prstGeom prst="rect">
            <a:avLst/>
          </a:prstGeom>
        </p:spPr>
      </p:pic>
      <p:pic>
        <p:nvPicPr>
          <p:cNvPr id="52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2" t="1279"/>
          <a:stretch/>
        </p:blipFill>
        <p:spPr bwMode="auto">
          <a:xfrm rot="16200000">
            <a:off x="4322527" y="-1503126"/>
            <a:ext cx="228717" cy="734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1289" y="1620728"/>
            <a:ext cx="91440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	Deductive Report			  Inductive Report</a:t>
            </a:r>
          </a:p>
        </p:txBody>
      </p:sp>
      <p:pic>
        <p:nvPicPr>
          <p:cNvPr id="1028" name="Picture 4" descr="https://vignette1.wikia.nocookie.net/animal-jam-clans-1/images/4/49/Red_Line.png/revision/latest?cb=201611221709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84017"/>
            <a:ext cx="399588" cy="40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2" name="Rectangle 4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ttps://lh3.ggpht.com/NwQ3FT7ydn7k3wZCgYfLPOymxE_g1YxCCobYKufv9ETWI6Vj8LY22B2oxOJKIENsT4U=w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688" y="1696296"/>
            <a:ext cx="1070542" cy="107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57220" y="735271"/>
            <a:ext cx="603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Deductive vs. Inductive Report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461240" y="5440581"/>
            <a:ext cx="8229600" cy="10380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59862" y="5055859"/>
            <a:ext cx="348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ndara" panose="020E0502030303020204" pitchFamily="34" charset="0"/>
              </a:rPr>
              <a:t>Specific                     General</a:t>
            </a:r>
          </a:p>
        </p:txBody>
      </p:sp>
      <p:pic>
        <p:nvPicPr>
          <p:cNvPr id="55" name="Picture 2" descr="Image result for red arrow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35830" y="4832955"/>
            <a:ext cx="422960" cy="84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5317953" y="5061417"/>
            <a:ext cx="348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ndara" panose="020E0502030303020204" pitchFamily="34" charset="0"/>
              </a:rPr>
              <a:t>General                    Specific</a:t>
            </a:r>
          </a:p>
        </p:txBody>
      </p:sp>
      <p:pic>
        <p:nvPicPr>
          <p:cNvPr id="57" name="Picture 2" descr="Image result for red arrow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52788" y="4832955"/>
            <a:ext cx="422960" cy="84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https://i.vimeocdn.com/portrait/10125853_300x30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089" y="442369"/>
            <a:ext cx="112175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7624090" y="381000"/>
            <a:ext cx="1304750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37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Conclusions</a:t>
            </a:r>
            <a:endParaRPr lang="en-US" sz="3200" b="1" dirty="0">
              <a:solidFill>
                <a:schemeClr val="tx2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Technical communication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Nature of the audience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Structure of a report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Deductive vs. Inductive report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4236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7568418" y="381000"/>
            <a:ext cx="1360422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438196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56129"/>
              </p:ext>
            </p:extLst>
          </p:nvPr>
        </p:nvGraphicFramePr>
        <p:xfrm>
          <a:off x="-979323" y="1745420"/>
          <a:ext cx="9982201" cy="4910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47" y="6085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3085653" y="1644577"/>
            <a:ext cx="1852247" cy="12510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105745" y="3094837"/>
            <a:ext cx="1852247" cy="12510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67200" y="5420702"/>
            <a:ext cx="1917700" cy="12510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828179" y="5432353"/>
            <a:ext cx="1917700" cy="12510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10787" y="3094836"/>
            <a:ext cx="1917700" cy="12510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624090" y="533400"/>
            <a:ext cx="1304750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1144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9" grpId="0" animBg="1"/>
      <p:bldP spid="49" grpId="2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Examples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676963"/>
              </p:ext>
            </p:extLst>
          </p:nvPr>
        </p:nvGraphicFramePr>
        <p:xfrm>
          <a:off x="-997551" y="1663344"/>
          <a:ext cx="10018657" cy="5028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971800" y="3301479"/>
            <a:ext cx="1819373" cy="1752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47" y="6085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red underline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283" y="2391174"/>
            <a:ext cx="1882350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red underline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16166"/>
            <a:ext cx="2202650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red underline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07" y="4968988"/>
            <a:ext cx="1818638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red underline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6009140"/>
            <a:ext cx="2590800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Image result for red underline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118265"/>
            <a:ext cx="183822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mage result for red underline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61184"/>
            <a:ext cx="183822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7624090" y="533400"/>
            <a:ext cx="1304750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73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5605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Technical Report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Written account of events related to a scientific inquiry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An exercise of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effectively communicating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 technical information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Interpretation of graphs, tables and figures using language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Foundation: organization of information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47" y="6085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7624090" y="533400"/>
            <a:ext cx="1304750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17407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Universal Characteristics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50" name="Rectangle 4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3" name="Diagram 32"/>
          <p:cNvGraphicFramePr/>
          <p:nvPr>
            <p:extLst/>
          </p:nvPr>
        </p:nvGraphicFramePr>
        <p:xfrm>
          <a:off x="440404" y="1927312"/>
          <a:ext cx="7142748" cy="4280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4" name="Rectangle 33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 descr="Image result for red arrow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86" y="1732487"/>
            <a:ext cx="1633339" cy="92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47" y="6085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red arrow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9" y="2501457"/>
            <a:ext cx="1633339" cy="92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red arrow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87" y="3233619"/>
            <a:ext cx="1633339" cy="92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red arrow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435" y="3905292"/>
            <a:ext cx="1633339" cy="92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red arrow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679" y="4637454"/>
            <a:ext cx="1633339" cy="92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red arrow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23" y="5412598"/>
            <a:ext cx="1633339" cy="92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7624090" y="533400"/>
            <a:ext cx="1304750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19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5605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Structure: Title Page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50" name="Rectangle 4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4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18677" y="1763424"/>
          <a:ext cx="6986202" cy="4958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71800" y="3733800"/>
            <a:ext cx="2133600" cy="2133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47" y="6085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red underline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427" y="2647704"/>
            <a:ext cx="2800695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red underline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667" y="6064359"/>
            <a:ext cx="1393934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red underline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73776"/>
            <a:ext cx="1393934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7624090" y="533400"/>
            <a:ext cx="1304750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45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5605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Structure: Abstract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50" name="Rectangle 4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5" name="Content Placeholder 3"/>
          <p:cNvGraphicFramePr>
            <a:graphicFrameLocks/>
          </p:cNvGraphicFramePr>
          <p:nvPr>
            <p:extLst/>
          </p:nvPr>
        </p:nvGraphicFramePr>
        <p:xfrm>
          <a:off x="-952531" y="1556623"/>
          <a:ext cx="9928618" cy="5094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3" name="Rectangle 32"/>
          <p:cNvSpPr/>
          <p:nvPr/>
        </p:nvSpPr>
        <p:spPr>
          <a:xfrm>
            <a:off x="7454614" y="421234"/>
            <a:ext cx="1371600" cy="1223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4" descr="Image result for red arrow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86748">
            <a:off x="5914025" y="1764187"/>
            <a:ext cx="1028566" cy="12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47" y="6085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Image result for red arrow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1754">
            <a:off x="889597" y="2168948"/>
            <a:ext cx="1028566" cy="12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Image result for red arrow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95513">
            <a:off x="5675901" y="5449691"/>
            <a:ext cx="1028566" cy="12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7624090" y="533400"/>
            <a:ext cx="1304750" cy="13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4756</TotalTime>
  <Words>414</Words>
  <Application>Microsoft Office PowerPoint</Application>
  <PresentationFormat>On-screen Show (4:3)</PresentationFormat>
  <Paragraphs>169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Candara</vt:lpstr>
      <vt:lpstr>Franklin Gothic Book</vt:lpstr>
      <vt:lpstr>Wingdings</vt:lpstr>
      <vt:lpstr>Wingdings 2</vt:lpstr>
      <vt:lpstr>HDOfficeLightV0</vt:lpstr>
      <vt:lpstr>Crop</vt:lpstr>
      <vt:lpstr>HUM 102  Report Writing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Muzammil Behzad</cp:lastModifiedBy>
  <cp:revision>383</cp:revision>
  <dcterms:created xsi:type="dcterms:W3CDTF">2015-07-28T10:20:14Z</dcterms:created>
  <dcterms:modified xsi:type="dcterms:W3CDTF">2017-09-08T12:51:47Z</dcterms:modified>
</cp:coreProperties>
</file>