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19"/>
  </p:notesMasterIdLst>
  <p:sldIdLst>
    <p:sldId id="370" r:id="rId3"/>
    <p:sldId id="356" r:id="rId4"/>
    <p:sldId id="389" r:id="rId5"/>
    <p:sldId id="374" r:id="rId6"/>
    <p:sldId id="396" r:id="rId7"/>
    <p:sldId id="417" r:id="rId8"/>
    <p:sldId id="393" r:id="rId9"/>
    <p:sldId id="397" r:id="rId10"/>
    <p:sldId id="380" r:id="rId11"/>
    <p:sldId id="398" r:id="rId12"/>
    <p:sldId id="399" r:id="rId13"/>
    <p:sldId id="400" r:id="rId14"/>
    <p:sldId id="401" r:id="rId15"/>
    <p:sldId id="402" r:id="rId16"/>
    <p:sldId id="403" r:id="rId17"/>
    <p:sldId id="395" r:id="rId18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  <a:srgbClr val="FFDFDF"/>
    <a:srgbClr val="D3F3FF"/>
    <a:srgbClr val="FFE1E1"/>
    <a:srgbClr val="D5F4FF"/>
    <a:srgbClr val="CBCBCB"/>
    <a:srgbClr val="2F5395"/>
    <a:srgbClr val="FFFFB3"/>
    <a:srgbClr val="7F9ED7"/>
    <a:srgbClr val="FAE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660"/>
  </p:normalViewPr>
  <p:slideViewPr>
    <p:cSldViewPr>
      <p:cViewPr varScale="1">
        <p:scale>
          <a:sx n="68" d="100"/>
          <a:sy n="68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F7B90-E016-4CDC-8ABB-850C23D4E6BC}" type="doc">
      <dgm:prSet loTypeId="urn:microsoft.com/office/officeart/2005/8/layout/vList3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76547A-0AD3-4137-BDC5-1605C34E798E}">
      <dgm:prSet phldrT="[Text]" custT="1"/>
      <dgm:spPr/>
      <dgm:t>
        <a:bodyPr/>
        <a:lstStyle/>
        <a:p>
          <a:pPr algn="l"/>
          <a:r>
            <a:rPr lang="en-US" sz="2400" dirty="0">
              <a:latin typeface="Candara" panose="020E0502030303020204" pitchFamily="34" charset="0"/>
            </a:rPr>
            <a:t>Conclusion</a:t>
          </a:r>
          <a:endParaRPr lang="en-US" sz="2400" b="0" dirty="0">
            <a:latin typeface="Candara" panose="020E0502030303020204" pitchFamily="34" charset="0"/>
          </a:endParaRPr>
        </a:p>
      </dgm:t>
    </dgm:pt>
    <dgm:pt modelId="{A6EBC785-F895-4729-99A2-59B5E229D64D}" type="parTrans" cxnId="{8E3D2A0F-062D-4217-9E08-E7E5D6DF97E4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9E3B1FCC-6B13-4BD1-B94A-F6480DE17A0F}" type="sibTrans" cxnId="{8E3D2A0F-062D-4217-9E08-E7E5D6DF97E4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8BAAD97E-753F-441C-AC37-2025BA5C6FF8}">
      <dgm:prSet phldrT="[Text]" custT="1"/>
      <dgm:spPr/>
      <dgm:t>
        <a:bodyPr/>
        <a:lstStyle/>
        <a:p>
          <a:pPr algn="l"/>
          <a:r>
            <a:rPr lang="en-US" sz="2400" dirty="0">
              <a:latin typeface="Candara" panose="020E0502030303020204" pitchFamily="34" charset="0"/>
            </a:rPr>
            <a:t>Recommendations</a:t>
          </a:r>
          <a:endParaRPr lang="en-US" sz="2400" b="0" dirty="0">
            <a:latin typeface="Candara" panose="020E0502030303020204" pitchFamily="34" charset="0"/>
          </a:endParaRPr>
        </a:p>
      </dgm:t>
    </dgm:pt>
    <dgm:pt modelId="{CDA0B16F-0F60-4E63-86FA-7184C90B0448}" type="parTrans" cxnId="{46D08B78-B7A2-4B65-AD6D-94EF0BCCD2E1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F7C9AF93-F902-46CC-B854-8C25B7AAC655}" type="sibTrans" cxnId="{46D08B78-B7A2-4B65-AD6D-94EF0BCCD2E1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5683DC03-CF5D-41B6-BC93-38042F5C78A8}">
      <dgm:prSet phldrT="[Text]" custT="1"/>
      <dgm:spPr/>
      <dgm:t>
        <a:bodyPr/>
        <a:lstStyle/>
        <a:p>
          <a:pPr algn="l"/>
          <a:r>
            <a:rPr lang="en-US" sz="2400" dirty="0">
              <a:latin typeface="Candara" panose="020E0502030303020204" pitchFamily="34" charset="0"/>
            </a:rPr>
            <a:t>Executive Summary</a:t>
          </a:r>
          <a:endParaRPr lang="en-US" sz="2400" b="0" dirty="0">
            <a:latin typeface="Candara" panose="020E0502030303020204" pitchFamily="34" charset="0"/>
          </a:endParaRPr>
        </a:p>
      </dgm:t>
    </dgm:pt>
    <dgm:pt modelId="{850FC9FB-295E-4FAC-B5E8-87F6FE576E39}" type="parTrans" cxnId="{F1E407DE-F270-44B2-8A23-88B239C43426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CACE1F8A-61EF-4249-8B32-E4DB99B9BF59}" type="sibTrans" cxnId="{F1E407DE-F270-44B2-8A23-88B239C43426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921A98B6-B0AA-49C2-AC5B-3CA95DCA2FBC}">
      <dgm:prSet phldrT="[Text]" custT="1"/>
      <dgm:spPr/>
      <dgm:t>
        <a:bodyPr/>
        <a:lstStyle/>
        <a:p>
          <a:pPr algn="l"/>
          <a:r>
            <a:rPr lang="en-US" sz="2400" dirty="0">
              <a:latin typeface="Candara" panose="020E0502030303020204" pitchFamily="34" charset="0"/>
            </a:rPr>
            <a:t>Table of Contents</a:t>
          </a:r>
          <a:endParaRPr lang="en-US" sz="2400" b="0" dirty="0">
            <a:latin typeface="Candara" panose="020E0502030303020204" pitchFamily="34" charset="0"/>
          </a:endParaRPr>
        </a:p>
      </dgm:t>
    </dgm:pt>
    <dgm:pt modelId="{37976252-5F18-4F1D-8F1E-963FB8132441}" type="parTrans" cxnId="{8B0956B9-F93D-4715-9F06-82EB997366C7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4D803673-D2A0-4A58-B611-BBA04DB054E1}" type="sibTrans" cxnId="{8B0956B9-F93D-4715-9F06-82EB997366C7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181288FE-5C91-449D-AC82-7CFD6E6EA446}">
      <dgm:prSet phldrT="[Text]" custT="1"/>
      <dgm:spPr/>
      <dgm:t>
        <a:bodyPr/>
        <a:lstStyle/>
        <a:p>
          <a:pPr algn="l"/>
          <a:r>
            <a:rPr lang="en-US" sz="2400" dirty="0">
              <a:latin typeface="Candara" panose="020E0502030303020204" pitchFamily="34" charset="0"/>
            </a:rPr>
            <a:t>Introduction</a:t>
          </a:r>
          <a:endParaRPr lang="en-US" sz="2400" b="0" dirty="0">
            <a:latin typeface="Candara" panose="020E0502030303020204" pitchFamily="34" charset="0"/>
          </a:endParaRPr>
        </a:p>
      </dgm:t>
    </dgm:pt>
    <dgm:pt modelId="{65D34FEC-6D0C-40C4-99B6-AC76188A280A}" type="parTrans" cxnId="{B6435C9E-0582-44EE-850F-6E9EC1CAAFF0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C80D59BC-C592-4E34-9A86-43529294F6F4}" type="sibTrans" cxnId="{B6435C9E-0582-44EE-850F-6E9EC1CAAFF0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E3705498-D330-4FCE-87D3-7EE1BE872816}">
      <dgm:prSet phldrT="[Text]" custT="1"/>
      <dgm:spPr/>
      <dgm:t>
        <a:bodyPr/>
        <a:lstStyle/>
        <a:p>
          <a:pPr algn="l"/>
          <a:r>
            <a:rPr lang="en-US" sz="2400" dirty="0">
              <a:latin typeface="Candara" panose="020E0502030303020204" pitchFamily="34" charset="0"/>
            </a:rPr>
            <a:t>Discussion</a:t>
          </a:r>
          <a:endParaRPr lang="en-US" sz="2400" b="0" dirty="0">
            <a:latin typeface="Candara" panose="020E0502030303020204" pitchFamily="34" charset="0"/>
          </a:endParaRPr>
        </a:p>
      </dgm:t>
    </dgm:pt>
    <dgm:pt modelId="{230CA6EF-1A81-4E71-B1F4-100C031B2A11}" type="parTrans" cxnId="{32D6C0FB-AEA5-4FB2-9E97-0BADB870EC78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F6B5E968-D7AC-408A-B378-3F1972FEFA12}" type="sibTrans" cxnId="{32D6C0FB-AEA5-4FB2-9E97-0BADB870EC78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1FB5B578-08E6-4F1A-8BA4-CEC8ADB17307}">
      <dgm:prSet phldrT="[Text]" custT="1"/>
      <dgm:spPr/>
      <dgm:t>
        <a:bodyPr/>
        <a:lstStyle/>
        <a:p>
          <a:pPr algn="l"/>
          <a:r>
            <a:rPr lang="en-US" sz="2400" dirty="0">
              <a:latin typeface="Candara" panose="020E0502030303020204" pitchFamily="34" charset="0"/>
            </a:rPr>
            <a:t>Bibliography</a:t>
          </a:r>
          <a:endParaRPr lang="en-US" sz="2400" b="0" dirty="0">
            <a:latin typeface="Candara" panose="020E0502030303020204" pitchFamily="34" charset="0"/>
          </a:endParaRPr>
        </a:p>
      </dgm:t>
    </dgm:pt>
    <dgm:pt modelId="{1C281174-9121-45EE-BB0D-C3282999CC72}" type="parTrans" cxnId="{6AA64A35-D53C-4331-9EF4-3B754E46C3F6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CB87CCB3-09EA-4324-A148-ED055B92A533}" type="sibTrans" cxnId="{6AA64A35-D53C-4331-9EF4-3B754E46C3F6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7261D70A-136B-4877-9A63-1CE8C7038A15}">
      <dgm:prSet phldrT="[Text]" custT="1"/>
      <dgm:spPr/>
      <dgm:t>
        <a:bodyPr/>
        <a:lstStyle/>
        <a:p>
          <a:pPr algn="l"/>
          <a:r>
            <a:rPr lang="en-US" sz="2400" dirty="0">
              <a:latin typeface="Candara" panose="020E0502030303020204" pitchFamily="34" charset="0"/>
            </a:rPr>
            <a:t>Appendices</a:t>
          </a:r>
          <a:endParaRPr lang="en-US" sz="2400" b="0" dirty="0">
            <a:latin typeface="Candara" panose="020E0502030303020204" pitchFamily="34" charset="0"/>
          </a:endParaRPr>
        </a:p>
      </dgm:t>
    </dgm:pt>
    <dgm:pt modelId="{BBDF8764-278E-403A-8869-92F3F39AED44}" type="parTrans" cxnId="{1C3FCEC8-9368-4861-B4E2-914885B33D2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23E5330C-291C-4B56-8466-5CD67752FDFA}" type="sibTrans" cxnId="{1C3FCEC8-9368-4861-B4E2-914885B33D2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28DB6885-A00B-42E7-802B-EFEA5CFC365A}">
      <dgm:prSet phldrT="[Text]" custT="1"/>
      <dgm:spPr/>
      <dgm:t>
        <a:bodyPr/>
        <a:lstStyle/>
        <a:p>
          <a:pPr algn="l"/>
          <a:r>
            <a:rPr lang="en-US" sz="2400" b="0" dirty="0">
              <a:latin typeface="Candara" panose="020E0502030303020204" pitchFamily="34" charset="0"/>
            </a:rPr>
            <a:t>Title Page</a:t>
          </a:r>
        </a:p>
      </dgm:t>
    </dgm:pt>
    <dgm:pt modelId="{63301EEF-104F-4A81-A02C-9C5D8F41D22A}" type="parTrans" cxnId="{0A502AA0-18AC-42C3-9626-82075FE724CE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F96F4CAE-5A9E-4F08-AE08-8014B01BCAEF}" type="sibTrans" cxnId="{0A502AA0-18AC-42C3-9626-82075FE724CE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9437EA12-BD25-4675-80A3-E162C6750CA1}" type="pres">
      <dgm:prSet presAssocID="{7D5F7B90-E016-4CDC-8ABB-850C23D4E6BC}" presName="linearFlow" presStyleCnt="0">
        <dgm:presLayoutVars>
          <dgm:dir/>
          <dgm:resizeHandles val="exact"/>
        </dgm:presLayoutVars>
      </dgm:prSet>
      <dgm:spPr/>
    </dgm:pt>
    <dgm:pt modelId="{4456B0B6-FAEA-473C-A63F-2661B60142C6}" type="pres">
      <dgm:prSet presAssocID="{28DB6885-A00B-42E7-802B-EFEA5CFC365A}" presName="composite" presStyleCnt="0"/>
      <dgm:spPr/>
    </dgm:pt>
    <dgm:pt modelId="{20762940-5BF5-4EF2-A529-EF70157701B4}" type="pres">
      <dgm:prSet presAssocID="{28DB6885-A00B-42E7-802B-EFEA5CFC365A}" presName="imgShp" presStyleLbl="fgImgPlace1" presStyleIdx="0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3D839A8A-0039-4BE8-BAB9-234C8674A4B5}" type="pres">
      <dgm:prSet presAssocID="{28DB6885-A00B-42E7-802B-EFEA5CFC365A}" presName="txShp" presStyleLbl="node1" presStyleIdx="0" presStyleCnt="9">
        <dgm:presLayoutVars>
          <dgm:bulletEnabled val="1"/>
        </dgm:presLayoutVars>
      </dgm:prSet>
      <dgm:spPr/>
    </dgm:pt>
    <dgm:pt modelId="{FF55A8F0-9A3A-4BD7-887B-E1AD889BACF4}" type="pres">
      <dgm:prSet presAssocID="{F96F4CAE-5A9E-4F08-AE08-8014B01BCAEF}" presName="spacing" presStyleCnt="0"/>
      <dgm:spPr/>
    </dgm:pt>
    <dgm:pt modelId="{D84BE0F4-1138-4DE3-A69C-BE9B1A5886C2}" type="pres">
      <dgm:prSet presAssocID="{5683DC03-CF5D-41B6-BC93-38042F5C78A8}" presName="composite" presStyleCnt="0"/>
      <dgm:spPr/>
    </dgm:pt>
    <dgm:pt modelId="{CE67C03F-F114-4569-AB4F-11D576EC0BEF}" type="pres">
      <dgm:prSet presAssocID="{5683DC03-CF5D-41B6-BC93-38042F5C78A8}" presName="imgShp" presStyleLbl="fgImgPlace1" presStyleIdx="1" presStyleCnt="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698C3A7A-92E9-4006-A2CB-63793CDC8B28}" type="pres">
      <dgm:prSet presAssocID="{5683DC03-CF5D-41B6-BC93-38042F5C78A8}" presName="txShp" presStyleLbl="node1" presStyleIdx="1" presStyleCnt="9">
        <dgm:presLayoutVars>
          <dgm:bulletEnabled val="1"/>
        </dgm:presLayoutVars>
      </dgm:prSet>
      <dgm:spPr/>
    </dgm:pt>
    <dgm:pt modelId="{D15062F0-C734-4769-A843-07EE37C26FF3}" type="pres">
      <dgm:prSet presAssocID="{CACE1F8A-61EF-4249-8B32-E4DB99B9BF59}" presName="spacing" presStyleCnt="0"/>
      <dgm:spPr/>
    </dgm:pt>
    <dgm:pt modelId="{99A259BF-B069-4609-A002-2F7EE22A3B59}" type="pres">
      <dgm:prSet presAssocID="{921A98B6-B0AA-49C2-AC5B-3CA95DCA2FBC}" presName="composite" presStyleCnt="0"/>
      <dgm:spPr/>
    </dgm:pt>
    <dgm:pt modelId="{1FC6FCE5-3EFD-43FD-84EF-CC24C2D430EF}" type="pres">
      <dgm:prSet presAssocID="{921A98B6-B0AA-49C2-AC5B-3CA95DCA2FBC}" presName="imgShp" presStyleLbl="fgImgPlace1" presStyleIdx="2" presStyleCnt="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6FCD3FE4-93AB-45D9-B191-70674C15AF26}" type="pres">
      <dgm:prSet presAssocID="{921A98B6-B0AA-49C2-AC5B-3CA95DCA2FBC}" presName="txShp" presStyleLbl="node1" presStyleIdx="2" presStyleCnt="9">
        <dgm:presLayoutVars>
          <dgm:bulletEnabled val="1"/>
        </dgm:presLayoutVars>
      </dgm:prSet>
      <dgm:spPr/>
    </dgm:pt>
    <dgm:pt modelId="{6B420B57-72E4-45D1-A109-70F7369C0530}" type="pres">
      <dgm:prSet presAssocID="{4D803673-D2A0-4A58-B611-BBA04DB054E1}" presName="spacing" presStyleCnt="0"/>
      <dgm:spPr/>
    </dgm:pt>
    <dgm:pt modelId="{1140C7D0-4AB6-4DBC-BBDC-54465DF27212}" type="pres">
      <dgm:prSet presAssocID="{181288FE-5C91-449D-AC82-7CFD6E6EA446}" presName="composite" presStyleCnt="0"/>
      <dgm:spPr/>
    </dgm:pt>
    <dgm:pt modelId="{CD63FEAE-30C2-4A00-AF23-808A0A3C3081}" type="pres">
      <dgm:prSet presAssocID="{181288FE-5C91-449D-AC82-7CFD6E6EA446}" presName="imgShp" presStyleLbl="fgImgPlace1" presStyleIdx="3" presStyleCnt="9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E01D3E9-5B1A-4973-ABE6-8EB211B48515}" type="pres">
      <dgm:prSet presAssocID="{181288FE-5C91-449D-AC82-7CFD6E6EA446}" presName="txShp" presStyleLbl="node1" presStyleIdx="3" presStyleCnt="9">
        <dgm:presLayoutVars>
          <dgm:bulletEnabled val="1"/>
        </dgm:presLayoutVars>
      </dgm:prSet>
      <dgm:spPr/>
    </dgm:pt>
    <dgm:pt modelId="{2781044F-6264-4945-B299-FF2D8EE78A90}" type="pres">
      <dgm:prSet presAssocID="{C80D59BC-C592-4E34-9A86-43529294F6F4}" presName="spacing" presStyleCnt="0"/>
      <dgm:spPr/>
    </dgm:pt>
    <dgm:pt modelId="{EEDA4BB0-6A03-4884-8063-E12B5192504F}" type="pres">
      <dgm:prSet presAssocID="{E3705498-D330-4FCE-87D3-7EE1BE872816}" presName="composite" presStyleCnt="0"/>
      <dgm:spPr/>
    </dgm:pt>
    <dgm:pt modelId="{882B54F9-6F8F-4DD2-9648-6C8092E2A67A}" type="pres">
      <dgm:prSet presAssocID="{E3705498-D330-4FCE-87D3-7EE1BE872816}" presName="imgShp" presStyleLbl="fgImgPlace1" presStyleIdx="4" presStyleCnt="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1C47A817-6586-4738-9856-FEAD45F1729F}" type="pres">
      <dgm:prSet presAssocID="{E3705498-D330-4FCE-87D3-7EE1BE872816}" presName="txShp" presStyleLbl="node1" presStyleIdx="4" presStyleCnt="9">
        <dgm:presLayoutVars>
          <dgm:bulletEnabled val="1"/>
        </dgm:presLayoutVars>
      </dgm:prSet>
      <dgm:spPr/>
    </dgm:pt>
    <dgm:pt modelId="{D41737AB-7A14-437D-A575-11317F321B41}" type="pres">
      <dgm:prSet presAssocID="{F6B5E968-D7AC-408A-B378-3F1972FEFA12}" presName="spacing" presStyleCnt="0"/>
      <dgm:spPr/>
    </dgm:pt>
    <dgm:pt modelId="{49A5F438-C66E-4679-8EC8-6E64217BEEE3}" type="pres">
      <dgm:prSet presAssocID="{6976547A-0AD3-4137-BDC5-1605C34E798E}" presName="composite" presStyleCnt="0"/>
      <dgm:spPr/>
    </dgm:pt>
    <dgm:pt modelId="{C7800BF3-287B-4F49-BE4D-7DC26435DF36}" type="pres">
      <dgm:prSet presAssocID="{6976547A-0AD3-4137-BDC5-1605C34E798E}" presName="imgShp" presStyleLbl="fgImgPlace1" presStyleIdx="5" presStyleCnt="9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0ABB2BAC-CF9D-4047-8C15-643824B04788}" type="pres">
      <dgm:prSet presAssocID="{6976547A-0AD3-4137-BDC5-1605C34E798E}" presName="txShp" presStyleLbl="node1" presStyleIdx="5" presStyleCnt="9">
        <dgm:presLayoutVars>
          <dgm:bulletEnabled val="1"/>
        </dgm:presLayoutVars>
      </dgm:prSet>
      <dgm:spPr/>
    </dgm:pt>
    <dgm:pt modelId="{00883981-7632-47D6-AD71-B29036C983BB}" type="pres">
      <dgm:prSet presAssocID="{9E3B1FCC-6B13-4BD1-B94A-F6480DE17A0F}" presName="spacing" presStyleCnt="0"/>
      <dgm:spPr/>
    </dgm:pt>
    <dgm:pt modelId="{3D3FE469-F8DF-4E5F-941E-10B46F587874}" type="pres">
      <dgm:prSet presAssocID="{8BAAD97E-753F-441C-AC37-2025BA5C6FF8}" presName="composite" presStyleCnt="0"/>
      <dgm:spPr/>
    </dgm:pt>
    <dgm:pt modelId="{18BCC3AC-9732-4561-AA46-D6363EB3CBCF}" type="pres">
      <dgm:prSet presAssocID="{8BAAD97E-753F-441C-AC37-2025BA5C6FF8}" presName="imgShp" presStyleLbl="fgImgPlace1" presStyleIdx="6" presStyleCnt="9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DEE69537-D016-4FC0-A348-D1BC0A6CA9AA}" type="pres">
      <dgm:prSet presAssocID="{8BAAD97E-753F-441C-AC37-2025BA5C6FF8}" presName="txShp" presStyleLbl="node1" presStyleIdx="6" presStyleCnt="9">
        <dgm:presLayoutVars>
          <dgm:bulletEnabled val="1"/>
        </dgm:presLayoutVars>
      </dgm:prSet>
      <dgm:spPr/>
    </dgm:pt>
    <dgm:pt modelId="{BD44FE4D-DA9B-459C-B66E-8EB3670CB328}" type="pres">
      <dgm:prSet presAssocID="{F7C9AF93-F902-46CC-B854-8C25B7AAC655}" presName="spacing" presStyleCnt="0"/>
      <dgm:spPr/>
    </dgm:pt>
    <dgm:pt modelId="{A2329B67-F53F-4180-8431-355C29ACDA33}" type="pres">
      <dgm:prSet presAssocID="{1FB5B578-08E6-4F1A-8BA4-CEC8ADB17307}" presName="composite" presStyleCnt="0"/>
      <dgm:spPr/>
    </dgm:pt>
    <dgm:pt modelId="{C04EA4D7-FA48-429E-BED5-C60036D0767B}" type="pres">
      <dgm:prSet presAssocID="{1FB5B578-08E6-4F1A-8BA4-CEC8ADB17307}" presName="imgShp" presStyleLbl="fgImgPlace1" presStyleIdx="7" presStyleCnt="9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EE87E4E7-9B0A-4F28-B1B6-6354B57014E6}" type="pres">
      <dgm:prSet presAssocID="{1FB5B578-08E6-4F1A-8BA4-CEC8ADB17307}" presName="txShp" presStyleLbl="node1" presStyleIdx="7" presStyleCnt="9">
        <dgm:presLayoutVars>
          <dgm:bulletEnabled val="1"/>
        </dgm:presLayoutVars>
      </dgm:prSet>
      <dgm:spPr/>
    </dgm:pt>
    <dgm:pt modelId="{6E7EC0CB-8DC3-4AB4-ACAB-A68E5AC9F75E}" type="pres">
      <dgm:prSet presAssocID="{CB87CCB3-09EA-4324-A148-ED055B92A533}" presName="spacing" presStyleCnt="0"/>
      <dgm:spPr/>
    </dgm:pt>
    <dgm:pt modelId="{D86451A5-90D3-42CB-8AB6-85DEA6A1DD94}" type="pres">
      <dgm:prSet presAssocID="{7261D70A-136B-4877-9A63-1CE8C7038A15}" presName="composite" presStyleCnt="0"/>
      <dgm:spPr/>
    </dgm:pt>
    <dgm:pt modelId="{5D7DB2CA-2E1D-4BB9-B3AE-FFB117F200AA}" type="pres">
      <dgm:prSet presAssocID="{7261D70A-136B-4877-9A63-1CE8C7038A15}" presName="imgShp" presStyleLbl="fgImgPlace1" presStyleIdx="8" presStyleCnt="9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FA20C9B8-4B68-4128-9283-09CBE5B2C020}" type="pres">
      <dgm:prSet presAssocID="{7261D70A-136B-4877-9A63-1CE8C7038A15}" presName="txShp" presStyleLbl="node1" presStyleIdx="8" presStyleCnt="9">
        <dgm:presLayoutVars>
          <dgm:bulletEnabled val="1"/>
        </dgm:presLayoutVars>
      </dgm:prSet>
      <dgm:spPr/>
    </dgm:pt>
  </dgm:ptLst>
  <dgm:cxnLst>
    <dgm:cxn modelId="{D9576F06-9911-450F-88D7-E027C58F8DAB}" type="presOf" srcId="{E3705498-D330-4FCE-87D3-7EE1BE872816}" destId="{1C47A817-6586-4738-9856-FEAD45F1729F}" srcOrd="0" destOrd="0" presId="urn:microsoft.com/office/officeart/2005/8/layout/vList3"/>
    <dgm:cxn modelId="{91D89908-70F4-4A85-AF28-70ACB1581E60}" type="presOf" srcId="{921A98B6-B0AA-49C2-AC5B-3CA95DCA2FBC}" destId="{6FCD3FE4-93AB-45D9-B191-70674C15AF26}" srcOrd="0" destOrd="0" presId="urn:microsoft.com/office/officeart/2005/8/layout/vList3"/>
    <dgm:cxn modelId="{8E3D2A0F-062D-4217-9E08-E7E5D6DF97E4}" srcId="{7D5F7B90-E016-4CDC-8ABB-850C23D4E6BC}" destId="{6976547A-0AD3-4137-BDC5-1605C34E798E}" srcOrd="5" destOrd="0" parTransId="{A6EBC785-F895-4729-99A2-59B5E229D64D}" sibTransId="{9E3B1FCC-6B13-4BD1-B94A-F6480DE17A0F}"/>
    <dgm:cxn modelId="{6AA64A35-D53C-4331-9EF4-3B754E46C3F6}" srcId="{7D5F7B90-E016-4CDC-8ABB-850C23D4E6BC}" destId="{1FB5B578-08E6-4F1A-8BA4-CEC8ADB17307}" srcOrd="7" destOrd="0" parTransId="{1C281174-9121-45EE-BB0D-C3282999CC72}" sibTransId="{CB87CCB3-09EA-4324-A148-ED055B92A533}"/>
    <dgm:cxn modelId="{B3BCC93B-179C-42A8-B0F5-AFEBC2F8E41C}" type="presOf" srcId="{1FB5B578-08E6-4F1A-8BA4-CEC8ADB17307}" destId="{EE87E4E7-9B0A-4F28-B1B6-6354B57014E6}" srcOrd="0" destOrd="0" presId="urn:microsoft.com/office/officeart/2005/8/layout/vList3"/>
    <dgm:cxn modelId="{33AE715B-802E-48B6-871C-2E8FB421AB26}" type="presOf" srcId="{28DB6885-A00B-42E7-802B-EFEA5CFC365A}" destId="{3D839A8A-0039-4BE8-BAB9-234C8674A4B5}" srcOrd="0" destOrd="0" presId="urn:microsoft.com/office/officeart/2005/8/layout/vList3"/>
    <dgm:cxn modelId="{DBC43363-585F-4E59-A721-B7F813F6DDA9}" type="presOf" srcId="{7261D70A-136B-4877-9A63-1CE8C7038A15}" destId="{FA20C9B8-4B68-4128-9283-09CBE5B2C020}" srcOrd="0" destOrd="0" presId="urn:microsoft.com/office/officeart/2005/8/layout/vList3"/>
    <dgm:cxn modelId="{1A259448-F83B-4E2F-8B30-FE92A5B9B33D}" type="presOf" srcId="{6976547A-0AD3-4137-BDC5-1605C34E798E}" destId="{0ABB2BAC-CF9D-4047-8C15-643824B04788}" srcOrd="0" destOrd="0" presId="urn:microsoft.com/office/officeart/2005/8/layout/vList3"/>
    <dgm:cxn modelId="{46D08B78-B7A2-4B65-AD6D-94EF0BCCD2E1}" srcId="{7D5F7B90-E016-4CDC-8ABB-850C23D4E6BC}" destId="{8BAAD97E-753F-441C-AC37-2025BA5C6FF8}" srcOrd="6" destOrd="0" parTransId="{CDA0B16F-0F60-4E63-86FA-7184C90B0448}" sibTransId="{F7C9AF93-F902-46CC-B854-8C25B7AAC655}"/>
    <dgm:cxn modelId="{B6435C9E-0582-44EE-850F-6E9EC1CAAFF0}" srcId="{7D5F7B90-E016-4CDC-8ABB-850C23D4E6BC}" destId="{181288FE-5C91-449D-AC82-7CFD6E6EA446}" srcOrd="3" destOrd="0" parTransId="{65D34FEC-6D0C-40C4-99B6-AC76188A280A}" sibTransId="{C80D59BC-C592-4E34-9A86-43529294F6F4}"/>
    <dgm:cxn modelId="{0A502AA0-18AC-42C3-9626-82075FE724CE}" srcId="{7D5F7B90-E016-4CDC-8ABB-850C23D4E6BC}" destId="{28DB6885-A00B-42E7-802B-EFEA5CFC365A}" srcOrd="0" destOrd="0" parTransId="{63301EEF-104F-4A81-A02C-9C5D8F41D22A}" sibTransId="{F96F4CAE-5A9E-4F08-AE08-8014B01BCAEF}"/>
    <dgm:cxn modelId="{2A5B10A2-CF26-4644-8C97-3E1528F0B2C1}" type="presOf" srcId="{5683DC03-CF5D-41B6-BC93-38042F5C78A8}" destId="{698C3A7A-92E9-4006-A2CB-63793CDC8B28}" srcOrd="0" destOrd="0" presId="urn:microsoft.com/office/officeart/2005/8/layout/vList3"/>
    <dgm:cxn modelId="{8B0956B9-F93D-4715-9F06-82EB997366C7}" srcId="{7D5F7B90-E016-4CDC-8ABB-850C23D4E6BC}" destId="{921A98B6-B0AA-49C2-AC5B-3CA95DCA2FBC}" srcOrd="2" destOrd="0" parTransId="{37976252-5F18-4F1D-8F1E-963FB8132441}" sibTransId="{4D803673-D2A0-4A58-B611-BBA04DB054E1}"/>
    <dgm:cxn modelId="{4C9E8BC5-F131-489C-858F-15F2BD8171E3}" type="presOf" srcId="{8BAAD97E-753F-441C-AC37-2025BA5C6FF8}" destId="{DEE69537-D016-4FC0-A348-D1BC0A6CA9AA}" srcOrd="0" destOrd="0" presId="urn:microsoft.com/office/officeart/2005/8/layout/vList3"/>
    <dgm:cxn modelId="{1C3FCEC8-9368-4861-B4E2-914885B33D21}" srcId="{7D5F7B90-E016-4CDC-8ABB-850C23D4E6BC}" destId="{7261D70A-136B-4877-9A63-1CE8C7038A15}" srcOrd="8" destOrd="0" parTransId="{BBDF8764-278E-403A-8869-92F3F39AED44}" sibTransId="{23E5330C-291C-4B56-8466-5CD67752FDFA}"/>
    <dgm:cxn modelId="{F37205CB-8042-4359-A813-59A0664F543B}" type="presOf" srcId="{181288FE-5C91-449D-AC82-7CFD6E6EA446}" destId="{AE01D3E9-5B1A-4973-ABE6-8EB211B48515}" srcOrd="0" destOrd="0" presId="urn:microsoft.com/office/officeart/2005/8/layout/vList3"/>
    <dgm:cxn modelId="{CAB24CCD-E485-4E87-9557-8AC111F60D34}" type="presOf" srcId="{7D5F7B90-E016-4CDC-8ABB-850C23D4E6BC}" destId="{9437EA12-BD25-4675-80A3-E162C6750CA1}" srcOrd="0" destOrd="0" presId="urn:microsoft.com/office/officeart/2005/8/layout/vList3"/>
    <dgm:cxn modelId="{F1E407DE-F270-44B2-8A23-88B239C43426}" srcId="{7D5F7B90-E016-4CDC-8ABB-850C23D4E6BC}" destId="{5683DC03-CF5D-41B6-BC93-38042F5C78A8}" srcOrd="1" destOrd="0" parTransId="{850FC9FB-295E-4FAC-B5E8-87F6FE576E39}" sibTransId="{CACE1F8A-61EF-4249-8B32-E4DB99B9BF59}"/>
    <dgm:cxn modelId="{32D6C0FB-AEA5-4FB2-9E97-0BADB870EC78}" srcId="{7D5F7B90-E016-4CDC-8ABB-850C23D4E6BC}" destId="{E3705498-D330-4FCE-87D3-7EE1BE872816}" srcOrd="4" destOrd="0" parTransId="{230CA6EF-1A81-4E71-B1F4-100C031B2A11}" sibTransId="{F6B5E968-D7AC-408A-B378-3F1972FEFA12}"/>
    <dgm:cxn modelId="{65BB4F79-6D29-4541-8B5E-B9177ABFE3C0}" type="presParOf" srcId="{9437EA12-BD25-4675-80A3-E162C6750CA1}" destId="{4456B0B6-FAEA-473C-A63F-2661B60142C6}" srcOrd="0" destOrd="0" presId="urn:microsoft.com/office/officeart/2005/8/layout/vList3"/>
    <dgm:cxn modelId="{EF8ABD3B-FF03-47DC-A366-DDD71AF5A175}" type="presParOf" srcId="{4456B0B6-FAEA-473C-A63F-2661B60142C6}" destId="{20762940-5BF5-4EF2-A529-EF70157701B4}" srcOrd="0" destOrd="0" presId="urn:microsoft.com/office/officeart/2005/8/layout/vList3"/>
    <dgm:cxn modelId="{C4015057-58A2-43FC-A001-FE3B3B48E9B7}" type="presParOf" srcId="{4456B0B6-FAEA-473C-A63F-2661B60142C6}" destId="{3D839A8A-0039-4BE8-BAB9-234C8674A4B5}" srcOrd="1" destOrd="0" presId="urn:microsoft.com/office/officeart/2005/8/layout/vList3"/>
    <dgm:cxn modelId="{B69CB4A8-2CED-4D9C-A301-B73FD2522937}" type="presParOf" srcId="{9437EA12-BD25-4675-80A3-E162C6750CA1}" destId="{FF55A8F0-9A3A-4BD7-887B-E1AD889BACF4}" srcOrd="1" destOrd="0" presId="urn:microsoft.com/office/officeart/2005/8/layout/vList3"/>
    <dgm:cxn modelId="{A8213F13-EEC5-4DB2-B393-AE09F369EA47}" type="presParOf" srcId="{9437EA12-BD25-4675-80A3-E162C6750CA1}" destId="{D84BE0F4-1138-4DE3-A69C-BE9B1A5886C2}" srcOrd="2" destOrd="0" presId="urn:microsoft.com/office/officeart/2005/8/layout/vList3"/>
    <dgm:cxn modelId="{33B7C8FB-47D0-44B6-928A-C2062AD4D313}" type="presParOf" srcId="{D84BE0F4-1138-4DE3-A69C-BE9B1A5886C2}" destId="{CE67C03F-F114-4569-AB4F-11D576EC0BEF}" srcOrd="0" destOrd="0" presId="urn:microsoft.com/office/officeart/2005/8/layout/vList3"/>
    <dgm:cxn modelId="{35D619E5-AC6F-469B-96DB-93DEE7DE0E2E}" type="presParOf" srcId="{D84BE0F4-1138-4DE3-A69C-BE9B1A5886C2}" destId="{698C3A7A-92E9-4006-A2CB-63793CDC8B28}" srcOrd="1" destOrd="0" presId="urn:microsoft.com/office/officeart/2005/8/layout/vList3"/>
    <dgm:cxn modelId="{3B143D4A-A330-4EAF-9F51-2CFADFB68065}" type="presParOf" srcId="{9437EA12-BD25-4675-80A3-E162C6750CA1}" destId="{D15062F0-C734-4769-A843-07EE37C26FF3}" srcOrd="3" destOrd="0" presId="urn:microsoft.com/office/officeart/2005/8/layout/vList3"/>
    <dgm:cxn modelId="{A4EAF144-5520-41DF-B6E9-E9B013CE6A47}" type="presParOf" srcId="{9437EA12-BD25-4675-80A3-E162C6750CA1}" destId="{99A259BF-B069-4609-A002-2F7EE22A3B59}" srcOrd="4" destOrd="0" presId="urn:microsoft.com/office/officeart/2005/8/layout/vList3"/>
    <dgm:cxn modelId="{F2E28443-B1AA-4BF6-B237-9703F5EC42C5}" type="presParOf" srcId="{99A259BF-B069-4609-A002-2F7EE22A3B59}" destId="{1FC6FCE5-3EFD-43FD-84EF-CC24C2D430EF}" srcOrd="0" destOrd="0" presId="urn:microsoft.com/office/officeart/2005/8/layout/vList3"/>
    <dgm:cxn modelId="{C3555C56-40F6-4FFB-96D0-3032814D1F4F}" type="presParOf" srcId="{99A259BF-B069-4609-A002-2F7EE22A3B59}" destId="{6FCD3FE4-93AB-45D9-B191-70674C15AF26}" srcOrd="1" destOrd="0" presId="urn:microsoft.com/office/officeart/2005/8/layout/vList3"/>
    <dgm:cxn modelId="{E68525C7-A1FA-4673-94DD-FEE449678A2E}" type="presParOf" srcId="{9437EA12-BD25-4675-80A3-E162C6750CA1}" destId="{6B420B57-72E4-45D1-A109-70F7369C0530}" srcOrd="5" destOrd="0" presId="urn:microsoft.com/office/officeart/2005/8/layout/vList3"/>
    <dgm:cxn modelId="{2BFC66D5-1A15-4BA2-9BD0-6F408EFAC18D}" type="presParOf" srcId="{9437EA12-BD25-4675-80A3-E162C6750CA1}" destId="{1140C7D0-4AB6-4DBC-BBDC-54465DF27212}" srcOrd="6" destOrd="0" presId="urn:microsoft.com/office/officeart/2005/8/layout/vList3"/>
    <dgm:cxn modelId="{207029DD-3A2A-4931-9575-9151732E9B0F}" type="presParOf" srcId="{1140C7D0-4AB6-4DBC-BBDC-54465DF27212}" destId="{CD63FEAE-30C2-4A00-AF23-808A0A3C3081}" srcOrd="0" destOrd="0" presId="urn:microsoft.com/office/officeart/2005/8/layout/vList3"/>
    <dgm:cxn modelId="{37C123D2-65F5-4E6E-8779-56A8B81F8A4A}" type="presParOf" srcId="{1140C7D0-4AB6-4DBC-BBDC-54465DF27212}" destId="{AE01D3E9-5B1A-4973-ABE6-8EB211B48515}" srcOrd="1" destOrd="0" presId="urn:microsoft.com/office/officeart/2005/8/layout/vList3"/>
    <dgm:cxn modelId="{2843E48C-1F8D-45CD-ABFF-698AF07F565C}" type="presParOf" srcId="{9437EA12-BD25-4675-80A3-E162C6750CA1}" destId="{2781044F-6264-4945-B299-FF2D8EE78A90}" srcOrd="7" destOrd="0" presId="urn:microsoft.com/office/officeart/2005/8/layout/vList3"/>
    <dgm:cxn modelId="{516798FC-147F-49E2-81FF-D4328D4BB0BF}" type="presParOf" srcId="{9437EA12-BD25-4675-80A3-E162C6750CA1}" destId="{EEDA4BB0-6A03-4884-8063-E12B5192504F}" srcOrd="8" destOrd="0" presId="urn:microsoft.com/office/officeart/2005/8/layout/vList3"/>
    <dgm:cxn modelId="{D3DEA505-EA68-409F-8C67-CA4F6DCEFF91}" type="presParOf" srcId="{EEDA4BB0-6A03-4884-8063-E12B5192504F}" destId="{882B54F9-6F8F-4DD2-9648-6C8092E2A67A}" srcOrd="0" destOrd="0" presId="urn:microsoft.com/office/officeart/2005/8/layout/vList3"/>
    <dgm:cxn modelId="{CA101BAE-FC6B-4140-826E-219ADA6E60A3}" type="presParOf" srcId="{EEDA4BB0-6A03-4884-8063-E12B5192504F}" destId="{1C47A817-6586-4738-9856-FEAD45F1729F}" srcOrd="1" destOrd="0" presId="urn:microsoft.com/office/officeart/2005/8/layout/vList3"/>
    <dgm:cxn modelId="{2E0B0D78-C071-4F04-B731-8AED689124B5}" type="presParOf" srcId="{9437EA12-BD25-4675-80A3-E162C6750CA1}" destId="{D41737AB-7A14-437D-A575-11317F321B41}" srcOrd="9" destOrd="0" presId="urn:microsoft.com/office/officeart/2005/8/layout/vList3"/>
    <dgm:cxn modelId="{036C67EE-EE52-40BA-9E41-BD5B50DF7E04}" type="presParOf" srcId="{9437EA12-BD25-4675-80A3-E162C6750CA1}" destId="{49A5F438-C66E-4679-8EC8-6E64217BEEE3}" srcOrd="10" destOrd="0" presId="urn:microsoft.com/office/officeart/2005/8/layout/vList3"/>
    <dgm:cxn modelId="{097D7448-6053-487C-B9B1-0D3F82F00349}" type="presParOf" srcId="{49A5F438-C66E-4679-8EC8-6E64217BEEE3}" destId="{C7800BF3-287B-4F49-BE4D-7DC26435DF36}" srcOrd="0" destOrd="0" presId="urn:microsoft.com/office/officeart/2005/8/layout/vList3"/>
    <dgm:cxn modelId="{19A2E0EF-0AD1-4919-BC88-F75DBFF30F41}" type="presParOf" srcId="{49A5F438-C66E-4679-8EC8-6E64217BEEE3}" destId="{0ABB2BAC-CF9D-4047-8C15-643824B04788}" srcOrd="1" destOrd="0" presId="urn:microsoft.com/office/officeart/2005/8/layout/vList3"/>
    <dgm:cxn modelId="{A139E502-C12A-4CB9-98AC-30190D115DEA}" type="presParOf" srcId="{9437EA12-BD25-4675-80A3-E162C6750CA1}" destId="{00883981-7632-47D6-AD71-B29036C983BB}" srcOrd="11" destOrd="0" presId="urn:microsoft.com/office/officeart/2005/8/layout/vList3"/>
    <dgm:cxn modelId="{86E6D718-2090-495A-B20B-DE2DC68FA5DC}" type="presParOf" srcId="{9437EA12-BD25-4675-80A3-E162C6750CA1}" destId="{3D3FE469-F8DF-4E5F-941E-10B46F587874}" srcOrd="12" destOrd="0" presId="urn:microsoft.com/office/officeart/2005/8/layout/vList3"/>
    <dgm:cxn modelId="{7BF2EDF6-8FB1-4351-88D8-B38F4F06CB0B}" type="presParOf" srcId="{3D3FE469-F8DF-4E5F-941E-10B46F587874}" destId="{18BCC3AC-9732-4561-AA46-D6363EB3CBCF}" srcOrd="0" destOrd="0" presId="urn:microsoft.com/office/officeart/2005/8/layout/vList3"/>
    <dgm:cxn modelId="{73054E45-3F78-4D43-9704-D092F7E290A7}" type="presParOf" srcId="{3D3FE469-F8DF-4E5F-941E-10B46F587874}" destId="{DEE69537-D016-4FC0-A348-D1BC0A6CA9AA}" srcOrd="1" destOrd="0" presId="urn:microsoft.com/office/officeart/2005/8/layout/vList3"/>
    <dgm:cxn modelId="{AD695FB0-EE3D-4E77-B4FE-F4A772938B7F}" type="presParOf" srcId="{9437EA12-BD25-4675-80A3-E162C6750CA1}" destId="{BD44FE4D-DA9B-459C-B66E-8EB3670CB328}" srcOrd="13" destOrd="0" presId="urn:microsoft.com/office/officeart/2005/8/layout/vList3"/>
    <dgm:cxn modelId="{8ED9011A-BC7C-4087-8D17-9F3B01A2E07D}" type="presParOf" srcId="{9437EA12-BD25-4675-80A3-E162C6750CA1}" destId="{A2329B67-F53F-4180-8431-355C29ACDA33}" srcOrd="14" destOrd="0" presId="urn:microsoft.com/office/officeart/2005/8/layout/vList3"/>
    <dgm:cxn modelId="{9A30E638-0A47-4C84-9E8C-045C59ABEC25}" type="presParOf" srcId="{A2329B67-F53F-4180-8431-355C29ACDA33}" destId="{C04EA4D7-FA48-429E-BED5-C60036D0767B}" srcOrd="0" destOrd="0" presId="urn:microsoft.com/office/officeart/2005/8/layout/vList3"/>
    <dgm:cxn modelId="{C8C24094-97F8-445B-B27A-D2785B272012}" type="presParOf" srcId="{A2329B67-F53F-4180-8431-355C29ACDA33}" destId="{EE87E4E7-9B0A-4F28-B1B6-6354B57014E6}" srcOrd="1" destOrd="0" presId="urn:microsoft.com/office/officeart/2005/8/layout/vList3"/>
    <dgm:cxn modelId="{4BD1588E-7B82-47CC-976B-D41BD11BE649}" type="presParOf" srcId="{9437EA12-BD25-4675-80A3-E162C6750CA1}" destId="{6E7EC0CB-8DC3-4AB4-ACAB-A68E5AC9F75E}" srcOrd="15" destOrd="0" presId="urn:microsoft.com/office/officeart/2005/8/layout/vList3"/>
    <dgm:cxn modelId="{EA8CC697-40AF-48C9-AFC7-458EE7E4717C}" type="presParOf" srcId="{9437EA12-BD25-4675-80A3-E162C6750CA1}" destId="{D86451A5-90D3-42CB-8AB6-85DEA6A1DD94}" srcOrd="16" destOrd="0" presId="urn:microsoft.com/office/officeart/2005/8/layout/vList3"/>
    <dgm:cxn modelId="{2981C958-E104-4B0B-9D49-893D6830D6E0}" type="presParOf" srcId="{D86451A5-90D3-42CB-8AB6-85DEA6A1DD94}" destId="{5D7DB2CA-2E1D-4BB9-B3AE-FFB117F200AA}" srcOrd="0" destOrd="0" presId="urn:microsoft.com/office/officeart/2005/8/layout/vList3"/>
    <dgm:cxn modelId="{B903D460-D559-4182-B65D-FBAC365B0703}" type="presParOf" srcId="{D86451A5-90D3-42CB-8AB6-85DEA6A1DD94}" destId="{FA20C9B8-4B68-4128-9283-09CBE5B2C0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2234BA-D6A3-4AEA-A53B-07E6BC320957}" type="doc">
      <dgm:prSet loTypeId="urn:microsoft.com/office/officeart/2005/8/layout/vList5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1786D9-724A-4BB2-95E1-217AE3B9E320}">
      <dgm:prSet phldrT="[Text]" custT="1"/>
      <dgm:spPr/>
      <dgm:t>
        <a:bodyPr/>
        <a:lstStyle/>
        <a:p>
          <a:endParaRPr lang="en-US" sz="2400" dirty="0">
            <a:latin typeface="Candara" panose="020E0502030303020204" pitchFamily="34" charset="0"/>
          </a:endParaRPr>
        </a:p>
      </dgm:t>
    </dgm:pt>
    <dgm:pt modelId="{F2381A57-C946-42BA-A933-D54F6AB4157D}" type="parTrans" cxnId="{EBF23C27-BFE1-4325-9D7B-3CFCB5CD2D06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14783FF1-5B37-49A8-9FE7-EAB65B5FF829}" type="sibTrans" cxnId="{EBF23C27-BFE1-4325-9D7B-3CFCB5CD2D06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711C0BA0-F217-4DF8-A191-FBE5B7EF1D0D}">
      <dgm:prSet phldrT="[Text]" custT="1"/>
      <dgm:spPr/>
      <dgm:t>
        <a:bodyPr/>
        <a:lstStyle/>
        <a:p>
          <a:r>
            <a: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rPr>
            <a:t>Title of the report</a:t>
          </a:r>
          <a:endParaRPr lang="en-US" sz="2400" dirty="0">
            <a:latin typeface="Candara" pitchFamily="34" charset="0"/>
          </a:endParaRPr>
        </a:p>
      </dgm:t>
    </dgm:pt>
    <dgm:pt modelId="{04938548-D1F6-4037-83DF-9F1C6211F106}" type="parTrans" cxnId="{35159C9A-BEA6-4850-8223-1A4F3F85698B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EACEAEF5-5331-4EAC-BBC6-8950655ABF81}" type="sibTrans" cxnId="{35159C9A-BEA6-4850-8223-1A4F3F85698B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192D6B92-4CC4-4DBB-B96F-D79C6C076B63}">
      <dgm:prSet phldrT="[Text]" custT="1"/>
      <dgm:spPr/>
      <dgm:t>
        <a:bodyPr/>
        <a:lstStyle/>
        <a:p>
          <a:r>
            <a: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rPr>
            <a:t>Date of submission</a:t>
          </a:r>
          <a:endParaRPr lang="en-US" sz="2400" dirty="0">
            <a:latin typeface="Candara" pitchFamily="34" charset="0"/>
          </a:endParaRPr>
        </a:p>
      </dgm:t>
    </dgm:pt>
    <dgm:pt modelId="{AE4D9361-D1C6-491C-BE9F-410962C2A9C6}" type="parTrans" cxnId="{3D61A2CC-77A4-4B0B-B0CC-B762336338D3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603BEAB1-671B-4A28-BE8B-0D8F2AE5F4FB}" type="sibTrans" cxnId="{3D61A2CC-77A4-4B0B-B0CC-B762336338D3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A56ACC86-6FCB-4D3A-A518-8F4CE09E903F}">
      <dgm:prSet phldrT="[Text]" custT="1"/>
      <dgm:spPr/>
      <dgm:t>
        <a:bodyPr/>
        <a:lstStyle/>
        <a:p>
          <a:endParaRPr lang="en-US" sz="2400" dirty="0">
            <a:latin typeface="Candara" panose="020E0502030303020204" pitchFamily="34" charset="0"/>
          </a:endParaRPr>
        </a:p>
      </dgm:t>
    </dgm:pt>
    <dgm:pt modelId="{18C296C2-00DB-40C8-ABDD-BD516334C9B0}" type="parTrans" cxnId="{946966E1-4406-4248-99AF-4565533DAAC6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0156AAE5-4BC0-4F5A-9565-44F9BD61BEF0}" type="sibTrans" cxnId="{946966E1-4406-4248-99AF-4565533DAAC6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0C8948A1-2E1C-473D-A5F0-CDCA98FF783E}">
      <dgm:prSet phldrT="[Text]" custT="1"/>
      <dgm:spPr/>
      <dgm:t>
        <a:bodyPr/>
        <a:lstStyle/>
        <a:p>
          <a:r>
            <a: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rPr>
            <a:t>Addresser’s name</a:t>
          </a:r>
          <a:endParaRPr lang="en-US" sz="2400" dirty="0">
            <a:latin typeface="Candara" pitchFamily="34" charset="0"/>
          </a:endParaRPr>
        </a:p>
      </dgm:t>
    </dgm:pt>
    <dgm:pt modelId="{5DCD4A8F-90F1-42E9-A361-9D96D3B8603C}" type="parTrans" cxnId="{E873CCE1-8535-4F97-8C30-2BEDD142422F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AD6B1E90-AD16-4F27-A249-152972DFAE42}" type="sibTrans" cxnId="{E873CCE1-8535-4F97-8C30-2BEDD142422F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61F04C36-3CDD-492B-B2E5-ED5D6632F782}">
      <dgm:prSet phldrT="[Text]" custT="1"/>
      <dgm:spPr/>
      <dgm:t>
        <a:bodyPr/>
        <a:lstStyle/>
        <a:p>
          <a:endParaRPr lang="en-US" sz="2400" dirty="0">
            <a:latin typeface="Candara" panose="020E0502030303020204" pitchFamily="34" charset="0"/>
          </a:endParaRPr>
        </a:p>
      </dgm:t>
    </dgm:pt>
    <dgm:pt modelId="{AF66AB67-3B69-4651-B45E-BC795E59D873}" type="sibTrans" cxnId="{93410D0F-FDB5-4D26-832E-0C8F63B459FA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40B24D56-296C-4731-8894-FC24F065A042}" type="parTrans" cxnId="{93410D0F-FDB5-4D26-832E-0C8F63B459FA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26D389C2-6B95-4BF9-9736-676AA4ECD0B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rPr>
            <a:t>Addressee’s name</a:t>
          </a:r>
          <a:endParaRPr lang="en-US" sz="2400" dirty="0">
            <a:latin typeface="Candara" pitchFamily="34" charset="0"/>
          </a:endParaRPr>
        </a:p>
      </dgm:t>
    </dgm:pt>
    <dgm:pt modelId="{6D53E4C6-55A1-42B2-98F5-0A79C42DF723}" type="parTrans" cxnId="{F2C134D3-87CC-4E64-9CB9-A56CE268A182}">
      <dgm:prSet/>
      <dgm:spPr/>
      <dgm:t>
        <a:bodyPr/>
        <a:lstStyle/>
        <a:p>
          <a:endParaRPr lang="en-US" sz="2400"/>
        </a:p>
      </dgm:t>
    </dgm:pt>
    <dgm:pt modelId="{76A2D5CF-8760-46F0-8656-371D6DB7B3EC}" type="sibTrans" cxnId="{F2C134D3-87CC-4E64-9CB9-A56CE268A182}">
      <dgm:prSet/>
      <dgm:spPr/>
      <dgm:t>
        <a:bodyPr/>
        <a:lstStyle/>
        <a:p>
          <a:endParaRPr lang="en-US" sz="2400"/>
        </a:p>
      </dgm:t>
    </dgm:pt>
    <dgm:pt modelId="{DC11C3B7-249B-424D-83AA-24C4C0C95CB1}">
      <dgm:prSet phldrT="[Text]" custT="1"/>
      <dgm:spPr/>
      <dgm:t>
        <a:bodyPr/>
        <a:lstStyle/>
        <a:p>
          <a:endParaRPr lang="en-US" sz="2400" dirty="0">
            <a:latin typeface="Candara" panose="020E0502030303020204" pitchFamily="34" charset="0"/>
          </a:endParaRPr>
        </a:p>
      </dgm:t>
    </dgm:pt>
    <dgm:pt modelId="{D85CCDF8-1C72-4799-9CA7-98585B1F5A7E}" type="parTrans" cxnId="{18759EC6-A1F0-4692-9976-F4D3A1A174DA}">
      <dgm:prSet/>
      <dgm:spPr/>
      <dgm:t>
        <a:bodyPr/>
        <a:lstStyle/>
        <a:p>
          <a:endParaRPr lang="en-US" sz="2400"/>
        </a:p>
      </dgm:t>
    </dgm:pt>
    <dgm:pt modelId="{2518B4D0-5AC3-4523-8019-F7AD6B06E0D5}" type="sibTrans" cxnId="{18759EC6-A1F0-4692-9976-F4D3A1A174DA}">
      <dgm:prSet/>
      <dgm:spPr/>
      <dgm:t>
        <a:bodyPr/>
        <a:lstStyle/>
        <a:p>
          <a:endParaRPr lang="en-US" sz="2400"/>
        </a:p>
      </dgm:t>
    </dgm:pt>
    <dgm:pt modelId="{AA9A3B0F-0660-46D1-8ADE-7F052501D721}" type="pres">
      <dgm:prSet presAssocID="{882234BA-D6A3-4AEA-A53B-07E6BC320957}" presName="Name0" presStyleCnt="0">
        <dgm:presLayoutVars>
          <dgm:dir/>
          <dgm:animLvl val="lvl"/>
          <dgm:resizeHandles val="exact"/>
        </dgm:presLayoutVars>
      </dgm:prSet>
      <dgm:spPr/>
    </dgm:pt>
    <dgm:pt modelId="{AA3C0785-E05E-4C4E-9BAB-A632072668E5}" type="pres">
      <dgm:prSet presAssocID="{BA1786D9-724A-4BB2-95E1-217AE3B9E320}" presName="linNode" presStyleCnt="0"/>
      <dgm:spPr/>
    </dgm:pt>
    <dgm:pt modelId="{072C0D30-EBBB-4349-B791-0714330ACEF0}" type="pres">
      <dgm:prSet presAssocID="{BA1786D9-724A-4BB2-95E1-217AE3B9E320}" presName="parentText" presStyleLbl="node1" presStyleIdx="0" presStyleCnt="4" custScaleX="11971">
        <dgm:presLayoutVars>
          <dgm:chMax val="1"/>
          <dgm:bulletEnabled val="1"/>
        </dgm:presLayoutVars>
      </dgm:prSet>
      <dgm:spPr/>
    </dgm:pt>
    <dgm:pt modelId="{C8C14F79-572A-4240-8546-5BFE2A3639BC}" type="pres">
      <dgm:prSet presAssocID="{BA1786D9-724A-4BB2-95E1-217AE3B9E320}" presName="descendantText" presStyleLbl="alignAccFollowNode1" presStyleIdx="0" presStyleCnt="4">
        <dgm:presLayoutVars>
          <dgm:bulletEnabled val="1"/>
        </dgm:presLayoutVars>
      </dgm:prSet>
      <dgm:spPr/>
    </dgm:pt>
    <dgm:pt modelId="{86E70B31-8FCE-4EC8-AFD1-5C3404D79150}" type="pres">
      <dgm:prSet presAssocID="{14783FF1-5B37-49A8-9FE7-EAB65B5FF829}" presName="sp" presStyleCnt="0"/>
      <dgm:spPr/>
    </dgm:pt>
    <dgm:pt modelId="{1589CF93-D242-46E7-A6E4-6B8FFAAD6E3D}" type="pres">
      <dgm:prSet presAssocID="{61F04C36-3CDD-492B-B2E5-ED5D6632F782}" presName="linNode" presStyleCnt="0"/>
      <dgm:spPr/>
    </dgm:pt>
    <dgm:pt modelId="{B06474FE-AA28-4074-AB82-6942075A7E1B}" type="pres">
      <dgm:prSet presAssocID="{61F04C36-3CDD-492B-B2E5-ED5D6632F782}" presName="parentText" presStyleLbl="node1" presStyleIdx="1" presStyleCnt="4" custScaleX="11865">
        <dgm:presLayoutVars>
          <dgm:chMax val="1"/>
          <dgm:bulletEnabled val="1"/>
        </dgm:presLayoutVars>
      </dgm:prSet>
      <dgm:spPr/>
    </dgm:pt>
    <dgm:pt modelId="{B37CAC95-98D1-4980-82FD-46C20454418B}" type="pres">
      <dgm:prSet presAssocID="{61F04C36-3CDD-492B-B2E5-ED5D6632F782}" presName="descendantText" presStyleLbl="alignAccFollowNode1" presStyleIdx="1" presStyleCnt="4">
        <dgm:presLayoutVars>
          <dgm:bulletEnabled val="1"/>
        </dgm:presLayoutVars>
      </dgm:prSet>
      <dgm:spPr/>
    </dgm:pt>
    <dgm:pt modelId="{B1ECD4F8-7687-44DA-A46D-449AF5B62394}" type="pres">
      <dgm:prSet presAssocID="{AF66AB67-3B69-4651-B45E-BC795E59D873}" presName="sp" presStyleCnt="0"/>
      <dgm:spPr/>
    </dgm:pt>
    <dgm:pt modelId="{B1DF3576-E7AF-4A74-B1A5-B5FD9F168F5B}" type="pres">
      <dgm:prSet presAssocID="{A56ACC86-6FCB-4D3A-A518-8F4CE09E903F}" presName="linNode" presStyleCnt="0"/>
      <dgm:spPr/>
    </dgm:pt>
    <dgm:pt modelId="{701E5611-AB4B-444E-B863-39745BB4E31C}" type="pres">
      <dgm:prSet presAssocID="{A56ACC86-6FCB-4D3A-A518-8F4CE09E903F}" presName="parentText" presStyleLbl="node1" presStyleIdx="2" presStyleCnt="4" custScaleX="12441">
        <dgm:presLayoutVars>
          <dgm:chMax val="1"/>
          <dgm:bulletEnabled val="1"/>
        </dgm:presLayoutVars>
      </dgm:prSet>
      <dgm:spPr/>
    </dgm:pt>
    <dgm:pt modelId="{335198F2-E2A0-4533-BEAC-693E3C77A43E}" type="pres">
      <dgm:prSet presAssocID="{A56ACC86-6FCB-4D3A-A518-8F4CE09E903F}" presName="descendantText" presStyleLbl="alignAccFollowNode1" presStyleIdx="2" presStyleCnt="4">
        <dgm:presLayoutVars>
          <dgm:bulletEnabled val="1"/>
        </dgm:presLayoutVars>
      </dgm:prSet>
      <dgm:spPr/>
    </dgm:pt>
    <dgm:pt modelId="{DAE3B1C2-90DF-4009-8607-068C63DBE56A}" type="pres">
      <dgm:prSet presAssocID="{0156AAE5-4BC0-4F5A-9565-44F9BD61BEF0}" presName="sp" presStyleCnt="0"/>
      <dgm:spPr/>
    </dgm:pt>
    <dgm:pt modelId="{A870CC17-1DE5-47B3-9B60-FFC1A6D610FB}" type="pres">
      <dgm:prSet presAssocID="{DC11C3B7-249B-424D-83AA-24C4C0C95CB1}" presName="linNode" presStyleCnt="0"/>
      <dgm:spPr/>
    </dgm:pt>
    <dgm:pt modelId="{E453D1FA-7960-41AE-AB6B-67162F4320D5}" type="pres">
      <dgm:prSet presAssocID="{DC11C3B7-249B-424D-83AA-24C4C0C95CB1}" presName="parentText" presStyleLbl="node1" presStyleIdx="3" presStyleCnt="4" custScaleX="12441">
        <dgm:presLayoutVars>
          <dgm:chMax val="1"/>
          <dgm:bulletEnabled val="1"/>
        </dgm:presLayoutVars>
      </dgm:prSet>
      <dgm:spPr/>
    </dgm:pt>
    <dgm:pt modelId="{AADEB3F7-FD5A-48A7-A1EE-EB9C0B9F1825}" type="pres">
      <dgm:prSet presAssocID="{DC11C3B7-249B-424D-83AA-24C4C0C95CB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3410D0F-FDB5-4D26-832E-0C8F63B459FA}" srcId="{882234BA-D6A3-4AEA-A53B-07E6BC320957}" destId="{61F04C36-3CDD-492B-B2E5-ED5D6632F782}" srcOrd="1" destOrd="0" parTransId="{40B24D56-296C-4731-8894-FC24F065A042}" sibTransId="{AF66AB67-3B69-4651-B45E-BC795E59D873}"/>
    <dgm:cxn modelId="{EBF23C27-BFE1-4325-9D7B-3CFCB5CD2D06}" srcId="{882234BA-D6A3-4AEA-A53B-07E6BC320957}" destId="{BA1786D9-724A-4BB2-95E1-217AE3B9E320}" srcOrd="0" destOrd="0" parTransId="{F2381A57-C946-42BA-A933-D54F6AB4157D}" sibTransId="{14783FF1-5B37-49A8-9FE7-EAB65B5FF829}"/>
    <dgm:cxn modelId="{6D103E28-6842-4BE5-870C-03126936990F}" type="presOf" srcId="{711C0BA0-F217-4DF8-A191-FBE5B7EF1D0D}" destId="{C8C14F79-572A-4240-8546-5BFE2A3639BC}" srcOrd="0" destOrd="0" presId="urn:microsoft.com/office/officeart/2005/8/layout/vList5"/>
    <dgm:cxn modelId="{0AF37659-761B-482B-A1A9-7AF9C78A368A}" type="presOf" srcId="{882234BA-D6A3-4AEA-A53B-07E6BC320957}" destId="{AA9A3B0F-0660-46D1-8ADE-7F052501D721}" srcOrd="0" destOrd="0" presId="urn:microsoft.com/office/officeart/2005/8/layout/vList5"/>
    <dgm:cxn modelId="{31E3B28B-8E37-4074-A7F4-7E9FB59E9844}" type="presOf" srcId="{0C8948A1-2E1C-473D-A5F0-CDCA98FF783E}" destId="{335198F2-E2A0-4533-BEAC-693E3C77A43E}" srcOrd="0" destOrd="0" presId="urn:microsoft.com/office/officeart/2005/8/layout/vList5"/>
    <dgm:cxn modelId="{35159C9A-BEA6-4850-8223-1A4F3F85698B}" srcId="{BA1786D9-724A-4BB2-95E1-217AE3B9E320}" destId="{711C0BA0-F217-4DF8-A191-FBE5B7EF1D0D}" srcOrd="0" destOrd="0" parTransId="{04938548-D1F6-4037-83DF-9F1C6211F106}" sibTransId="{EACEAEF5-5331-4EAC-BBC6-8950655ABF81}"/>
    <dgm:cxn modelId="{2EBBD7A9-0D56-4DEE-9574-6C803DB32C7C}" type="presOf" srcId="{A56ACC86-6FCB-4D3A-A518-8F4CE09E903F}" destId="{701E5611-AB4B-444E-B863-39745BB4E31C}" srcOrd="0" destOrd="0" presId="urn:microsoft.com/office/officeart/2005/8/layout/vList5"/>
    <dgm:cxn modelId="{B09DD0B1-3231-4F4B-B917-9CC03C45B10F}" type="presOf" srcId="{DC11C3B7-249B-424D-83AA-24C4C0C95CB1}" destId="{E453D1FA-7960-41AE-AB6B-67162F4320D5}" srcOrd="0" destOrd="0" presId="urn:microsoft.com/office/officeart/2005/8/layout/vList5"/>
    <dgm:cxn modelId="{CDD16EC3-929C-4C43-B0DB-220B10257323}" type="presOf" srcId="{26D389C2-6B95-4BF9-9736-676AA4ECD0BB}" destId="{AADEB3F7-FD5A-48A7-A1EE-EB9C0B9F1825}" srcOrd="0" destOrd="0" presId="urn:microsoft.com/office/officeart/2005/8/layout/vList5"/>
    <dgm:cxn modelId="{18759EC6-A1F0-4692-9976-F4D3A1A174DA}" srcId="{882234BA-D6A3-4AEA-A53B-07E6BC320957}" destId="{DC11C3B7-249B-424D-83AA-24C4C0C95CB1}" srcOrd="3" destOrd="0" parTransId="{D85CCDF8-1C72-4799-9CA7-98585B1F5A7E}" sibTransId="{2518B4D0-5AC3-4523-8019-F7AD6B06E0D5}"/>
    <dgm:cxn modelId="{165265CC-F2AD-4FAC-940D-89AEA6DFFD36}" type="presOf" srcId="{192D6B92-4CC4-4DBB-B96F-D79C6C076B63}" destId="{B37CAC95-98D1-4980-82FD-46C20454418B}" srcOrd="0" destOrd="0" presId="urn:microsoft.com/office/officeart/2005/8/layout/vList5"/>
    <dgm:cxn modelId="{3D61A2CC-77A4-4B0B-B0CC-B762336338D3}" srcId="{61F04C36-3CDD-492B-B2E5-ED5D6632F782}" destId="{192D6B92-4CC4-4DBB-B96F-D79C6C076B63}" srcOrd="0" destOrd="0" parTransId="{AE4D9361-D1C6-491C-BE9F-410962C2A9C6}" sibTransId="{603BEAB1-671B-4A28-BE8B-0D8F2AE5F4FB}"/>
    <dgm:cxn modelId="{F2C134D3-87CC-4E64-9CB9-A56CE268A182}" srcId="{DC11C3B7-249B-424D-83AA-24C4C0C95CB1}" destId="{26D389C2-6B95-4BF9-9736-676AA4ECD0BB}" srcOrd="0" destOrd="0" parTransId="{6D53E4C6-55A1-42B2-98F5-0A79C42DF723}" sibTransId="{76A2D5CF-8760-46F0-8656-371D6DB7B3EC}"/>
    <dgm:cxn modelId="{946966E1-4406-4248-99AF-4565533DAAC6}" srcId="{882234BA-D6A3-4AEA-A53B-07E6BC320957}" destId="{A56ACC86-6FCB-4D3A-A518-8F4CE09E903F}" srcOrd="2" destOrd="0" parTransId="{18C296C2-00DB-40C8-ABDD-BD516334C9B0}" sibTransId="{0156AAE5-4BC0-4F5A-9565-44F9BD61BEF0}"/>
    <dgm:cxn modelId="{E873CCE1-8535-4F97-8C30-2BEDD142422F}" srcId="{A56ACC86-6FCB-4D3A-A518-8F4CE09E903F}" destId="{0C8948A1-2E1C-473D-A5F0-CDCA98FF783E}" srcOrd="0" destOrd="0" parTransId="{5DCD4A8F-90F1-42E9-A361-9D96D3B8603C}" sibTransId="{AD6B1E90-AD16-4F27-A249-152972DFAE42}"/>
    <dgm:cxn modelId="{512DAFE5-F1D8-4B00-822E-4534C9AAE831}" type="presOf" srcId="{61F04C36-3CDD-492B-B2E5-ED5D6632F782}" destId="{B06474FE-AA28-4074-AB82-6942075A7E1B}" srcOrd="0" destOrd="0" presId="urn:microsoft.com/office/officeart/2005/8/layout/vList5"/>
    <dgm:cxn modelId="{BDCD94ED-D8AB-4425-BD60-1F8B4B6CA905}" type="presOf" srcId="{BA1786D9-724A-4BB2-95E1-217AE3B9E320}" destId="{072C0D30-EBBB-4349-B791-0714330ACEF0}" srcOrd="0" destOrd="0" presId="urn:microsoft.com/office/officeart/2005/8/layout/vList5"/>
    <dgm:cxn modelId="{A062C5C9-05A4-464D-AFCB-0B64EAC3DE7B}" type="presParOf" srcId="{AA9A3B0F-0660-46D1-8ADE-7F052501D721}" destId="{AA3C0785-E05E-4C4E-9BAB-A632072668E5}" srcOrd="0" destOrd="0" presId="urn:microsoft.com/office/officeart/2005/8/layout/vList5"/>
    <dgm:cxn modelId="{84990083-6A55-4519-B5BC-9B208E2E3668}" type="presParOf" srcId="{AA3C0785-E05E-4C4E-9BAB-A632072668E5}" destId="{072C0D30-EBBB-4349-B791-0714330ACEF0}" srcOrd="0" destOrd="0" presId="urn:microsoft.com/office/officeart/2005/8/layout/vList5"/>
    <dgm:cxn modelId="{65B127AF-E9E8-48A3-A517-7DFA46967118}" type="presParOf" srcId="{AA3C0785-E05E-4C4E-9BAB-A632072668E5}" destId="{C8C14F79-572A-4240-8546-5BFE2A3639BC}" srcOrd="1" destOrd="0" presId="urn:microsoft.com/office/officeart/2005/8/layout/vList5"/>
    <dgm:cxn modelId="{4506BF52-B38F-411B-BB26-EAFDF93A7398}" type="presParOf" srcId="{AA9A3B0F-0660-46D1-8ADE-7F052501D721}" destId="{86E70B31-8FCE-4EC8-AFD1-5C3404D79150}" srcOrd="1" destOrd="0" presId="urn:microsoft.com/office/officeart/2005/8/layout/vList5"/>
    <dgm:cxn modelId="{E958B1CC-09C0-411B-85E9-C9189FC3BFEF}" type="presParOf" srcId="{AA9A3B0F-0660-46D1-8ADE-7F052501D721}" destId="{1589CF93-D242-46E7-A6E4-6B8FFAAD6E3D}" srcOrd="2" destOrd="0" presId="urn:microsoft.com/office/officeart/2005/8/layout/vList5"/>
    <dgm:cxn modelId="{88B26F90-9CB7-4D63-A842-4279EB9A94B0}" type="presParOf" srcId="{1589CF93-D242-46E7-A6E4-6B8FFAAD6E3D}" destId="{B06474FE-AA28-4074-AB82-6942075A7E1B}" srcOrd="0" destOrd="0" presId="urn:microsoft.com/office/officeart/2005/8/layout/vList5"/>
    <dgm:cxn modelId="{6BB41245-CE26-462C-BF58-11A21628D1E2}" type="presParOf" srcId="{1589CF93-D242-46E7-A6E4-6B8FFAAD6E3D}" destId="{B37CAC95-98D1-4980-82FD-46C20454418B}" srcOrd="1" destOrd="0" presId="urn:microsoft.com/office/officeart/2005/8/layout/vList5"/>
    <dgm:cxn modelId="{C2371D68-DC0F-401F-8298-DB5B990C1840}" type="presParOf" srcId="{AA9A3B0F-0660-46D1-8ADE-7F052501D721}" destId="{B1ECD4F8-7687-44DA-A46D-449AF5B62394}" srcOrd="3" destOrd="0" presId="urn:microsoft.com/office/officeart/2005/8/layout/vList5"/>
    <dgm:cxn modelId="{FC644304-D3DE-4DFC-8D49-366AF380A4AA}" type="presParOf" srcId="{AA9A3B0F-0660-46D1-8ADE-7F052501D721}" destId="{B1DF3576-E7AF-4A74-B1A5-B5FD9F168F5B}" srcOrd="4" destOrd="0" presId="urn:microsoft.com/office/officeart/2005/8/layout/vList5"/>
    <dgm:cxn modelId="{07F9C7E4-3B9A-40C3-8115-5FC1FB83A274}" type="presParOf" srcId="{B1DF3576-E7AF-4A74-B1A5-B5FD9F168F5B}" destId="{701E5611-AB4B-444E-B863-39745BB4E31C}" srcOrd="0" destOrd="0" presId="urn:microsoft.com/office/officeart/2005/8/layout/vList5"/>
    <dgm:cxn modelId="{644EFC41-2F67-4A86-B063-1027D3E32210}" type="presParOf" srcId="{B1DF3576-E7AF-4A74-B1A5-B5FD9F168F5B}" destId="{335198F2-E2A0-4533-BEAC-693E3C77A43E}" srcOrd="1" destOrd="0" presId="urn:microsoft.com/office/officeart/2005/8/layout/vList5"/>
    <dgm:cxn modelId="{5AC6CB7C-1ACD-4B08-8AAD-BC1492385113}" type="presParOf" srcId="{AA9A3B0F-0660-46D1-8ADE-7F052501D721}" destId="{DAE3B1C2-90DF-4009-8607-068C63DBE56A}" srcOrd="5" destOrd="0" presId="urn:microsoft.com/office/officeart/2005/8/layout/vList5"/>
    <dgm:cxn modelId="{5FBA6583-EC25-4D79-ABE2-2BCC9EC00A58}" type="presParOf" srcId="{AA9A3B0F-0660-46D1-8ADE-7F052501D721}" destId="{A870CC17-1DE5-47B3-9B60-FFC1A6D610FB}" srcOrd="6" destOrd="0" presId="urn:microsoft.com/office/officeart/2005/8/layout/vList5"/>
    <dgm:cxn modelId="{39E482C8-8821-4720-A78B-7AE89B5FF334}" type="presParOf" srcId="{A870CC17-1DE5-47B3-9B60-FFC1A6D610FB}" destId="{E453D1FA-7960-41AE-AB6B-67162F4320D5}" srcOrd="0" destOrd="0" presId="urn:microsoft.com/office/officeart/2005/8/layout/vList5"/>
    <dgm:cxn modelId="{944CC443-7EE1-4446-B5BD-FBC214E1F010}" type="presParOf" srcId="{A870CC17-1DE5-47B3-9B60-FFC1A6D610FB}" destId="{AADEB3F7-FD5A-48A7-A1EE-EB9C0B9F182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5F7B90-E016-4CDC-8ABB-850C23D4E6BC}" type="doc">
      <dgm:prSet loTypeId="urn:microsoft.com/office/officeart/2005/8/layout/hierarchy3" loCatId="list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8C96774-1C4F-45C5-9D8D-8D002D8109C8}">
      <dgm:prSet phldrT="[Text]" custT="1"/>
      <dgm:spPr/>
      <dgm:t>
        <a:bodyPr/>
        <a:lstStyle/>
        <a:p>
          <a:pPr algn="l"/>
          <a:r>
            <a:rPr lang="en-US" sz="2000" b="1" kern="1200" dirty="0">
              <a:solidFill>
                <a:prstClr val="black"/>
              </a:solidFill>
              <a:latin typeface="Candara" panose="020E0502030303020204" pitchFamily="34" charset="0"/>
              <a:ea typeface="+mn-ea"/>
              <a:cs typeface="+mn-cs"/>
            </a:rPr>
            <a:t>  A sequential list of a report’s organizational structure</a:t>
          </a:r>
        </a:p>
      </dgm:t>
    </dgm:pt>
    <dgm:pt modelId="{BB898A0D-BD39-4FD3-B89C-F4570F219F82}" type="parTrans" cxnId="{80E7EA1E-822D-4188-A118-9795C813356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422D076-BDD1-44B0-8994-EB096F835F9E}" type="sibTrans" cxnId="{80E7EA1E-822D-4188-A118-9795C813356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CC68CD70-E482-479A-850C-91DC25C21BC6}">
      <dgm:prSet phldrT="[Text]" custT="1"/>
      <dgm:spPr/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Scope</a:t>
          </a:r>
        </a:p>
      </dgm:t>
    </dgm:pt>
    <dgm:pt modelId="{E0F3AB17-F59F-4DB3-8C0E-FBC9D9C131C4}" type="parTrans" cxnId="{CEFD9121-99B0-47B0-B801-2A4A8E6974C8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DABB1983-66A4-4433-AE52-C288ACFA4572}" type="sibTrans" cxnId="{CEFD9121-99B0-47B0-B801-2A4A8E6974C8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C89259E2-8213-48D6-AEC5-A9C4B2843800}">
      <dgm:prSet phldrT="[Text]" custT="1"/>
      <dgm:spPr/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Page numbers</a:t>
          </a:r>
        </a:p>
      </dgm:t>
    </dgm:pt>
    <dgm:pt modelId="{F64AECD9-77FC-45D4-8FBB-FEB1CF8E691D}" type="parTrans" cxnId="{1010F9C9-9DC4-4CA9-9D44-6DC879F5806D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5FB5FDE8-985F-4147-973C-52BA3D9F5074}" type="sibTrans" cxnId="{1010F9C9-9DC4-4CA9-9D44-6DC879F5806D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A5220E84-9D72-4203-99AD-15F6B54020A8}">
      <dgm:prSet phldrT="[Text]" custT="1"/>
      <dgm:spPr/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First step towards organization</a:t>
          </a:r>
        </a:p>
      </dgm:t>
    </dgm:pt>
    <dgm:pt modelId="{6BAFE624-2DF5-40B4-B84C-2936BFAAA6D2}" type="parTrans" cxnId="{D4DCA192-FC87-44FC-B49E-80F20CA71C9D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A08B1C2F-2E95-4EFB-B232-AF69B4A7CB3B}" type="sibTrans" cxnId="{D4DCA192-FC87-44FC-B49E-80F20CA71C9D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05392F1B-AC96-41D9-8F16-B41F654BAC1F}">
      <dgm:prSet phldrT="[Text]" custT="1"/>
      <dgm:spPr/>
      <dgm:t>
        <a:bodyPr/>
        <a:lstStyle/>
        <a:p>
          <a:pPr algn="l"/>
          <a:r>
            <a:rPr lang="en-US" sz="2000">
              <a:latin typeface="Candara" panose="020E0502030303020204" pitchFamily="34" charset="0"/>
            </a:rPr>
            <a:t>Decimal system</a:t>
          </a:r>
          <a:endParaRPr lang="en-US" sz="2000" dirty="0">
            <a:latin typeface="Candara" panose="020E0502030303020204" pitchFamily="34" charset="0"/>
          </a:endParaRPr>
        </a:p>
      </dgm:t>
    </dgm:pt>
    <dgm:pt modelId="{578795DE-D2AA-482E-9821-4D46D7164030}" type="parTrans" cxnId="{6866B4A6-66A9-4CB0-B2AB-CBFF04890B6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ED71CF8-4762-4AF2-88AA-ED23CC4F2C1D}" type="sibTrans" cxnId="{6866B4A6-66A9-4CB0-B2AB-CBFF04890B6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513A47D-E154-4E8D-B61B-B1AAE1A22A4E}">
      <dgm:prSet phldrT="[Text]" custT="1"/>
      <dgm:spPr/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Executive summary and TOC provided with roman numerals</a:t>
          </a:r>
        </a:p>
      </dgm:t>
    </dgm:pt>
    <dgm:pt modelId="{7A6B4829-D839-4A71-A053-FA99E9C87770}" type="parTrans" cxnId="{B31E0203-AC33-4161-8832-0C0F967AA77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89899AE-2349-46A4-BFF9-F3E190F58008}" type="sibTrans" cxnId="{B31E0203-AC33-4161-8832-0C0F967AA77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0A84A85-6FA7-43EC-ADE2-37BF379807B8}">
      <dgm:prSet phldrT="[Text]" custT="1"/>
      <dgm:spPr/>
      <dgm:t>
        <a:bodyPr/>
        <a:lstStyle/>
        <a:p>
          <a:pPr algn="l"/>
          <a:r>
            <a:rPr lang="en-US" sz="2000">
              <a:latin typeface="Candara" panose="020E0502030303020204" pitchFamily="34" charset="0"/>
            </a:rPr>
            <a:t>Rest is decimal</a:t>
          </a:r>
          <a:endParaRPr lang="en-US" sz="2000" dirty="0">
            <a:latin typeface="Candara" panose="020E0502030303020204" pitchFamily="34" charset="0"/>
          </a:endParaRPr>
        </a:p>
      </dgm:t>
    </dgm:pt>
    <dgm:pt modelId="{81DCD7DB-723C-41FD-917E-EAA0ABDAAD60}" type="parTrans" cxnId="{FEBD2D55-C1E1-459B-A9D4-B7265F44D38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C034CAA-0E50-4937-B60F-C41015F131BE}" type="sibTrans" cxnId="{FEBD2D55-C1E1-459B-A9D4-B7265F44D38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E40744F-5ECE-4011-B2E4-B9F55CC68288}" type="pres">
      <dgm:prSet presAssocID="{7D5F7B90-E016-4CDC-8ABB-850C23D4E6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611FC5-26A5-40B5-A5B2-48BCF3F8B3AC}" type="pres">
      <dgm:prSet presAssocID="{08C96774-1C4F-45C5-9D8D-8D002D8109C8}" presName="root" presStyleCnt="0"/>
      <dgm:spPr/>
    </dgm:pt>
    <dgm:pt modelId="{2319C298-3821-4F32-B580-FEA755E168F0}" type="pres">
      <dgm:prSet presAssocID="{08C96774-1C4F-45C5-9D8D-8D002D8109C8}" presName="rootComposite" presStyleCnt="0"/>
      <dgm:spPr/>
    </dgm:pt>
    <dgm:pt modelId="{01628E2F-A8A3-4A0B-84BB-A3710B131C2E}" type="pres">
      <dgm:prSet presAssocID="{08C96774-1C4F-45C5-9D8D-8D002D8109C8}" presName="rootText" presStyleLbl="node1" presStyleIdx="0" presStyleCnt="1" custScaleX="637828" custScaleY="65687"/>
      <dgm:spPr/>
    </dgm:pt>
    <dgm:pt modelId="{DE889D31-5A2E-42EE-AA23-EAD0698C8EE2}" type="pres">
      <dgm:prSet presAssocID="{08C96774-1C4F-45C5-9D8D-8D002D8109C8}" presName="rootConnector" presStyleLbl="node1" presStyleIdx="0" presStyleCnt="1"/>
      <dgm:spPr/>
    </dgm:pt>
    <dgm:pt modelId="{375F1DA0-F134-4482-AF78-36F77C851759}" type="pres">
      <dgm:prSet presAssocID="{08C96774-1C4F-45C5-9D8D-8D002D8109C8}" presName="childShape" presStyleCnt="0"/>
      <dgm:spPr/>
    </dgm:pt>
    <dgm:pt modelId="{3B2124BF-EBBF-41EF-BB97-558260E74168}" type="pres">
      <dgm:prSet presAssocID="{E0F3AB17-F59F-4DB3-8C0E-FBC9D9C131C4}" presName="Name13" presStyleLbl="parChTrans1D2" presStyleIdx="0" presStyleCnt="6"/>
      <dgm:spPr/>
    </dgm:pt>
    <dgm:pt modelId="{8EFFBD05-C8EC-4D68-A04A-C5E903E400B7}" type="pres">
      <dgm:prSet presAssocID="{CC68CD70-E482-479A-850C-91DC25C21BC6}" presName="childText" presStyleLbl="bgAcc1" presStyleIdx="0" presStyleCnt="6" custScaleX="833373" custScaleY="66260">
        <dgm:presLayoutVars>
          <dgm:bulletEnabled val="1"/>
        </dgm:presLayoutVars>
      </dgm:prSet>
      <dgm:spPr/>
    </dgm:pt>
    <dgm:pt modelId="{88489B7F-1B4E-468B-A7E4-4C8177A752F9}" type="pres">
      <dgm:prSet presAssocID="{F64AECD9-77FC-45D4-8FBB-FEB1CF8E691D}" presName="Name13" presStyleLbl="parChTrans1D2" presStyleIdx="1" presStyleCnt="6"/>
      <dgm:spPr/>
    </dgm:pt>
    <dgm:pt modelId="{64AB820B-293F-495D-9583-531C5582C50C}" type="pres">
      <dgm:prSet presAssocID="{C89259E2-8213-48D6-AEC5-A9C4B2843800}" presName="childText" presStyleLbl="bgAcc1" presStyleIdx="1" presStyleCnt="6" custScaleX="837388" custScaleY="64655">
        <dgm:presLayoutVars>
          <dgm:bulletEnabled val="1"/>
        </dgm:presLayoutVars>
      </dgm:prSet>
      <dgm:spPr/>
    </dgm:pt>
    <dgm:pt modelId="{128CE0CF-08EC-4A22-A252-0A8AC593306A}" type="pres">
      <dgm:prSet presAssocID="{6BAFE624-2DF5-40B4-B84C-2936BFAAA6D2}" presName="Name13" presStyleLbl="parChTrans1D2" presStyleIdx="2" presStyleCnt="6"/>
      <dgm:spPr/>
    </dgm:pt>
    <dgm:pt modelId="{34592D25-6A19-4F64-93BB-2FEF52C56C86}" type="pres">
      <dgm:prSet presAssocID="{A5220E84-9D72-4203-99AD-15F6B54020A8}" presName="childText" presStyleLbl="bgAcc1" presStyleIdx="2" presStyleCnt="6" custScaleX="837388" custScaleY="62010">
        <dgm:presLayoutVars>
          <dgm:bulletEnabled val="1"/>
        </dgm:presLayoutVars>
      </dgm:prSet>
      <dgm:spPr/>
    </dgm:pt>
    <dgm:pt modelId="{49C4F500-5CCB-429D-9D74-807B3196B4D0}" type="pres">
      <dgm:prSet presAssocID="{578795DE-D2AA-482E-9821-4D46D7164030}" presName="Name13" presStyleLbl="parChTrans1D2" presStyleIdx="3" presStyleCnt="6"/>
      <dgm:spPr/>
    </dgm:pt>
    <dgm:pt modelId="{C144A52E-1442-40D8-89F7-EFEB67A809C4}" type="pres">
      <dgm:prSet presAssocID="{05392F1B-AC96-41D9-8F16-B41F654BAC1F}" presName="childText" presStyleLbl="bgAcc1" presStyleIdx="3" presStyleCnt="6" custScaleX="834111" custScaleY="71190">
        <dgm:presLayoutVars>
          <dgm:bulletEnabled val="1"/>
        </dgm:presLayoutVars>
      </dgm:prSet>
      <dgm:spPr/>
    </dgm:pt>
    <dgm:pt modelId="{20484652-D612-4019-8C5E-CB06E6E54800}" type="pres">
      <dgm:prSet presAssocID="{7A6B4829-D839-4A71-A053-FA99E9C87770}" presName="Name13" presStyleLbl="parChTrans1D2" presStyleIdx="4" presStyleCnt="6"/>
      <dgm:spPr/>
    </dgm:pt>
    <dgm:pt modelId="{05F07928-AE07-48EA-9BDF-A0FE2FEF0E12}" type="pres">
      <dgm:prSet presAssocID="{0513A47D-E154-4E8D-B61B-B1AAE1A22A4E}" presName="childText" presStyleLbl="bgAcc1" presStyleIdx="4" presStyleCnt="6" custScaleX="836948" custScaleY="80575">
        <dgm:presLayoutVars>
          <dgm:bulletEnabled val="1"/>
        </dgm:presLayoutVars>
      </dgm:prSet>
      <dgm:spPr/>
    </dgm:pt>
    <dgm:pt modelId="{421AEF0A-C7EC-4012-90C7-1061A060BB55}" type="pres">
      <dgm:prSet presAssocID="{81DCD7DB-723C-41FD-917E-EAA0ABDAAD60}" presName="Name13" presStyleLbl="parChTrans1D2" presStyleIdx="5" presStyleCnt="6"/>
      <dgm:spPr/>
    </dgm:pt>
    <dgm:pt modelId="{BD61DCC8-0BA4-4C4E-9B69-BE449CE65555}" type="pres">
      <dgm:prSet presAssocID="{40A84A85-6FA7-43EC-ADE2-37BF379807B8}" presName="childText" presStyleLbl="bgAcc1" presStyleIdx="5" presStyleCnt="6" custScaleX="839601" custScaleY="68852">
        <dgm:presLayoutVars>
          <dgm:bulletEnabled val="1"/>
        </dgm:presLayoutVars>
      </dgm:prSet>
      <dgm:spPr/>
    </dgm:pt>
  </dgm:ptLst>
  <dgm:cxnLst>
    <dgm:cxn modelId="{B31E0203-AC33-4161-8832-0C0F967AA777}" srcId="{08C96774-1C4F-45C5-9D8D-8D002D8109C8}" destId="{0513A47D-E154-4E8D-B61B-B1AAE1A22A4E}" srcOrd="4" destOrd="0" parTransId="{7A6B4829-D839-4A71-A053-FA99E9C87770}" sibTransId="{189899AE-2349-46A4-BFF9-F3E190F58008}"/>
    <dgm:cxn modelId="{80E7EA1E-822D-4188-A118-9795C8133561}" srcId="{7D5F7B90-E016-4CDC-8ABB-850C23D4E6BC}" destId="{08C96774-1C4F-45C5-9D8D-8D002D8109C8}" srcOrd="0" destOrd="0" parTransId="{BB898A0D-BD39-4FD3-B89C-F4570F219F82}" sibTransId="{E422D076-BDD1-44B0-8994-EB096F835F9E}"/>
    <dgm:cxn modelId="{CEFD9121-99B0-47B0-B801-2A4A8E6974C8}" srcId="{08C96774-1C4F-45C5-9D8D-8D002D8109C8}" destId="{CC68CD70-E482-479A-850C-91DC25C21BC6}" srcOrd="0" destOrd="0" parTransId="{E0F3AB17-F59F-4DB3-8C0E-FBC9D9C131C4}" sibTransId="{DABB1983-66A4-4433-AE52-C288ACFA4572}"/>
    <dgm:cxn modelId="{3BBDB722-B541-468A-ACC4-AE5231CC7D1F}" type="presOf" srcId="{C89259E2-8213-48D6-AEC5-A9C4B2843800}" destId="{64AB820B-293F-495D-9583-531C5582C50C}" srcOrd="0" destOrd="0" presId="urn:microsoft.com/office/officeart/2005/8/layout/hierarchy3"/>
    <dgm:cxn modelId="{8C44BB2D-9A95-4A1B-88A9-BD46980B79FE}" type="presOf" srcId="{05392F1B-AC96-41D9-8F16-B41F654BAC1F}" destId="{C144A52E-1442-40D8-89F7-EFEB67A809C4}" srcOrd="0" destOrd="0" presId="urn:microsoft.com/office/officeart/2005/8/layout/hierarchy3"/>
    <dgm:cxn modelId="{9200992E-937D-46CA-9095-61BDB7961812}" type="presOf" srcId="{578795DE-D2AA-482E-9821-4D46D7164030}" destId="{49C4F500-5CCB-429D-9D74-807B3196B4D0}" srcOrd="0" destOrd="0" presId="urn:microsoft.com/office/officeart/2005/8/layout/hierarchy3"/>
    <dgm:cxn modelId="{BF30B15D-EAC9-4F20-94CA-E02406DBF648}" type="presOf" srcId="{F64AECD9-77FC-45D4-8FBB-FEB1CF8E691D}" destId="{88489B7F-1B4E-468B-A7E4-4C8177A752F9}" srcOrd="0" destOrd="0" presId="urn:microsoft.com/office/officeart/2005/8/layout/hierarchy3"/>
    <dgm:cxn modelId="{D78B6D60-4894-4E07-9CDD-59BB386EDB01}" type="presOf" srcId="{7A6B4829-D839-4A71-A053-FA99E9C87770}" destId="{20484652-D612-4019-8C5E-CB06E6E54800}" srcOrd="0" destOrd="0" presId="urn:microsoft.com/office/officeart/2005/8/layout/hierarchy3"/>
    <dgm:cxn modelId="{A934646A-A050-4EC7-AE7F-F4E32371A042}" type="presOf" srcId="{7D5F7B90-E016-4CDC-8ABB-850C23D4E6BC}" destId="{3E40744F-5ECE-4011-B2E4-B9F55CC68288}" srcOrd="0" destOrd="0" presId="urn:microsoft.com/office/officeart/2005/8/layout/hierarchy3"/>
    <dgm:cxn modelId="{FEBD2D55-C1E1-459B-A9D4-B7265F44D38B}" srcId="{08C96774-1C4F-45C5-9D8D-8D002D8109C8}" destId="{40A84A85-6FA7-43EC-ADE2-37BF379807B8}" srcOrd="5" destOrd="0" parTransId="{81DCD7DB-723C-41FD-917E-EAA0ABDAAD60}" sibTransId="{0C034CAA-0E50-4937-B60F-C41015F131BE}"/>
    <dgm:cxn modelId="{618E1059-6A0B-4A49-A045-FF28B143B7B2}" type="presOf" srcId="{CC68CD70-E482-479A-850C-91DC25C21BC6}" destId="{8EFFBD05-C8EC-4D68-A04A-C5E903E400B7}" srcOrd="0" destOrd="0" presId="urn:microsoft.com/office/officeart/2005/8/layout/hierarchy3"/>
    <dgm:cxn modelId="{D8C9AC8A-C33E-44EF-AED6-FC80F1ED3789}" type="presOf" srcId="{E0F3AB17-F59F-4DB3-8C0E-FBC9D9C131C4}" destId="{3B2124BF-EBBF-41EF-BB97-558260E74168}" srcOrd="0" destOrd="0" presId="urn:microsoft.com/office/officeart/2005/8/layout/hierarchy3"/>
    <dgm:cxn modelId="{5273C28F-C28C-4CC8-8604-BC9E3D9A0EA0}" type="presOf" srcId="{0513A47D-E154-4E8D-B61B-B1AAE1A22A4E}" destId="{05F07928-AE07-48EA-9BDF-A0FE2FEF0E12}" srcOrd="0" destOrd="0" presId="urn:microsoft.com/office/officeart/2005/8/layout/hierarchy3"/>
    <dgm:cxn modelId="{D4DCA192-FC87-44FC-B49E-80F20CA71C9D}" srcId="{08C96774-1C4F-45C5-9D8D-8D002D8109C8}" destId="{A5220E84-9D72-4203-99AD-15F6B54020A8}" srcOrd="2" destOrd="0" parTransId="{6BAFE624-2DF5-40B4-B84C-2936BFAAA6D2}" sibTransId="{A08B1C2F-2E95-4EFB-B232-AF69B4A7CB3B}"/>
    <dgm:cxn modelId="{8F16DE9B-187F-4F90-A992-F256594BBEC6}" type="presOf" srcId="{A5220E84-9D72-4203-99AD-15F6B54020A8}" destId="{34592D25-6A19-4F64-93BB-2FEF52C56C86}" srcOrd="0" destOrd="0" presId="urn:microsoft.com/office/officeart/2005/8/layout/hierarchy3"/>
    <dgm:cxn modelId="{6866B4A6-66A9-4CB0-B2AB-CBFF04890B63}" srcId="{08C96774-1C4F-45C5-9D8D-8D002D8109C8}" destId="{05392F1B-AC96-41D9-8F16-B41F654BAC1F}" srcOrd="3" destOrd="0" parTransId="{578795DE-D2AA-482E-9821-4D46D7164030}" sibTransId="{2ED71CF8-4762-4AF2-88AA-ED23CC4F2C1D}"/>
    <dgm:cxn modelId="{DA8F2FA7-FF5B-4D23-8CB8-FEF206D849FD}" type="presOf" srcId="{81DCD7DB-723C-41FD-917E-EAA0ABDAAD60}" destId="{421AEF0A-C7EC-4012-90C7-1061A060BB55}" srcOrd="0" destOrd="0" presId="urn:microsoft.com/office/officeart/2005/8/layout/hierarchy3"/>
    <dgm:cxn modelId="{1B6FE9AC-7EBD-4255-925E-9F0CD843B5B2}" type="presOf" srcId="{40A84A85-6FA7-43EC-ADE2-37BF379807B8}" destId="{BD61DCC8-0BA4-4C4E-9B69-BE449CE65555}" srcOrd="0" destOrd="0" presId="urn:microsoft.com/office/officeart/2005/8/layout/hierarchy3"/>
    <dgm:cxn modelId="{A9EE56BF-BEB8-4811-B5D3-BB4F4EA08EF1}" type="presOf" srcId="{08C96774-1C4F-45C5-9D8D-8D002D8109C8}" destId="{01628E2F-A8A3-4A0B-84BB-A3710B131C2E}" srcOrd="0" destOrd="0" presId="urn:microsoft.com/office/officeart/2005/8/layout/hierarchy3"/>
    <dgm:cxn modelId="{1010F9C9-9DC4-4CA9-9D44-6DC879F5806D}" srcId="{08C96774-1C4F-45C5-9D8D-8D002D8109C8}" destId="{C89259E2-8213-48D6-AEC5-A9C4B2843800}" srcOrd="1" destOrd="0" parTransId="{F64AECD9-77FC-45D4-8FBB-FEB1CF8E691D}" sibTransId="{5FB5FDE8-985F-4147-973C-52BA3D9F5074}"/>
    <dgm:cxn modelId="{C217C6D9-5E48-4109-8B10-D9D0827C1C95}" type="presOf" srcId="{08C96774-1C4F-45C5-9D8D-8D002D8109C8}" destId="{DE889D31-5A2E-42EE-AA23-EAD0698C8EE2}" srcOrd="1" destOrd="0" presId="urn:microsoft.com/office/officeart/2005/8/layout/hierarchy3"/>
    <dgm:cxn modelId="{F916C3E2-EE21-45C8-A049-D9E468012666}" type="presOf" srcId="{6BAFE624-2DF5-40B4-B84C-2936BFAAA6D2}" destId="{128CE0CF-08EC-4A22-A252-0A8AC593306A}" srcOrd="0" destOrd="0" presId="urn:microsoft.com/office/officeart/2005/8/layout/hierarchy3"/>
    <dgm:cxn modelId="{7226AD34-FD87-4F55-B28B-2A7B427C2D19}" type="presParOf" srcId="{3E40744F-5ECE-4011-B2E4-B9F55CC68288}" destId="{01611FC5-26A5-40B5-A5B2-48BCF3F8B3AC}" srcOrd="0" destOrd="0" presId="urn:microsoft.com/office/officeart/2005/8/layout/hierarchy3"/>
    <dgm:cxn modelId="{39F89886-1F12-43B0-A90D-11E6A9E8BA0C}" type="presParOf" srcId="{01611FC5-26A5-40B5-A5B2-48BCF3F8B3AC}" destId="{2319C298-3821-4F32-B580-FEA755E168F0}" srcOrd="0" destOrd="0" presId="urn:microsoft.com/office/officeart/2005/8/layout/hierarchy3"/>
    <dgm:cxn modelId="{3DBCA3CE-BFE7-4CAB-A66D-C744C8D57F18}" type="presParOf" srcId="{2319C298-3821-4F32-B580-FEA755E168F0}" destId="{01628E2F-A8A3-4A0B-84BB-A3710B131C2E}" srcOrd="0" destOrd="0" presId="urn:microsoft.com/office/officeart/2005/8/layout/hierarchy3"/>
    <dgm:cxn modelId="{6AC0CA02-1F41-4C95-ACA8-A4D6E2C2A3FD}" type="presParOf" srcId="{2319C298-3821-4F32-B580-FEA755E168F0}" destId="{DE889D31-5A2E-42EE-AA23-EAD0698C8EE2}" srcOrd="1" destOrd="0" presId="urn:microsoft.com/office/officeart/2005/8/layout/hierarchy3"/>
    <dgm:cxn modelId="{2C3A971B-AECA-45EC-AFCC-A13AB225CE5D}" type="presParOf" srcId="{01611FC5-26A5-40B5-A5B2-48BCF3F8B3AC}" destId="{375F1DA0-F134-4482-AF78-36F77C851759}" srcOrd="1" destOrd="0" presId="urn:microsoft.com/office/officeart/2005/8/layout/hierarchy3"/>
    <dgm:cxn modelId="{9AB42E93-57E6-46DD-ADFD-D8E5E35A9D82}" type="presParOf" srcId="{375F1DA0-F134-4482-AF78-36F77C851759}" destId="{3B2124BF-EBBF-41EF-BB97-558260E74168}" srcOrd="0" destOrd="0" presId="urn:microsoft.com/office/officeart/2005/8/layout/hierarchy3"/>
    <dgm:cxn modelId="{49956071-C84D-4998-8065-E45AE9065886}" type="presParOf" srcId="{375F1DA0-F134-4482-AF78-36F77C851759}" destId="{8EFFBD05-C8EC-4D68-A04A-C5E903E400B7}" srcOrd="1" destOrd="0" presId="urn:microsoft.com/office/officeart/2005/8/layout/hierarchy3"/>
    <dgm:cxn modelId="{74D56B6D-F506-4B92-B70A-90877B99E99E}" type="presParOf" srcId="{375F1DA0-F134-4482-AF78-36F77C851759}" destId="{88489B7F-1B4E-468B-A7E4-4C8177A752F9}" srcOrd="2" destOrd="0" presId="urn:microsoft.com/office/officeart/2005/8/layout/hierarchy3"/>
    <dgm:cxn modelId="{50E14D57-8C05-4C1D-8FAD-A375F7C24B1D}" type="presParOf" srcId="{375F1DA0-F134-4482-AF78-36F77C851759}" destId="{64AB820B-293F-495D-9583-531C5582C50C}" srcOrd="3" destOrd="0" presId="urn:microsoft.com/office/officeart/2005/8/layout/hierarchy3"/>
    <dgm:cxn modelId="{B2FD3F48-F28D-4E24-9557-10E2E76E9B5F}" type="presParOf" srcId="{375F1DA0-F134-4482-AF78-36F77C851759}" destId="{128CE0CF-08EC-4A22-A252-0A8AC593306A}" srcOrd="4" destOrd="0" presId="urn:microsoft.com/office/officeart/2005/8/layout/hierarchy3"/>
    <dgm:cxn modelId="{9AAC6C5A-A28A-4911-851C-5DA7E26C1598}" type="presParOf" srcId="{375F1DA0-F134-4482-AF78-36F77C851759}" destId="{34592D25-6A19-4F64-93BB-2FEF52C56C86}" srcOrd="5" destOrd="0" presId="urn:microsoft.com/office/officeart/2005/8/layout/hierarchy3"/>
    <dgm:cxn modelId="{ED22136D-D5DA-4A7A-BB93-2CFDB1C868D5}" type="presParOf" srcId="{375F1DA0-F134-4482-AF78-36F77C851759}" destId="{49C4F500-5CCB-429D-9D74-807B3196B4D0}" srcOrd="6" destOrd="0" presId="urn:microsoft.com/office/officeart/2005/8/layout/hierarchy3"/>
    <dgm:cxn modelId="{0CAA94E1-E36C-4576-86FB-0BE9B86101CA}" type="presParOf" srcId="{375F1DA0-F134-4482-AF78-36F77C851759}" destId="{C144A52E-1442-40D8-89F7-EFEB67A809C4}" srcOrd="7" destOrd="0" presId="urn:microsoft.com/office/officeart/2005/8/layout/hierarchy3"/>
    <dgm:cxn modelId="{E67279EB-E4D6-44AF-BAD6-5658DB1A470D}" type="presParOf" srcId="{375F1DA0-F134-4482-AF78-36F77C851759}" destId="{20484652-D612-4019-8C5E-CB06E6E54800}" srcOrd="8" destOrd="0" presId="urn:microsoft.com/office/officeart/2005/8/layout/hierarchy3"/>
    <dgm:cxn modelId="{DB198C39-D7B4-4329-9DB7-A48B62F48669}" type="presParOf" srcId="{375F1DA0-F134-4482-AF78-36F77C851759}" destId="{05F07928-AE07-48EA-9BDF-A0FE2FEF0E12}" srcOrd="9" destOrd="0" presId="urn:microsoft.com/office/officeart/2005/8/layout/hierarchy3"/>
    <dgm:cxn modelId="{3F570831-D25B-4DA0-8B9B-5E2013DCCBD8}" type="presParOf" srcId="{375F1DA0-F134-4482-AF78-36F77C851759}" destId="{421AEF0A-C7EC-4012-90C7-1061A060BB55}" srcOrd="10" destOrd="0" presId="urn:microsoft.com/office/officeart/2005/8/layout/hierarchy3"/>
    <dgm:cxn modelId="{D8444807-2BF0-491B-B33F-6942890F3F08}" type="presParOf" srcId="{375F1DA0-F134-4482-AF78-36F77C851759}" destId="{BD61DCC8-0BA4-4C4E-9B69-BE449CE65555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39A8A-0039-4BE8-BAB9-234C8674A4B5}">
      <dsp:nvSpPr>
        <dsp:cNvPr id="0" name=""/>
        <dsp:cNvSpPr/>
      </dsp:nvSpPr>
      <dsp:spPr>
        <a:xfrm rot="10800000">
          <a:off x="1044698" y="1854"/>
          <a:ext cx="3774826" cy="37558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623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Candara" panose="020E0502030303020204" pitchFamily="34" charset="0"/>
            </a:rPr>
            <a:t>Title Page</a:t>
          </a:r>
        </a:p>
      </dsp:txBody>
      <dsp:txXfrm rot="10800000">
        <a:off x="1138594" y="1854"/>
        <a:ext cx="3680930" cy="375585"/>
      </dsp:txXfrm>
    </dsp:sp>
    <dsp:sp modelId="{20762940-5BF5-4EF2-A529-EF70157701B4}">
      <dsp:nvSpPr>
        <dsp:cNvPr id="0" name=""/>
        <dsp:cNvSpPr/>
      </dsp:nvSpPr>
      <dsp:spPr>
        <a:xfrm>
          <a:off x="856905" y="1854"/>
          <a:ext cx="375585" cy="37558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8C3A7A-92E9-4006-A2CB-63793CDC8B28}">
      <dsp:nvSpPr>
        <dsp:cNvPr id="0" name=""/>
        <dsp:cNvSpPr/>
      </dsp:nvSpPr>
      <dsp:spPr>
        <a:xfrm rot="10800000">
          <a:off x="1044698" y="489555"/>
          <a:ext cx="3774826" cy="37558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623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Executive Summary</a:t>
          </a:r>
          <a:endParaRPr lang="en-US" sz="2400" b="0" kern="1200" dirty="0">
            <a:latin typeface="Candara" panose="020E0502030303020204" pitchFamily="34" charset="0"/>
          </a:endParaRPr>
        </a:p>
      </dsp:txBody>
      <dsp:txXfrm rot="10800000">
        <a:off x="1138594" y="489555"/>
        <a:ext cx="3680930" cy="375585"/>
      </dsp:txXfrm>
    </dsp:sp>
    <dsp:sp modelId="{CE67C03F-F114-4569-AB4F-11D576EC0BEF}">
      <dsp:nvSpPr>
        <dsp:cNvPr id="0" name=""/>
        <dsp:cNvSpPr/>
      </dsp:nvSpPr>
      <dsp:spPr>
        <a:xfrm>
          <a:off x="856905" y="489555"/>
          <a:ext cx="375585" cy="37558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FCD3FE4-93AB-45D9-B191-70674C15AF26}">
      <dsp:nvSpPr>
        <dsp:cNvPr id="0" name=""/>
        <dsp:cNvSpPr/>
      </dsp:nvSpPr>
      <dsp:spPr>
        <a:xfrm rot="10800000">
          <a:off x="1044698" y="977255"/>
          <a:ext cx="3774826" cy="375585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623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Table of Contents</a:t>
          </a:r>
          <a:endParaRPr lang="en-US" sz="2400" b="0" kern="1200" dirty="0">
            <a:latin typeface="Candara" panose="020E0502030303020204" pitchFamily="34" charset="0"/>
          </a:endParaRPr>
        </a:p>
      </dsp:txBody>
      <dsp:txXfrm rot="10800000">
        <a:off x="1138594" y="977255"/>
        <a:ext cx="3680930" cy="375585"/>
      </dsp:txXfrm>
    </dsp:sp>
    <dsp:sp modelId="{1FC6FCE5-3EFD-43FD-84EF-CC24C2D430EF}">
      <dsp:nvSpPr>
        <dsp:cNvPr id="0" name=""/>
        <dsp:cNvSpPr/>
      </dsp:nvSpPr>
      <dsp:spPr>
        <a:xfrm>
          <a:off x="856905" y="977255"/>
          <a:ext cx="375585" cy="37558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01D3E9-5B1A-4973-ABE6-8EB211B48515}">
      <dsp:nvSpPr>
        <dsp:cNvPr id="0" name=""/>
        <dsp:cNvSpPr/>
      </dsp:nvSpPr>
      <dsp:spPr>
        <a:xfrm rot="10800000">
          <a:off x="1044698" y="1464956"/>
          <a:ext cx="3774826" cy="375585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623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Introduction</a:t>
          </a:r>
          <a:endParaRPr lang="en-US" sz="2400" b="0" kern="1200" dirty="0">
            <a:latin typeface="Candara" panose="020E0502030303020204" pitchFamily="34" charset="0"/>
          </a:endParaRPr>
        </a:p>
      </dsp:txBody>
      <dsp:txXfrm rot="10800000">
        <a:off x="1138594" y="1464956"/>
        <a:ext cx="3680930" cy="375585"/>
      </dsp:txXfrm>
    </dsp:sp>
    <dsp:sp modelId="{CD63FEAE-30C2-4A00-AF23-808A0A3C3081}">
      <dsp:nvSpPr>
        <dsp:cNvPr id="0" name=""/>
        <dsp:cNvSpPr/>
      </dsp:nvSpPr>
      <dsp:spPr>
        <a:xfrm>
          <a:off x="856905" y="1464956"/>
          <a:ext cx="375585" cy="37558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47A817-6586-4738-9856-FEAD45F1729F}">
      <dsp:nvSpPr>
        <dsp:cNvPr id="0" name=""/>
        <dsp:cNvSpPr/>
      </dsp:nvSpPr>
      <dsp:spPr>
        <a:xfrm rot="10800000">
          <a:off x="1044698" y="1952656"/>
          <a:ext cx="3774826" cy="375585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623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Discussion</a:t>
          </a:r>
          <a:endParaRPr lang="en-US" sz="2400" b="0" kern="1200" dirty="0">
            <a:latin typeface="Candara" panose="020E0502030303020204" pitchFamily="34" charset="0"/>
          </a:endParaRPr>
        </a:p>
      </dsp:txBody>
      <dsp:txXfrm rot="10800000">
        <a:off x="1138594" y="1952656"/>
        <a:ext cx="3680930" cy="375585"/>
      </dsp:txXfrm>
    </dsp:sp>
    <dsp:sp modelId="{882B54F9-6F8F-4DD2-9648-6C8092E2A67A}">
      <dsp:nvSpPr>
        <dsp:cNvPr id="0" name=""/>
        <dsp:cNvSpPr/>
      </dsp:nvSpPr>
      <dsp:spPr>
        <a:xfrm>
          <a:off x="856905" y="1952656"/>
          <a:ext cx="375585" cy="37558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BB2BAC-CF9D-4047-8C15-643824B04788}">
      <dsp:nvSpPr>
        <dsp:cNvPr id="0" name=""/>
        <dsp:cNvSpPr/>
      </dsp:nvSpPr>
      <dsp:spPr>
        <a:xfrm rot="10800000">
          <a:off x="1044698" y="2440357"/>
          <a:ext cx="3774826" cy="37558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623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Conclusion</a:t>
          </a:r>
          <a:endParaRPr lang="en-US" sz="2400" b="0" kern="1200" dirty="0">
            <a:latin typeface="Candara" panose="020E0502030303020204" pitchFamily="34" charset="0"/>
          </a:endParaRPr>
        </a:p>
      </dsp:txBody>
      <dsp:txXfrm rot="10800000">
        <a:off x="1138594" y="2440357"/>
        <a:ext cx="3680930" cy="375585"/>
      </dsp:txXfrm>
    </dsp:sp>
    <dsp:sp modelId="{C7800BF3-287B-4F49-BE4D-7DC26435DF36}">
      <dsp:nvSpPr>
        <dsp:cNvPr id="0" name=""/>
        <dsp:cNvSpPr/>
      </dsp:nvSpPr>
      <dsp:spPr>
        <a:xfrm>
          <a:off x="856905" y="2440357"/>
          <a:ext cx="375585" cy="375585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EE69537-D016-4FC0-A348-D1BC0A6CA9AA}">
      <dsp:nvSpPr>
        <dsp:cNvPr id="0" name=""/>
        <dsp:cNvSpPr/>
      </dsp:nvSpPr>
      <dsp:spPr>
        <a:xfrm rot="10800000">
          <a:off x="1044698" y="2928057"/>
          <a:ext cx="3774826" cy="37558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623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Recommendations</a:t>
          </a:r>
          <a:endParaRPr lang="en-US" sz="2400" b="0" kern="1200" dirty="0">
            <a:latin typeface="Candara" panose="020E0502030303020204" pitchFamily="34" charset="0"/>
          </a:endParaRPr>
        </a:p>
      </dsp:txBody>
      <dsp:txXfrm rot="10800000">
        <a:off x="1138594" y="2928057"/>
        <a:ext cx="3680930" cy="375585"/>
      </dsp:txXfrm>
    </dsp:sp>
    <dsp:sp modelId="{18BCC3AC-9732-4561-AA46-D6363EB3CBCF}">
      <dsp:nvSpPr>
        <dsp:cNvPr id="0" name=""/>
        <dsp:cNvSpPr/>
      </dsp:nvSpPr>
      <dsp:spPr>
        <a:xfrm>
          <a:off x="856905" y="2928057"/>
          <a:ext cx="375585" cy="375585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E87E4E7-9B0A-4F28-B1B6-6354B57014E6}">
      <dsp:nvSpPr>
        <dsp:cNvPr id="0" name=""/>
        <dsp:cNvSpPr/>
      </dsp:nvSpPr>
      <dsp:spPr>
        <a:xfrm rot="10800000">
          <a:off x="1044698" y="3415758"/>
          <a:ext cx="3774826" cy="375585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623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Bibliography</a:t>
          </a:r>
          <a:endParaRPr lang="en-US" sz="2400" b="0" kern="1200" dirty="0">
            <a:latin typeface="Candara" panose="020E0502030303020204" pitchFamily="34" charset="0"/>
          </a:endParaRPr>
        </a:p>
      </dsp:txBody>
      <dsp:txXfrm rot="10800000">
        <a:off x="1138594" y="3415758"/>
        <a:ext cx="3680930" cy="375585"/>
      </dsp:txXfrm>
    </dsp:sp>
    <dsp:sp modelId="{C04EA4D7-FA48-429E-BED5-C60036D0767B}">
      <dsp:nvSpPr>
        <dsp:cNvPr id="0" name=""/>
        <dsp:cNvSpPr/>
      </dsp:nvSpPr>
      <dsp:spPr>
        <a:xfrm>
          <a:off x="856905" y="3415758"/>
          <a:ext cx="375585" cy="375585"/>
        </a:xfrm>
        <a:prstGeom prst="ellipse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A20C9B8-4B68-4128-9283-09CBE5B2C020}">
      <dsp:nvSpPr>
        <dsp:cNvPr id="0" name=""/>
        <dsp:cNvSpPr/>
      </dsp:nvSpPr>
      <dsp:spPr>
        <a:xfrm rot="10800000">
          <a:off x="1044698" y="3903458"/>
          <a:ext cx="3774826" cy="375585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623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Appendices</a:t>
          </a:r>
          <a:endParaRPr lang="en-US" sz="2400" b="0" kern="1200" dirty="0">
            <a:latin typeface="Candara" panose="020E0502030303020204" pitchFamily="34" charset="0"/>
          </a:endParaRPr>
        </a:p>
      </dsp:txBody>
      <dsp:txXfrm rot="10800000">
        <a:off x="1138594" y="3903458"/>
        <a:ext cx="3680930" cy="375585"/>
      </dsp:txXfrm>
    </dsp:sp>
    <dsp:sp modelId="{5D7DB2CA-2E1D-4BB9-B3AE-FFB117F200AA}">
      <dsp:nvSpPr>
        <dsp:cNvPr id="0" name=""/>
        <dsp:cNvSpPr/>
      </dsp:nvSpPr>
      <dsp:spPr>
        <a:xfrm>
          <a:off x="856905" y="3903458"/>
          <a:ext cx="375585" cy="375585"/>
        </a:xfrm>
        <a:prstGeom prst="ellipse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14F79-572A-4240-8546-5BFE2A3639BC}">
      <dsp:nvSpPr>
        <dsp:cNvPr id="0" name=""/>
        <dsp:cNvSpPr/>
      </dsp:nvSpPr>
      <dsp:spPr>
        <a:xfrm rot="5400000">
          <a:off x="2442411" y="-1305008"/>
          <a:ext cx="611849" cy="337800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rPr>
            <a:t>Title of the report</a:t>
          </a:r>
          <a:endParaRPr lang="en-US" sz="2400" kern="1200" dirty="0">
            <a:latin typeface="Candara" pitchFamily="34" charset="0"/>
          </a:endParaRPr>
        </a:p>
      </dsp:txBody>
      <dsp:txXfrm rot="-5400000">
        <a:off x="1059332" y="107939"/>
        <a:ext cx="3348140" cy="552113"/>
      </dsp:txXfrm>
    </dsp:sp>
    <dsp:sp modelId="{072C0D30-EBBB-4349-B791-0714330ACEF0}">
      <dsp:nvSpPr>
        <dsp:cNvPr id="0" name=""/>
        <dsp:cNvSpPr/>
      </dsp:nvSpPr>
      <dsp:spPr>
        <a:xfrm>
          <a:off x="831867" y="1590"/>
          <a:ext cx="227464" cy="76481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Candara" panose="020E0502030303020204" pitchFamily="34" charset="0"/>
          </a:endParaRPr>
        </a:p>
      </dsp:txBody>
      <dsp:txXfrm>
        <a:off x="842971" y="12694"/>
        <a:ext cx="205256" cy="742603"/>
      </dsp:txXfrm>
    </dsp:sp>
    <dsp:sp modelId="{B37CAC95-98D1-4980-82FD-46C20454418B}">
      <dsp:nvSpPr>
        <dsp:cNvPr id="0" name=""/>
        <dsp:cNvSpPr/>
      </dsp:nvSpPr>
      <dsp:spPr>
        <a:xfrm rot="5400000">
          <a:off x="2440397" y="-501956"/>
          <a:ext cx="611849" cy="3378008"/>
        </a:xfrm>
        <a:prstGeom prst="round2Same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rPr>
            <a:t>Date of submission</a:t>
          </a:r>
          <a:endParaRPr lang="en-US" sz="2400" kern="1200" dirty="0">
            <a:latin typeface="Candara" pitchFamily="34" charset="0"/>
          </a:endParaRPr>
        </a:p>
      </dsp:txBody>
      <dsp:txXfrm rot="-5400000">
        <a:off x="1057318" y="910991"/>
        <a:ext cx="3348140" cy="552113"/>
      </dsp:txXfrm>
    </dsp:sp>
    <dsp:sp modelId="{B06474FE-AA28-4074-AB82-6942075A7E1B}">
      <dsp:nvSpPr>
        <dsp:cNvPr id="0" name=""/>
        <dsp:cNvSpPr/>
      </dsp:nvSpPr>
      <dsp:spPr>
        <a:xfrm>
          <a:off x="831867" y="804642"/>
          <a:ext cx="225450" cy="764811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Candara" panose="020E0502030303020204" pitchFamily="34" charset="0"/>
          </a:endParaRPr>
        </a:p>
      </dsp:txBody>
      <dsp:txXfrm>
        <a:off x="842873" y="815648"/>
        <a:ext cx="203438" cy="742799"/>
      </dsp:txXfrm>
    </dsp:sp>
    <dsp:sp modelId="{335198F2-E2A0-4533-BEAC-693E3C77A43E}">
      <dsp:nvSpPr>
        <dsp:cNvPr id="0" name=""/>
        <dsp:cNvSpPr/>
      </dsp:nvSpPr>
      <dsp:spPr>
        <a:xfrm rot="5400000">
          <a:off x="2451342" y="301095"/>
          <a:ext cx="611849" cy="3378008"/>
        </a:xfrm>
        <a:prstGeom prst="round2Same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rPr>
            <a:t>Addresser’s name</a:t>
          </a:r>
          <a:endParaRPr lang="en-US" sz="2400" kern="1200" dirty="0">
            <a:latin typeface="Candara" pitchFamily="34" charset="0"/>
          </a:endParaRPr>
        </a:p>
      </dsp:txBody>
      <dsp:txXfrm rot="-5400000">
        <a:off x="1068263" y="1714042"/>
        <a:ext cx="3348140" cy="552113"/>
      </dsp:txXfrm>
    </dsp:sp>
    <dsp:sp modelId="{701E5611-AB4B-444E-B863-39745BB4E31C}">
      <dsp:nvSpPr>
        <dsp:cNvPr id="0" name=""/>
        <dsp:cNvSpPr/>
      </dsp:nvSpPr>
      <dsp:spPr>
        <a:xfrm>
          <a:off x="831867" y="1607694"/>
          <a:ext cx="236395" cy="764811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Candara" panose="020E0502030303020204" pitchFamily="34" charset="0"/>
          </a:endParaRPr>
        </a:p>
      </dsp:txBody>
      <dsp:txXfrm>
        <a:off x="843407" y="1619234"/>
        <a:ext cx="213315" cy="741731"/>
      </dsp:txXfrm>
    </dsp:sp>
    <dsp:sp modelId="{AADEB3F7-FD5A-48A7-A1EE-EB9C0B9F1825}">
      <dsp:nvSpPr>
        <dsp:cNvPr id="0" name=""/>
        <dsp:cNvSpPr/>
      </dsp:nvSpPr>
      <dsp:spPr>
        <a:xfrm rot="5400000">
          <a:off x="2451342" y="1104147"/>
          <a:ext cx="611849" cy="3378008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rPr>
            <a:t>Addressee’s name</a:t>
          </a:r>
          <a:endParaRPr lang="en-US" sz="2400" kern="1200" dirty="0">
            <a:latin typeface="Candara" pitchFamily="34" charset="0"/>
          </a:endParaRPr>
        </a:p>
      </dsp:txBody>
      <dsp:txXfrm rot="-5400000">
        <a:off x="1068263" y="2517094"/>
        <a:ext cx="3348140" cy="552113"/>
      </dsp:txXfrm>
    </dsp:sp>
    <dsp:sp modelId="{E453D1FA-7960-41AE-AB6B-67162F4320D5}">
      <dsp:nvSpPr>
        <dsp:cNvPr id="0" name=""/>
        <dsp:cNvSpPr/>
      </dsp:nvSpPr>
      <dsp:spPr>
        <a:xfrm>
          <a:off x="831867" y="2410746"/>
          <a:ext cx="236395" cy="764811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Candara" panose="020E0502030303020204" pitchFamily="34" charset="0"/>
          </a:endParaRPr>
        </a:p>
      </dsp:txBody>
      <dsp:txXfrm>
        <a:off x="843407" y="2422286"/>
        <a:ext cx="213315" cy="7417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8E2F-A8A3-4A0B-84BB-A3710B131C2E}">
      <dsp:nvSpPr>
        <dsp:cNvPr id="0" name=""/>
        <dsp:cNvSpPr/>
      </dsp:nvSpPr>
      <dsp:spPr>
        <a:xfrm>
          <a:off x="3840" y="238784"/>
          <a:ext cx="6500584" cy="3347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black"/>
              </a:solidFill>
              <a:latin typeface="Candara" panose="020E0502030303020204" pitchFamily="34" charset="0"/>
              <a:ea typeface="+mn-ea"/>
              <a:cs typeface="+mn-cs"/>
            </a:rPr>
            <a:t>  A sequential list of a report’s organizational structure</a:t>
          </a:r>
        </a:p>
      </dsp:txBody>
      <dsp:txXfrm>
        <a:off x="13644" y="248588"/>
        <a:ext cx="6480976" cy="315124"/>
      </dsp:txXfrm>
    </dsp:sp>
    <dsp:sp modelId="{3B2124BF-EBBF-41EF-BB97-558260E74168}">
      <dsp:nvSpPr>
        <dsp:cNvPr id="0" name=""/>
        <dsp:cNvSpPr/>
      </dsp:nvSpPr>
      <dsp:spPr>
        <a:xfrm>
          <a:off x="653898" y="573516"/>
          <a:ext cx="650058" cy="296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223"/>
              </a:lnTo>
              <a:lnTo>
                <a:pt x="650058" y="29622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FBD05-C8EC-4D68-A04A-C5E903E400B7}">
      <dsp:nvSpPr>
        <dsp:cNvPr id="0" name=""/>
        <dsp:cNvSpPr/>
      </dsp:nvSpPr>
      <dsp:spPr>
        <a:xfrm>
          <a:off x="1303957" y="700913"/>
          <a:ext cx="6794824" cy="337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Scope</a:t>
          </a:r>
        </a:p>
      </dsp:txBody>
      <dsp:txXfrm>
        <a:off x="1313846" y="710802"/>
        <a:ext cx="6775046" cy="317874"/>
      </dsp:txXfrm>
    </dsp:sp>
    <dsp:sp modelId="{88489B7F-1B4E-468B-A7E4-4C8177A752F9}">
      <dsp:nvSpPr>
        <dsp:cNvPr id="0" name=""/>
        <dsp:cNvSpPr/>
      </dsp:nvSpPr>
      <dsp:spPr>
        <a:xfrm>
          <a:off x="653898" y="573516"/>
          <a:ext cx="650058" cy="757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183"/>
              </a:lnTo>
              <a:lnTo>
                <a:pt x="650058" y="75718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B820B-293F-495D-9583-531C5582C50C}">
      <dsp:nvSpPr>
        <dsp:cNvPr id="0" name=""/>
        <dsp:cNvSpPr/>
      </dsp:nvSpPr>
      <dsp:spPr>
        <a:xfrm>
          <a:off x="1303957" y="1165963"/>
          <a:ext cx="6827560" cy="3294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Page numbers</a:t>
          </a:r>
        </a:p>
      </dsp:txBody>
      <dsp:txXfrm>
        <a:off x="1313607" y="1175613"/>
        <a:ext cx="6808260" cy="310173"/>
      </dsp:txXfrm>
    </dsp:sp>
    <dsp:sp modelId="{128CE0CF-08EC-4A22-A252-0A8AC593306A}">
      <dsp:nvSpPr>
        <dsp:cNvPr id="0" name=""/>
        <dsp:cNvSpPr/>
      </dsp:nvSpPr>
      <dsp:spPr>
        <a:xfrm>
          <a:off x="653898" y="573516"/>
          <a:ext cx="650058" cy="1207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7314"/>
              </a:lnTo>
              <a:lnTo>
                <a:pt x="650058" y="1207314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92D25-6A19-4F64-93BB-2FEF52C56C86}">
      <dsp:nvSpPr>
        <dsp:cNvPr id="0" name=""/>
        <dsp:cNvSpPr/>
      </dsp:nvSpPr>
      <dsp:spPr>
        <a:xfrm>
          <a:off x="1303957" y="1622834"/>
          <a:ext cx="6827560" cy="315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First step towards organization</a:t>
          </a:r>
        </a:p>
      </dsp:txBody>
      <dsp:txXfrm>
        <a:off x="1313212" y="1632089"/>
        <a:ext cx="6809050" cy="297485"/>
      </dsp:txXfrm>
    </dsp:sp>
    <dsp:sp modelId="{49C4F500-5CCB-429D-9D74-807B3196B4D0}">
      <dsp:nvSpPr>
        <dsp:cNvPr id="0" name=""/>
        <dsp:cNvSpPr/>
      </dsp:nvSpPr>
      <dsp:spPr>
        <a:xfrm>
          <a:off x="653898" y="573516"/>
          <a:ext cx="650058" cy="1674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097"/>
              </a:lnTo>
              <a:lnTo>
                <a:pt x="650058" y="167409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4A52E-1442-40D8-89F7-EFEB67A809C4}">
      <dsp:nvSpPr>
        <dsp:cNvPr id="0" name=""/>
        <dsp:cNvSpPr/>
      </dsp:nvSpPr>
      <dsp:spPr>
        <a:xfrm>
          <a:off x="1303957" y="2066226"/>
          <a:ext cx="6800841" cy="362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Decimal system</a:t>
          </a:r>
          <a:endParaRPr lang="en-US" sz="2000" kern="1200" dirty="0">
            <a:latin typeface="Candara" panose="020E0502030303020204" pitchFamily="34" charset="0"/>
          </a:endParaRPr>
        </a:p>
      </dsp:txBody>
      <dsp:txXfrm>
        <a:off x="1314582" y="2076851"/>
        <a:ext cx="6779591" cy="341525"/>
      </dsp:txXfrm>
    </dsp:sp>
    <dsp:sp modelId="{20484652-D612-4019-8C5E-CB06E6E54800}">
      <dsp:nvSpPr>
        <dsp:cNvPr id="0" name=""/>
        <dsp:cNvSpPr/>
      </dsp:nvSpPr>
      <dsp:spPr>
        <a:xfrm>
          <a:off x="653898" y="573516"/>
          <a:ext cx="650058" cy="2188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8181"/>
              </a:lnTo>
              <a:lnTo>
                <a:pt x="650058" y="218818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07928-AE07-48EA-9BDF-A0FE2FEF0E12}">
      <dsp:nvSpPr>
        <dsp:cNvPr id="0" name=""/>
        <dsp:cNvSpPr/>
      </dsp:nvSpPr>
      <dsp:spPr>
        <a:xfrm>
          <a:off x="1303957" y="2556398"/>
          <a:ext cx="6823972" cy="41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Executive summary and TOC provided with roman numerals</a:t>
          </a:r>
        </a:p>
      </dsp:txBody>
      <dsp:txXfrm>
        <a:off x="1315983" y="2568424"/>
        <a:ext cx="6799920" cy="386548"/>
      </dsp:txXfrm>
    </dsp:sp>
    <dsp:sp modelId="{421AEF0A-C7EC-4012-90C7-1061A060BB55}">
      <dsp:nvSpPr>
        <dsp:cNvPr id="0" name=""/>
        <dsp:cNvSpPr/>
      </dsp:nvSpPr>
      <dsp:spPr>
        <a:xfrm>
          <a:off x="653898" y="573516"/>
          <a:ext cx="650058" cy="2696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6309"/>
              </a:lnTo>
              <a:lnTo>
                <a:pt x="650058" y="2696309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1DCC8-0BA4-4C4E-9B69-BE449CE65555}">
      <dsp:nvSpPr>
        <dsp:cNvPr id="0" name=""/>
        <dsp:cNvSpPr/>
      </dsp:nvSpPr>
      <dsp:spPr>
        <a:xfrm>
          <a:off x="1303957" y="3094395"/>
          <a:ext cx="6845603" cy="350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Rest is decimal</a:t>
          </a:r>
          <a:endParaRPr lang="en-US" sz="2000" kern="1200" dirty="0">
            <a:latin typeface="Candara" panose="020E0502030303020204" pitchFamily="34" charset="0"/>
          </a:endParaRPr>
        </a:p>
      </dsp:txBody>
      <dsp:txXfrm>
        <a:off x="1314233" y="3104671"/>
        <a:ext cx="6825051" cy="330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E27A-6829-4858-AC8A-95A2FED96CFA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A453-39ED-4DFC-9998-925390E54FB5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752-9D6A-4145-903A-1A342C960588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78C478-A667-459C-95C1-602619C7249F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917F-6980-41B9-9485-1511F98E9C95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818B4-A274-4805-9CF6-EC2C66B36B84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6E5-3BD5-47D1-8428-41AE205A69C5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1DE9-A90E-4E90-B4EB-55A134E3460F}" type="datetime1">
              <a:rPr lang="en-US" smtClean="0"/>
              <a:t>08-Sep-17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1AE9-E6DC-4111-B760-69E31DFD3B83}" type="datetime1">
              <a:rPr lang="en-US" smtClean="0"/>
              <a:t>08-Sep-17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1D-B7B3-446B-A3BB-A4A0744A5336}" type="datetime1">
              <a:rPr lang="en-US" smtClean="0"/>
              <a:t>08-Sep-17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BE0F6-31DD-4360-BDEA-779190F0E8E8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578F-5DA8-473D-B427-4F0A4E68F904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1ABD4-1B62-426E-8026-FC97F5BA9EBB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229-A8B5-491F-B2C7-5872EF84B8CE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A228-8A8A-4151-BE87-3C8327C4B9D8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46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D39B-C74E-44B1-AECB-4FC807B0A836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0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5C04-2125-4ABD-B41A-893C5BB0CA7C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5D1E-99F2-4C81-8930-55F563658BAB}" type="datetime1">
              <a:rPr lang="en-US" smtClean="0"/>
              <a:t>08-Sep-17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04FD-C61A-4C1F-8917-518281FDAF42}" type="datetime1">
              <a:rPr lang="en-US" smtClean="0"/>
              <a:t>08-Sep-17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844-7948-4F72-82BE-3D93935417C9}" type="datetime1">
              <a:rPr lang="en-US" smtClean="0"/>
              <a:t>08-Sep-17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7F97-2171-48BF-A115-1D04E584FDE8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280-15FE-4994-A5C0-120FA3140E31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A90B50-4074-4E71-83C2-221D8A4CAB8A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026505A-897B-4DEF-B3F0-985E9B42454A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4.wdp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4.png"/><Relationship Id="rId4" Type="http://schemas.openxmlformats.org/officeDocument/2006/relationships/image" Target="../media/image15.jpe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1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humbs.dreamstime.com/b/d-businessman-writing-skill-wordcloud-touch-screen-rendering-business-person-word-tags-skills-transparent-white-people-3582858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r="6139"/>
          <a:stretch/>
        </p:blipFill>
        <p:spPr bwMode="auto">
          <a:xfrm>
            <a:off x="921021" y="2019301"/>
            <a:ext cx="1970315" cy="26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35155" y="1719475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102 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Report Writing Skills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6040" y="5155263"/>
            <a:ext cx="5123755" cy="81467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ndara" panose="020E0502030303020204" pitchFamily="34" charset="0"/>
              </a:rPr>
              <a:t>Lecture 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t>1</a:t>
            </a:fld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0" name="Rectangle 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7" name="Picture 36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373012" y="228600"/>
            <a:ext cx="1618588" cy="1370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220" y="1634083"/>
            <a:ext cx="7372350" cy="501015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857220" y="735271"/>
            <a:ext cx="5772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Example: Table of Contents</a:t>
            </a:r>
          </a:p>
        </p:txBody>
      </p:sp>
      <p:grpSp>
        <p:nvGrpSpPr>
          <p:cNvPr id="32" name="Group 31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3" name="Rectangle 32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373012" y="228600"/>
            <a:ext cx="1618588" cy="1370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783793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Introduction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50" name="Rectangle 4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57221" y="1741321"/>
            <a:ext cx="7848601" cy="4815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Big Picture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Context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Subject Matter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Problem Description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Defining Objectives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Indicating the Answer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Outlining the Scope (Extent)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Report Preview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Limitations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73012" y="228600"/>
            <a:ext cx="1618588" cy="1370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716687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Example 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Today, many organizations and employees are experiencing the effects of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stress on work performance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. The effects of stress can be either positive or negative. What is perceived as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positive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stress by one person may be perceived as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negative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stress by another, since everyone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perceives situations differently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. According to Barden (2001), negative stress is becoming a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major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illness in the work environment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, and it can debilitate employees and be costly to employers. Managers need to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identify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those suffering from negative stress and </a:t>
            </a:r>
            <a:r>
              <a:rPr 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implement programs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as a defense against stress. These programs may reduce the impact stress has on employees' work performance.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228600"/>
            <a:ext cx="1618588" cy="1370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226141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Content Placeholder 4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5899"/>
            <a:ext cx="5334000" cy="6489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4" name="TextBox 43"/>
          <p:cNvSpPr txBox="1"/>
          <p:nvPr/>
        </p:nvSpPr>
        <p:spPr>
          <a:xfrm rot="5400000">
            <a:off x="-1300619" y="2365606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Example 02</a:t>
            </a:r>
          </a:p>
        </p:txBody>
      </p:sp>
      <p:grpSp>
        <p:nvGrpSpPr>
          <p:cNvPr id="45" name="Group 44"/>
          <p:cNvGrpSpPr/>
          <p:nvPr/>
        </p:nvGrpSpPr>
        <p:grpSpPr>
          <a:xfrm rot="5400000" flipV="1">
            <a:off x="-2481629" y="3406141"/>
            <a:ext cx="6037811" cy="45719"/>
            <a:chOff x="0" y="5791200"/>
            <a:chExt cx="8084345" cy="330200"/>
          </a:xfrm>
        </p:grpSpPr>
        <p:sp>
          <p:nvSpPr>
            <p:cNvPr id="46" name="Rectangle 4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228600"/>
            <a:ext cx="1618588" cy="1370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249865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7842" y="228600"/>
            <a:ext cx="56059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Example 03: </a:t>
            </a:r>
            <a:r>
              <a:rPr lang="en-US" alt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A Report on the Rise in Computer Gaming Addiction Among Teenagers</a:t>
            </a:r>
          </a:p>
          <a:p>
            <a:endParaRPr lang="en-US" sz="3200" b="1" dirty="0">
              <a:solidFill>
                <a:schemeClr val="tx2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7842" y="2033565"/>
            <a:ext cx="7848601" cy="463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en-US" sz="2000" b="1" dirty="0">
                <a:latin typeface="Candara" panose="020E0502030303020204" pitchFamily="34" charset="0"/>
              </a:rPr>
              <a:t>1. Introduction</a:t>
            </a:r>
          </a:p>
          <a:p>
            <a:pPr marL="175022" lvl="1" indent="0" algn="just">
              <a:lnSpc>
                <a:spcPct val="130000"/>
              </a:lnSpc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1.1 Purpose</a:t>
            </a:r>
          </a:p>
          <a:p>
            <a:pPr marL="175022" lvl="1" indent="0" algn="just">
              <a:lnSpc>
                <a:spcPct val="130000"/>
              </a:lnSpc>
              <a:buNone/>
            </a:pPr>
            <a:r>
              <a:rPr lang="en-US" altLang="en-US" sz="1200" dirty="0">
                <a:latin typeface="Candara" panose="020E0502030303020204" pitchFamily="34" charset="0"/>
              </a:rPr>
              <a:t>The purpose of this report is to investigate the reasons behind the rise in computer gaming addiction among teenagers. The report will also recommend preventive measures for computer gaming addiction.</a:t>
            </a:r>
          </a:p>
          <a:p>
            <a:pPr marL="175022" lvl="1" algn="just">
              <a:lnSpc>
                <a:spcPct val="130000"/>
              </a:lnSpc>
            </a:pPr>
            <a:r>
              <a:rPr lang="en-US" alt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1.2 Background</a:t>
            </a:r>
          </a:p>
          <a:p>
            <a:pPr marL="175022" lvl="1" indent="0" algn="just">
              <a:lnSpc>
                <a:spcPct val="130000"/>
              </a:lnSpc>
              <a:buNone/>
            </a:pPr>
            <a:r>
              <a:rPr lang="en-US" altLang="en-US" sz="1200" dirty="0">
                <a:latin typeface="Candara" panose="020E0502030303020204" pitchFamily="34" charset="0"/>
              </a:rPr>
              <a:t>A recent study on game technology (Tan, 2010) shows that nearly 75% of teenagers in Singapore play computer games regularly and the majority of them show signs of addiction. The rise in computer gaming addiction among teenagers is a growing concern and the Ministry of Media Development (MDD) would like to find out the reasons behind this trend.</a:t>
            </a:r>
          </a:p>
          <a:p>
            <a:pPr marL="175022" lvl="1" indent="0" algn="just">
              <a:lnSpc>
                <a:spcPct val="130000"/>
              </a:lnSpc>
              <a:buNone/>
            </a:pPr>
            <a:r>
              <a:rPr lang="en-US" altLang="en-US" sz="1200" dirty="0">
                <a:latin typeface="Candara" panose="020E0502030303020204" pitchFamily="34" charset="0"/>
              </a:rPr>
              <a:t>The report was commissioned by the Director of Corporate Communications, </a:t>
            </a:r>
            <a:r>
              <a:rPr lang="en-US" altLang="en-US" sz="1200" dirty="0" err="1">
                <a:latin typeface="Candara" panose="020E0502030303020204" pitchFamily="34" charset="0"/>
              </a:rPr>
              <a:t>Ms</a:t>
            </a:r>
            <a:r>
              <a:rPr lang="en-US" altLang="en-US" sz="1200" dirty="0">
                <a:latin typeface="Candara" panose="020E0502030303020204" pitchFamily="34" charset="0"/>
              </a:rPr>
              <a:t> Julie Sim, on 31 May 2010.</a:t>
            </a:r>
          </a:p>
          <a:p>
            <a:pPr marL="175022" lvl="1" algn="just">
              <a:lnSpc>
                <a:spcPct val="130000"/>
              </a:lnSpc>
            </a:pPr>
            <a:r>
              <a:rPr lang="en-US" alt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1.3 Method of Investigation</a:t>
            </a:r>
          </a:p>
          <a:p>
            <a:pPr marL="175022" lvl="1" indent="0" algn="just">
              <a:lnSpc>
                <a:spcPct val="130000"/>
              </a:lnSpc>
              <a:buNone/>
            </a:pPr>
            <a:r>
              <a:rPr lang="en-US" altLang="en-US" sz="1200" dirty="0">
                <a:latin typeface="Candara" panose="020E0502030303020204" pitchFamily="34" charset="0"/>
              </a:rPr>
              <a:t>Questionnaires were issued to 100 teenagers from 25 educational institutions on 25 June 2010. Three teenagers who were former addicts were also interviewed to get more in-depth views. References were also made to books and newspaper articles.</a:t>
            </a:r>
          </a:p>
          <a:p>
            <a:pPr marL="175022" lvl="1" algn="just">
              <a:lnSpc>
                <a:spcPct val="130000"/>
              </a:lnSpc>
            </a:pPr>
            <a:r>
              <a:rPr lang="en-US" alt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1.4 Scope</a:t>
            </a:r>
          </a:p>
          <a:p>
            <a:pPr marL="175022" lvl="1" indent="0" algn="just">
              <a:lnSpc>
                <a:spcPct val="130000"/>
              </a:lnSpc>
              <a:buNone/>
            </a:pPr>
            <a:r>
              <a:rPr lang="en-US" altLang="en-US" sz="1200" dirty="0">
                <a:latin typeface="Candara" panose="020E0502030303020204" pitchFamily="34" charset="0"/>
              </a:rPr>
              <a:t>Besides respondents</a:t>
            </a:r>
            <a:r>
              <a:rPr lang="ja-JP" altLang="en-US" sz="1200" dirty="0">
                <a:latin typeface="Candara" panose="020E0502030303020204" pitchFamily="34" charset="0"/>
              </a:rPr>
              <a:t>’</a:t>
            </a:r>
            <a:r>
              <a:rPr lang="en-US" altLang="ja-JP" sz="1200" dirty="0">
                <a:latin typeface="Candara" panose="020E0502030303020204" pitchFamily="34" charset="0"/>
              </a:rPr>
              <a:t> profile, this report looks into four possible reasons for the rise in gaming addiction among teenagers: boredom, stress, societal influence and addictive game features.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752601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228600"/>
            <a:ext cx="1618588" cy="1370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67931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4">
            <a:extLst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" t="10690" r="6347" b="6230"/>
          <a:stretch/>
        </p:blipFill>
        <p:spPr>
          <a:xfrm>
            <a:off x="887523" y="1643447"/>
            <a:ext cx="6720256" cy="4712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Example 04</a:t>
            </a:r>
          </a:p>
        </p:txBody>
      </p:sp>
      <p:grpSp>
        <p:nvGrpSpPr>
          <p:cNvPr id="32" name="Group 31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3" name="Rectangle 32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373012" y="228600"/>
            <a:ext cx="1618588" cy="1370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627693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Title Page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Executive Summary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Table of Contents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Introduction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228600"/>
            <a:ext cx="1618588" cy="1370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438196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Previous Lecture</a:t>
            </a:r>
            <a:endParaRPr lang="en-US" sz="3200" b="1" dirty="0">
              <a:solidFill>
                <a:schemeClr val="tx2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Introduction to Report Writing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Purpose of a Report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Features of a well-written report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Objectivity, Research, Structure, Clarity, etc.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Deductive vs. Inductive Report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7373012" y="228600"/>
            <a:ext cx="1618588" cy="1370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6291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Sections of a Report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50" name="Rectangle 4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62602762"/>
              </p:ext>
            </p:extLst>
          </p:nvPr>
        </p:nvGraphicFramePr>
        <p:xfrm>
          <a:off x="20052" y="1897774"/>
          <a:ext cx="5676431" cy="4280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074" name="Picture 2" descr="http://bpcwi.com/wp-content/uploads/2017/02/report-imag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680" y="1828967"/>
            <a:ext cx="4428624" cy="442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7373012" y="228600"/>
            <a:ext cx="1618588" cy="1370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627614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Title Page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Content Placeholder 3" descr="r1.jpg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1973" t="26266" r="20633" b="758"/>
          <a:stretch/>
        </p:blipFill>
        <p:spPr>
          <a:xfrm>
            <a:off x="4675696" y="1737477"/>
            <a:ext cx="3643826" cy="4739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3769328514"/>
              </p:ext>
            </p:extLst>
          </p:nvPr>
        </p:nvGraphicFramePr>
        <p:xfrm>
          <a:off x="0" y="1737190"/>
          <a:ext cx="5278139" cy="3177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5" name="Rectangle 34"/>
          <p:cNvSpPr/>
          <p:nvPr/>
        </p:nvSpPr>
        <p:spPr>
          <a:xfrm>
            <a:off x="7373012" y="228600"/>
            <a:ext cx="1618588" cy="1370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190628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5605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Executive Summary (Abstract)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Aims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Objectives/Methods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Findings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Recommendations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7373012" y="228600"/>
            <a:ext cx="1618588" cy="1370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645321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5605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Executive Summary (Abstract)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Aims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Objectives/Methods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Findings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Recommendations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Content Placeholder 3" descr="executive summary.gif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" y="3886200"/>
            <a:ext cx="8839200" cy="2445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7373012" y="228600"/>
            <a:ext cx="1618588" cy="1370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68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857220" y="735271"/>
            <a:ext cx="5772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Example: Accounts and Finance</a:t>
            </a:r>
          </a:p>
        </p:txBody>
      </p:sp>
      <p:grpSp>
        <p:nvGrpSpPr>
          <p:cNvPr id="32" name="Group 31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3" name="Rectangle 32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Content Placeholder 8" descr="sample executive summary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23508" y="1536272"/>
            <a:ext cx="4845068" cy="5165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3" name="Rectangle 42"/>
          <p:cNvSpPr/>
          <p:nvPr/>
        </p:nvSpPr>
        <p:spPr>
          <a:xfrm>
            <a:off x="7373012" y="228600"/>
            <a:ext cx="1618588" cy="1370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461649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Points to Consider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50" name="Rectangle 4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57221" y="1741321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Write it in Last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Grabbing the Reader’s Attention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Target Audience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Theme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Purpose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Reflect a Business Plan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73012" y="228600"/>
            <a:ext cx="1618588" cy="1370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089826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Table of Contents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89377105"/>
              </p:ext>
            </p:extLst>
          </p:nvPr>
        </p:nvGraphicFramePr>
        <p:xfrm>
          <a:off x="564262" y="2130715"/>
          <a:ext cx="8153401" cy="368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41" name="Group 40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2" name="Rectangle 4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228600"/>
            <a:ext cx="1618588" cy="1370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061926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4554</TotalTime>
  <Words>532</Words>
  <Application>Microsoft Office PowerPoint</Application>
  <PresentationFormat>On-screen Show (4:3)</PresentationFormat>
  <Paragraphs>99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Candara</vt:lpstr>
      <vt:lpstr>Franklin Gothic Book</vt:lpstr>
      <vt:lpstr>Wingdings</vt:lpstr>
      <vt:lpstr>Wingdings 2</vt:lpstr>
      <vt:lpstr>HDOfficeLightV0</vt:lpstr>
      <vt:lpstr>Crop</vt:lpstr>
      <vt:lpstr>HUM 102  Report Writing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Muzammil Behzad</cp:lastModifiedBy>
  <cp:revision>315</cp:revision>
  <dcterms:created xsi:type="dcterms:W3CDTF">2015-07-28T10:20:14Z</dcterms:created>
  <dcterms:modified xsi:type="dcterms:W3CDTF">2017-09-08T12:52:31Z</dcterms:modified>
</cp:coreProperties>
</file>