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20"/>
  </p:notesMasterIdLst>
  <p:sldIdLst>
    <p:sldId id="370" r:id="rId3"/>
    <p:sldId id="356" r:id="rId4"/>
    <p:sldId id="420" r:id="rId5"/>
    <p:sldId id="448" r:id="rId6"/>
    <p:sldId id="422" r:id="rId7"/>
    <p:sldId id="423" r:id="rId8"/>
    <p:sldId id="374" r:id="rId9"/>
    <p:sldId id="421" r:id="rId10"/>
    <p:sldId id="425" r:id="rId11"/>
    <p:sldId id="426" r:id="rId12"/>
    <p:sldId id="396" r:id="rId13"/>
    <p:sldId id="427" r:id="rId14"/>
    <p:sldId id="428" r:id="rId15"/>
    <p:sldId id="429" r:id="rId16"/>
    <p:sldId id="431" r:id="rId17"/>
    <p:sldId id="432" r:id="rId18"/>
    <p:sldId id="395" r:id="rId19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FFDFDF"/>
    <a:srgbClr val="D3F3FF"/>
    <a:srgbClr val="FFE1E1"/>
    <a:srgbClr val="D5F4FF"/>
    <a:srgbClr val="CBCBCB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 varScale="1">
        <p:scale>
          <a:sx n="68" d="100"/>
          <a:sy n="68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234BA-D6A3-4AEA-A53B-07E6BC320957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1786D9-724A-4BB2-95E1-217AE3B9E320}">
      <dgm:prSet phldrT="[Text]" custT="1"/>
      <dgm:spPr/>
      <dgm:t>
        <a:bodyPr/>
        <a:lstStyle/>
        <a:p>
          <a:endParaRPr lang="en-US" sz="2400" b="0" dirty="0">
            <a:latin typeface="Candara" panose="020E0502030303020204" pitchFamily="34" charset="0"/>
          </a:endParaRPr>
        </a:p>
      </dgm:t>
    </dgm:pt>
    <dgm:pt modelId="{F2381A57-C946-42BA-A933-D54F6AB4157D}" type="parTrans" cxnId="{EBF23C27-BFE1-4325-9D7B-3CFCB5CD2D06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14783FF1-5B37-49A8-9FE7-EAB65B5FF829}" type="sibTrans" cxnId="{EBF23C27-BFE1-4325-9D7B-3CFCB5CD2D06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711C0BA0-F217-4DF8-A191-FBE5B7EF1D0D}">
      <dgm:prSet phldrT="[Text]" custT="1"/>
      <dgm:spPr/>
      <dgm:t>
        <a:bodyPr/>
        <a:lstStyle/>
        <a:p>
          <a:r>
            <a:rPr lang="en-US" sz="2400" b="0" dirty="0">
              <a:latin typeface="Candara" panose="020E0502030303020204" pitchFamily="34" charset="0"/>
            </a:rPr>
            <a:t>To think critically about an issue.</a:t>
          </a:r>
        </a:p>
      </dgm:t>
    </dgm:pt>
    <dgm:pt modelId="{04938548-D1F6-4037-83DF-9F1C6211F106}" type="parTrans" cxnId="{35159C9A-BEA6-4850-8223-1A4F3F85698B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EACEAEF5-5331-4EAC-BBC6-8950655ABF81}" type="sibTrans" cxnId="{35159C9A-BEA6-4850-8223-1A4F3F85698B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192D6B92-4CC4-4DBB-B96F-D79C6C076B63}">
      <dgm:prSet phldrT="[Text]" custT="1"/>
      <dgm:spPr/>
      <dgm:t>
        <a:bodyPr/>
        <a:lstStyle/>
        <a:p>
          <a:r>
            <a:rPr lang="en-US" sz="2400" b="0" dirty="0">
              <a:latin typeface="Candara" panose="020E0502030303020204" pitchFamily="34" charset="0"/>
            </a:rPr>
            <a:t>To develop creative solutions to the problems. </a:t>
          </a:r>
        </a:p>
      </dgm:t>
    </dgm:pt>
    <dgm:pt modelId="{AE4D9361-D1C6-491C-BE9F-410962C2A9C6}" type="parTrans" cxnId="{3D61A2CC-77A4-4B0B-B0CC-B762336338D3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603BEAB1-671B-4A28-BE8B-0D8F2AE5F4FB}" type="sibTrans" cxnId="{3D61A2CC-77A4-4B0B-B0CC-B762336338D3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A56ACC86-6FCB-4D3A-A518-8F4CE09E903F}">
      <dgm:prSet phldrT="[Text]" custT="1"/>
      <dgm:spPr/>
      <dgm:t>
        <a:bodyPr/>
        <a:lstStyle/>
        <a:p>
          <a:endParaRPr lang="en-US" sz="2400" b="0" dirty="0">
            <a:latin typeface="Candara" panose="020E0502030303020204" pitchFamily="34" charset="0"/>
          </a:endParaRPr>
        </a:p>
      </dgm:t>
    </dgm:pt>
    <dgm:pt modelId="{18C296C2-00DB-40C8-ABDD-BD516334C9B0}" type="parTrans" cxnId="{946966E1-4406-4248-99AF-4565533DAAC6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0156AAE5-4BC0-4F5A-9565-44F9BD61BEF0}" type="sibTrans" cxnId="{946966E1-4406-4248-99AF-4565533DAAC6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0C8948A1-2E1C-473D-A5F0-CDCA98FF783E}">
      <dgm:prSet phldrT="[Text]" custT="1"/>
      <dgm:spPr/>
      <dgm:t>
        <a:bodyPr/>
        <a:lstStyle/>
        <a:p>
          <a:r>
            <a:rPr lang="en-US" sz="2400" b="0" dirty="0">
              <a:latin typeface="Candara" panose="020E0502030303020204" pitchFamily="34" charset="0"/>
            </a:rPr>
            <a:t>To formulate a deeper, more profound understanding of the problem under investigation.</a:t>
          </a:r>
        </a:p>
      </dgm:t>
    </dgm:pt>
    <dgm:pt modelId="{5DCD4A8F-90F1-42E9-A361-9D96D3B8603C}" type="parTrans" cxnId="{E873CCE1-8535-4F97-8C30-2BEDD142422F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AD6B1E90-AD16-4F27-A249-152972DFAE42}" type="sibTrans" cxnId="{E873CCE1-8535-4F97-8C30-2BEDD142422F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61F04C36-3CDD-492B-B2E5-ED5D6632F782}">
      <dgm:prSet phldrT="[Text]" custT="1"/>
      <dgm:spPr/>
      <dgm:t>
        <a:bodyPr/>
        <a:lstStyle/>
        <a:p>
          <a:endParaRPr lang="en-US" sz="2400" b="0" dirty="0">
            <a:latin typeface="Candara" panose="020E0502030303020204" pitchFamily="34" charset="0"/>
          </a:endParaRPr>
        </a:p>
      </dgm:t>
    </dgm:pt>
    <dgm:pt modelId="{AF66AB67-3B69-4651-B45E-BC795E59D873}" type="sibTrans" cxnId="{93410D0F-FDB5-4D26-832E-0C8F63B459FA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40B24D56-296C-4731-8894-FC24F065A042}" type="parTrans" cxnId="{93410D0F-FDB5-4D26-832E-0C8F63B459FA}">
      <dgm:prSet/>
      <dgm:spPr/>
      <dgm:t>
        <a:bodyPr/>
        <a:lstStyle/>
        <a:p>
          <a:endParaRPr lang="en-US" sz="2400" b="0">
            <a:latin typeface="Candara" panose="020E0502030303020204" pitchFamily="34" charset="0"/>
          </a:endParaRPr>
        </a:p>
      </dgm:t>
    </dgm:pt>
    <dgm:pt modelId="{AA9A3B0F-0660-46D1-8ADE-7F052501D721}" type="pres">
      <dgm:prSet presAssocID="{882234BA-D6A3-4AEA-A53B-07E6BC320957}" presName="Name0" presStyleCnt="0">
        <dgm:presLayoutVars>
          <dgm:dir/>
          <dgm:animLvl val="lvl"/>
          <dgm:resizeHandles val="exact"/>
        </dgm:presLayoutVars>
      </dgm:prSet>
      <dgm:spPr/>
    </dgm:pt>
    <dgm:pt modelId="{AA3C0785-E05E-4C4E-9BAB-A632072668E5}" type="pres">
      <dgm:prSet presAssocID="{BA1786D9-724A-4BB2-95E1-217AE3B9E320}" presName="linNode" presStyleCnt="0"/>
      <dgm:spPr/>
    </dgm:pt>
    <dgm:pt modelId="{072C0D30-EBBB-4349-B791-0714330ACEF0}" type="pres">
      <dgm:prSet presAssocID="{BA1786D9-724A-4BB2-95E1-217AE3B9E320}" presName="parentText" presStyleLbl="node1" presStyleIdx="0" presStyleCnt="3" custScaleX="11971">
        <dgm:presLayoutVars>
          <dgm:chMax val="1"/>
          <dgm:bulletEnabled val="1"/>
        </dgm:presLayoutVars>
      </dgm:prSet>
      <dgm:spPr/>
    </dgm:pt>
    <dgm:pt modelId="{C8C14F79-572A-4240-8546-5BFE2A3639BC}" type="pres">
      <dgm:prSet presAssocID="{BA1786D9-724A-4BB2-95E1-217AE3B9E320}" presName="descendantText" presStyleLbl="alignAccFollowNode1" presStyleIdx="0" presStyleCnt="3">
        <dgm:presLayoutVars>
          <dgm:bulletEnabled val="1"/>
        </dgm:presLayoutVars>
      </dgm:prSet>
      <dgm:spPr/>
    </dgm:pt>
    <dgm:pt modelId="{86E70B31-8FCE-4EC8-AFD1-5C3404D79150}" type="pres">
      <dgm:prSet presAssocID="{14783FF1-5B37-49A8-9FE7-EAB65B5FF829}" presName="sp" presStyleCnt="0"/>
      <dgm:spPr/>
    </dgm:pt>
    <dgm:pt modelId="{1589CF93-D242-46E7-A6E4-6B8FFAAD6E3D}" type="pres">
      <dgm:prSet presAssocID="{61F04C36-3CDD-492B-B2E5-ED5D6632F782}" presName="linNode" presStyleCnt="0"/>
      <dgm:spPr/>
    </dgm:pt>
    <dgm:pt modelId="{B06474FE-AA28-4074-AB82-6942075A7E1B}" type="pres">
      <dgm:prSet presAssocID="{61F04C36-3CDD-492B-B2E5-ED5D6632F782}" presName="parentText" presStyleLbl="node1" presStyleIdx="1" presStyleCnt="3" custScaleX="11865">
        <dgm:presLayoutVars>
          <dgm:chMax val="1"/>
          <dgm:bulletEnabled val="1"/>
        </dgm:presLayoutVars>
      </dgm:prSet>
      <dgm:spPr/>
    </dgm:pt>
    <dgm:pt modelId="{B37CAC95-98D1-4980-82FD-46C20454418B}" type="pres">
      <dgm:prSet presAssocID="{61F04C36-3CDD-492B-B2E5-ED5D6632F782}" presName="descendantText" presStyleLbl="alignAccFollowNode1" presStyleIdx="1" presStyleCnt="3">
        <dgm:presLayoutVars>
          <dgm:bulletEnabled val="1"/>
        </dgm:presLayoutVars>
      </dgm:prSet>
      <dgm:spPr/>
    </dgm:pt>
    <dgm:pt modelId="{B1ECD4F8-7687-44DA-A46D-449AF5B62394}" type="pres">
      <dgm:prSet presAssocID="{AF66AB67-3B69-4651-B45E-BC795E59D873}" presName="sp" presStyleCnt="0"/>
      <dgm:spPr/>
    </dgm:pt>
    <dgm:pt modelId="{B1DF3576-E7AF-4A74-B1A5-B5FD9F168F5B}" type="pres">
      <dgm:prSet presAssocID="{A56ACC86-6FCB-4D3A-A518-8F4CE09E903F}" presName="linNode" presStyleCnt="0"/>
      <dgm:spPr/>
    </dgm:pt>
    <dgm:pt modelId="{701E5611-AB4B-444E-B863-39745BB4E31C}" type="pres">
      <dgm:prSet presAssocID="{A56ACC86-6FCB-4D3A-A518-8F4CE09E903F}" presName="parentText" presStyleLbl="node1" presStyleIdx="2" presStyleCnt="3" custScaleX="12441">
        <dgm:presLayoutVars>
          <dgm:chMax val="1"/>
          <dgm:bulletEnabled val="1"/>
        </dgm:presLayoutVars>
      </dgm:prSet>
      <dgm:spPr/>
    </dgm:pt>
    <dgm:pt modelId="{335198F2-E2A0-4533-BEAC-693E3C77A43E}" type="pres">
      <dgm:prSet presAssocID="{A56ACC86-6FCB-4D3A-A518-8F4CE09E903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3410D0F-FDB5-4D26-832E-0C8F63B459FA}" srcId="{882234BA-D6A3-4AEA-A53B-07E6BC320957}" destId="{61F04C36-3CDD-492B-B2E5-ED5D6632F782}" srcOrd="1" destOrd="0" parTransId="{40B24D56-296C-4731-8894-FC24F065A042}" sibTransId="{AF66AB67-3B69-4651-B45E-BC795E59D873}"/>
    <dgm:cxn modelId="{EBF23C27-BFE1-4325-9D7B-3CFCB5CD2D06}" srcId="{882234BA-D6A3-4AEA-A53B-07E6BC320957}" destId="{BA1786D9-724A-4BB2-95E1-217AE3B9E320}" srcOrd="0" destOrd="0" parTransId="{F2381A57-C946-42BA-A933-D54F6AB4157D}" sibTransId="{14783FF1-5B37-49A8-9FE7-EAB65B5FF829}"/>
    <dgm:cxn modelId="{6D103E28-6842-4BE5-870C-03126936990F}" type="presOf" srcId="{711C0BA0-F217-4DF8-A191-FBE5B7EF1D0D}" destId="{C8C14F79-572A-4240-8546-5BFE2A3639BC}" srcOrd="0" destOrd="0" presId="urn:microsoft.com/office/officeart/2005/8/layout/vList5"/>
    <dgm:cxn modelId="{0AF37659-761B-482B-A1A9-7AF9C78A368A}" type="presOf" srcId="{882234BA-D6A3-4AEA-A53B-07E6BC320957}" destId="{AA9A3B0F-0660-46D1-8ADE-7F052501D721}" srcOrd="0" destOrd="0" presId="urn:microsoft.com/office/officeart/2005/8/layout/vList5"/>
    <dgm:cxn modelId="{31E3B28B-8E37-4074-A7F4-7E9FB59E9844}" type="presOf" srcId="{0C8948A1-2E1C-473D-A5F0-CDCA98FF783E}" destId="{335198F2-E2A0-4533-BEAC-693E3C77A43E}" srcOrd="0" destOrd="0" presId="urn:microsoft.com/office/officeart/2005/8/layout/vList5"/>
    <dgm:cxn modelId="{35159C9A-BEA6-4850-8223-1A4F3F85698B}" srcId="{BA1786D9-724A-4BB2-95E1-217AE3B9E320}" destId="{711C0BA0-F217-4DF8-A191-FBE5B7EF1D0D}" srcOrd="0" destOrd="0" parTransId="{04938548-D1F6-4037-83DF-9F1C6211F106}" sibTransId="{EACEAEF5-5331-4EAC-BBC6-8950655ABF81}"/>
    <dgm:cxn modelId="{2EBBD7A9-0D56-4DEE-9574-6C803DB32C7C}" type="presOf" srcId="{A56ACC86-6FCB-4D3A-A518-8F4CE09E903F}" destId="{701E5611-AB4B-444E-B863-39745BB4E31C}" srcOrd="0" destOrd="0" presId="urn:microsoft.com/office/officeart/2005/8/layout/vList5"/>
    <dgm:cxn modelId="{165265CC-F2AD-4FAC-940D-89AEA6DFFD36}" type="presOf" srcId="{192D6B92-4CC4-4DBB-B96F-D79C6C076B63}" destId="{B37CAC95-98D1-4980-82FD-46C20454418B}" srcOrd="0" destOrd="0" presId="urn:microsoft.com/office/officeart/2005/8/layout/vList5"/>
    <dgm:cxn modelId="{3D61A2CC-77A4-4B0B-B0CC-B762336338D3}" srcId="{61F04C36-3CDD-492B-B2E5-ED5D6632F782}" destId="{192D6B92-4CC4-4DBB-B96F-D79C6C076B63}" srcOrd="0" destOrd="0" parTransId="{AE4D9361-D1C6-491C-BE9F-410962C2A9C6}" sibTransId="{603BEAB1-671B-4A28-BE8B-0D8F2AE5F4FB}"/>
    <dgm:cxn modelId="{946966E1-4406-4248-99AF-4565533DAAC6}" srcId="{882234BA-D6A3-4AEA-A53B-07E6BC320957}" destId="{A56ACC86-6FCB-4D3A-A518-8F4CE09E903F}" srcOrd="2" destOrd="0" parTransId="{18C296C2-00DB-40C8-ABDD-BD516334C9B0}" sibTransId="{0156AAE5-4BC0-4F5A-9565-44F9BD61BEF0}"/>
    <dgm:cxn modelId="{E873CCE1-8535-4F97-8C30-2BEDD142422F}" srcId="{A56ACC86-6FCB-4D3A-A518-8F4CE09E903F}" destId="{0C8948A1-2E1C-473D-A5F0-CDCA98FF783E}" srcOrd="0" destOrd="0" parTransId="{5DCD4A8F-90F1-42E9-A361-9D96D3B8603C}" sibTransId="{AD6B1E90-AD16-4F27-A249-152972DFAE42}"/>
    <dgm:cxn modelId="{512DAFE5-F1D8-4B00-822E-4534C9AAE831}" type="presOf" srcId="{61F04C36-3CDD-492B-B2E5-ED5D6632F782}" destId="{B06474FE-AA28-4074-AB82-6942075A7E1B}" srcOrd="0" destOrd="0" presId="urn:microsoft.com/office/officeart/2005/8/layout/vList5"/>
    <dgm:cxn modelId="{BDCD94ED-D8AB-4425-BD60-1F8B4B6CA905}" type="presOf" srcId="{BA1786D9-724A-4BB2-95E1-217AE3B9E320}" destId="{072C0D30-EBBB-4349-B791-0714330ACEF0}" srcOrd="0" destOrd="0" presId="urn:microsoft.com/office/officeart/2005/8/layout/vList5"/>
    <dgm:cxn modelId="{A062C5C9-05A4-464D-AFCB-0B64EAC3DE7B}" type="presParOf" srcId="{AA9A3B0F-0660-46D1-8ADE-7F052501D721}" destId="{AA3C0785-E05E-4C4E-9BAB-A632072668E5}" srcOrd="0" destOrd="0" presId="urn:microsoft.com/office/officeart/2005/8/layout/vList5"/>
    <dgm:cxn modelId="{84990083-6A55-4519-B5BC-9B208E2E3668}" type="presParOf" srcId="{AA3C0785-E05E-4C4E-9BAB-A632072668E5}" destId="{072C0D30-EBBB-4349-B791-0714330ACEF0}" srcOrd="0" destOrd="0" presId="urn:microsoft.com/office/officeart/2005/8/layout/vList5"/>
    <dgm:cxn modelId="{65B127AF-E9E8-48A3-A517-7DFA46967118}" type="presParOf" srcId="{AA3C0785-E05E-4C4E-9BAB-A632072668E5}" destId="{C8C14F79-572A-4240-8546-5BFE2A3639BC}" srcOrd="1" destOrd="0" presId="urn:microsoft.com/office/officeart/2005/8/layout/vList5"/>
    <dgm:cxn modelId="{4506BF52-B38F-411B-BB26-EAFDF93A7398}" type="presParOf" srcId="{AA9A3B0F-0660-46D1-8ADE-7F052501D721}" destId="{86E70B31-8FCE-4EC8-AFD1-5C3404D79150}" srcOrd="1" destOrd="0" presId="urn:microsoft.com/office/officeart/2005/8/layout/vList5"/>
    <dgm:cxn modelId="{E958B1CC-09C0-411B-85E9-C9189FC3BFEF}" type="presParOf" srcId="{AA9A3B0F-0660-46D1-8ADE-7F052501D721}" destId="{1589CF93-D242-46E7-A6E4-6B8FFAAD6E3D}" srcOrd="2" destOrd="0" presId="urn:microsoft.com/office/officeart/2005/8/layout/vList5"/>
    <dgm:cxn modelId="{88B26F90-9CB7-4D63-A842-4279EB9A94B0}" type="presParOf" srcId="{1589CF93-D242-46E7-A6E4-6B8FFAAD6E3D}" destId="{B06474FE-AA28-4074-AB82-6942075A7E1B}" srcOrd="0" destOrd="0" presId="urn:microsoft.com/office/officeart/2005/8/layout/vList5"/>
    <dgm:cxn modelId="{6BB41245-CE26-462C-BF58-11A21628D1E2}" type="presParOf" srcId="{1589CF93-D242-46E7-A6E4-6B8FFAAD6E3D}" destId="{B37CAC95-98D1-4980-82FD-46C20454418B}" srcOrd="1" destOrd="0" presId="urn:microsoft.com/office/officeart/2005/8/layout/vList5"/>
    <dgm:cxn modelId="{C2371D68-DC0F-401F-8298-DB5B990C1840}" type="presParOf" srcId="{AA9A3B0F-0660-46D1-8ADE-7F052501D721}" destId="{B1ECD4F8-7687-44DA-A46D-449AF5B62394}" srcOrd="3" destOrd="0" presId="urn:microsoft.com/office/officeart/2005/8/layout/vList5"/>
    <dgm:cxn modelId="{FC644304-D3DE-4DFC-8D49-366AF380A4AA}" type="presParOf" srcId="{AA9A3B0F-0660-46D1-8ADE-7F052501D721}" destId="{B1DF3576-E7AF-4A74-B1A5-B5FD9F168F5B}" srcOrd="4" destOrd="0" presId="urn:microsoft.com/office/officeart/2005/8/layout/vList5"/>
    <dgm:cxn modelId="{07F9C7E4-3B9A-40C3-8115-5FC1FB83A274}" type="presParOf" srcId="{B1DF3576-E7AF-4A74-B1A5-B5FD9F168F5B}" destId="{701E5611-AB4B-444E-B863-39745BB4E31C}" srcOrd="0" destOrd="0" presId="urn:microsoft.com/office/officeart/2005/8/layout/vList5"/>
    <dgm:cxn modelId="{644EFC41-2F67-4A86-B063-1027D3E32210}" type="presParOf" srcId="{B1DF3576-E7AF-4A74-B1A5-B5FD9F168F5B}" destId="{335198F2-E2A0-4533-BEAC-693E3C77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234BA-D6A3-4AEA-A53B-07E6BC320957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1786D9-724A-4BB2-95E1-217AE3B9E320}">
      <dgm:prSet phldrT="[Text]" custT="1"/>
      <dgm:spPr/>
      <dgm:t>
        <a:bodyPr/>
        <a:lstStyle/>
        <a:p>
          <a:endParaRPr lang="en-US" sz="2800" b="0" dirty="0">
            <a:latin typeface="Candara" panose="020E0502030303020204" pitchFamily="34" charset="0"/>
          </a:endParaRPr>
        </a:p>
      </dgm:t>
    </dgm:pt>
    <dgm:pt modelId="{F2381A57-C946-42BA-A933-D54F6AB4157D}" type="parTrans" cxnId="{EBF23C27-BFE1-4325-9D7B-3CFCB5CD2D06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14783FF1-5B37-49A8-9FE7-EAB65B5FF829}" type="sibTrans" cxnId="{EBF23C27-BFE1-4325-9D7B-3CFCB5CD2D06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711C0BA0-F217-4DF8-A191-FBE5B7EF1D0D}">
      <dgm:prSet phldrT="[Text]" custT="1"/>
      <dgm:spPr/>
      <dgm:t>
        <a:bodyPr/>
        <a:lstStyle/>
        <a:p>
          <a:r>
            <a:rPr lang="en-US" sz="2800" b="0" dirty="0">
              <a:latin typeface="Candara" panose="020E0502030303020204" pitchFamily="34" charset="0"/>
            </a:rPr>
            <a:t>How </a:t>
          </a:r>
          <a:r>
            <a:rPr lang="en-US" sz="2800" b="1" i="1" dirty="0">
              <a:solidFill>
                <a:srgbClr val="FF0000"/>
              </a:solidFill>
              <a:latin typeface="Candara" panose="020E0502030303020204" pitchFamily="34" charset="0"/>
            </a:rPr>
            <a:t>reliable</a:t>
          </a:r>
          <a:r>
            <a:rPr lang="en-US" sz="2800" b="0" i="1" dirty="0">
              <a:latin typeface="Candara" panose="020E0502030303020204" pitchFamily="34" charset="0"/>
            </a:rPr>
            <a:t> </a:t>
          </a:r>
          <a:r>
            <a:rPr lang="en-US" sz="2800" b="0" dirty="0">
              <a:latin typeface="Candara" panose="020E0502030303020204" pitchFamily="34" charset="0"/>
            </a:rPr>
            <a:t>are the findings?</a:t>
          </a:r>
        </a:p>
      </dgm:t>
    </dgm:pt>
    <dgm:pt modelId="{04938548-D1F6-4037-83DF-9F1C6211F106}" type="parTrans" cxnId="{35159C9A-BEA6-4850-8223-1A4F3F85698B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EACEAEF5-5331-4EAC-BBC6-8950655ABF81}" type="sibTrans" cxnId="{35159C9A-BEA6-4850-8223-1A4F3F85698B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192D6B92-4CC4-4DBB-B96F-D79C6C076B63}">
      <dgm:prSet phldrT="[Text]" custT="1"/>
      <dgm:spPr/>
      <dgm:t>
        <a:bodyPr/>
        <a:lstStyle/>
        <a:p>
          <a:r>
            <a:rPr lang="en-US" sz="2800" b="0" dirty="0">
              <a:latin typeface="Candara" panose="020E0502030303020204" pitchFamily="34" charset="0"/>
            </a:rPr>
            <a:t>How </a:t>
          </a:r>
          <a:r>
            <a:rPr lang="en-US" sz="2800" b="1" i="1" dirty="0">
              <a:solidFill>
                <a:srgbClr val="FF0000"/>
              </a:solidFill>
              <a:latin typeface="Candara" panose="020E0502030303020204" pitchFamily="34" charset="0"/>
            </a:rPr>
            <a:t>significant</a:t>
          </a:r>
          <a:r>
            <a:rPr lang="en-US" sz="2800" b="0" i="1" dirty="0">
              <a:latin typeface="Candara" panose="020E0502030303020204" pitchFamily="34" charset="0"/>
            </a:rPr>
            <a:t> </a:t>
          </a:r>
          <a:r>
            <a:rPr lang="en-US" sz="2800" b="0" dirty="0">
              <a:latin typeface="Candara" panose="020E0502030303020204" pitchFamily="34" charset="0"/>
            </a:rPr>
            <a:t>are the findings?</a:t>
          </a:r>
        </a:p>
      </dgm:t>
    </dgm:pt>
    <dgm:pt modelId="{AE4D9361-D1C6-491C-BE9F-410962C2A9C6}" type="parTrans" cxnId="{3D61A2CC-77A4-4B0B-B0CC-B762336338D3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603BEAB1-671B-4A28-BE8B-0D8F2AE5F4FB}" type="sibTrans" cxnId="{3D61A2CC-77A4-4B0B-B0CC-B762336338D3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61F04C36-3CDD-492B-B2E5-ED5D6632F782}">
      <dgm:prSet phldrT="[Text]" custT="1"/>
      <dgm:spPr/>
      <dgm:t>
        <a:bodyPr/>
        <a:lstStyle/>
        <a:p>
          <a:endParaRPr lang="en-US" sz="2800" b="0" dirty="0">
            <a:latin typeface="Candara" panose="020E0502030303020204" pitchFamily="34" charset="0"/>
          </a:endParaRPr>
        </a:p>
      </dgm:t>
    </dgm:pt>
    <dgm:pt modelId="{AF66AB67-3B69-4651-B45E-BC795E59D873}" type="sibTrans" cxnId="{93410D0F-FDB5-4D26-832E-0C8F63B459FA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40B24D56-296C-4731-8894-FC24F065A042}" type="parTrans" cxnId="{93410D0F-FDB5-4D26-832E-0C8F63B459FA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AA9A3B0F-0660-46D1-8ADE-7F052501D721}" type="pres">
      <dgm:prSet presAssocID="{882234BA-D6A3-4AEA-A53B-07E6BC320957}" presName="Name0" presStyleCnt="0">
        <dgm:presLayoutVars>
          <dgm:dir/>
          <dgm:animLvl val="lvl"/>
          <dgm:resizeHandles val="exact"/>
        </dgm:presLayoutVars>
      </dgm:prSet>
      <dgm:spPr/>
    </dgm:pt>
    <dgm:pt modelId="{AA3C0785-E05E-4C4E-9BAB-A632072668E5}" type="pres">
      <dgm:prSet presAssocID="{BA1786D9-724A-4BB2-95E1-217AE3B9E320}" presName="linNode" presStyleCnt="0"/>
      <dgm:spPr/>
    </dgm:pt>
    <dgm:pt modelId="{072C0D30-EBBB-4349-B791-0714330ACEF0}" type="pres">
      <dgm:prSet presAssocID="{BA1786D9-724A-4BB2-95E1-217AE3B9E320}" presName="parentText" presStyleLbl="node1" presStyleIdx="0" presStyleCnt="2" custScaleX="11971">
        <dgm:presLayoutVars>
          <dgm:chMax val="1"/>
          <dgm:bulletEnabled val="1"/>
        </dgm:presLayoutVars>
      </dgm:prSet>
      <dgm:spPr/>
    </dgm:pt>
    <dgm:pt modelId="{C8C14F79-572A-4240-8546-5BFE2A3639BC}" type="pres">
      <dgm:prSet presAssocID="{BA1786D9-724A-4BB2-95E1-217AE3B9E320}" presName="descendantText" presStyleLbl="alignAccFollowNode1" presStyleIdx="0" presStyleCnt="2">
        <dgm:presLayoutVars>
          <dgm:bulletEnabled val="1"/>
        </dgm:presLayoutVars>
      </dgm:prSet>
      <dgm:spPr/>
    </dgm:pt>
    <dgm:pt modelId="{86E70B31-8FCE-4EC8-AFD1-5C3404D79150}" type="pres">
      <dgm:prSet presAssocID="{14783FF1-5B37-49A8-9FE7-EAB65B5FF829}" presName="sp" presStyleCnt="0"/>
      <dgm:spPr/>
    </dgm:pt>
    <dgm:pt modelId="{1589CF93-D242-46E7-A6E4-6B8FFAAD6E3D}" type="pres">
      <dgm:prSet presAssocID="{61F04C36-3CDD-492B-B2E5-ED5D6632F782}" presName="linNode" presStyleCnt="0"/>
      <dgm:spPr/>
    </dgm:pt>
    <dgm:pt modelId="{B06474FE-AA28-4074-AB82-6942075A7E1B}" type="pres">
      <dgm:prSet presAssocID="{61F04C36-3CDD-492B-B2E5-ED5D6632F782}" presName="parentText" presStyleLbl="node1" presStyleIdx="1" presStyleCnt="2" custScaleX="11865">
        <dgm:presLayoutVars>
          <dgm:chMax val="1"/>
          <dgm:bulletEnabled val="1"/>
        </dgm:presLayoutVars>
      </dgm:prSet>
      <dgm:spPr/>
    </dgm:pt>
    <dgm:pt modelId="{B37CAC95-98D1-4980-82FD-46C20454418B}" type="pres">
      <dgm:prSet presAssocID="{61F04C36-3CDD-492B-B2E5-ED5D6632F78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3410D0F-FDB5-4D26-832E-0C8F63B459FA}" srcId="{882234BA-D6A3-4AEA-A53B-07E6BC320957}" destId="{61F04C36-3CDD-492B-B2E5-ED5D6632F782}" srcOrd="1" destOrd="0" parTransId="{40B24D56-296C-4731-8894-FC24F065A042}" sibTransId="{AF66AB67-3B69-4651-B45E-BC795E59D873}"/>
    <dgm:cxn modelId="{EBF23C27-BFE1-4325-9D7B-3CFCB5CD2D06}" srcId="{882234BA-D6A3-4AEA-A53B-07E6BC320957}" destId="{BA1786D9-724A-4BB2-95E1-217AE3B9E320}" srcOrd="0" destOrd="0" parTransId="{F2381A57-C946-42BA-A933-D54F6AB4157D}" sibTransId="{14783FF1-5B37-49A8-9FE7-EAB65B5FF829}"/>
    <dgm:cxn modelId="{6D103E28-6842-4BE5-870C-03126936990F}" type="presOf" srcId="{711C0BA0-F217-4DF8-A191-FBE5B7EF1D0D}" destId="{C8C14F79-572A-4240-8546-5BFE2A3639BC}" srcOrd="0" destOrd="0" presId="urn:microsoft.com/office/officeart/2005/8/layout/vList5"/>
    <dgm:cxn modelId="{0AF37659-761B-482B-A1A9-7AF9C78A368A}" type="presOf" srcId="{882234BA-D6A3-4AEA-A53B-07E6BC320957}" destId="{AA9A3B0F-0660-46D1-8ADE-7F052501D721}" srcOrd="0" destOrd="0" presId="urn:microsoft.com/office/officeart/2005/8/layout/vList5"/>
    <dgm:cxn modelId="{35159C9A-BEA6-4850-8223-1A4F3F85698B}" srcId="{BA1786D9-724A-4BB2-95E1-217AE3B9E320}" destId="{711C0BA0-F217-4DF8-A191-FBE5B7EF1D0D}" srcOrd="0" destOrd="0" parTransId="{04938548-D1F6-4037-83DF-9F1C6211F106}" sibTransId="{EACEAEF5-5331-4EAC-BBC6-8950655ABF81}"/>
    <dgm:cxn modelId="{165265CC-F2AD-4FAC-940D-89AEA6DFFD36}" type="presOf" srcId="{192D6B92-4CC4-4DBB-B96F-D79C6C076B63}" destId="{B37CAC95-98D1-4980-82FD-46C20454418B}" srcOrd="0" destOrd="0" presId="urn:microsoft.com/office/officeart/2005/8/layout/vList5"/>
    <dgm:cxn modelId="{3D61A2CC-77A4-4B0B-B0CC-B762336338D3}" srcId="{61F04C36-3CDD-492B-B2E5-ED5D6632F782}" destId="{192D6B92-4CC4-4DBB-B96F-D79C6C076B63}" srcOrd="0" destOrd="0" parTransId="{AE4D9361-D1C6-491C-BE9F-410962C2A9C6}" sibTransId="{603BEAB1-671B-4A28-BE8B-0D8F2AE5F4FB}"/>
    <dgm:cxn modelId="{512DAFE5-F1D8-4B00-822E-4534C9AAE831}" type="presOf" srcId="{61F04C36-3CDD-492B-B2E5-ED5D6632F782}" destId="{B06474FE-AA28-4074-AB82-6942075A7E1B}" srcOrd="0" destOrd="0" presId="urn:microsoft.com/office/officeart/2005/8/layout/vList5"/>
    <dgm:cxn modelId="{BDCD94ED-D8AB-4425-BD60-1F8B4B6CA905}" type="presOf" srcId="{BA1786D9-724A-4BB2-95E1-217AE3B9E320}" destId="{072C0D30-EBBB-4349-B791-0714330ACEF0}" srcOrd="0" destOrd="0" presId="urn:microsoft.com/office/officeart/2005/8/layout/vList5"/>
    <dgm:cxn modelId="{A062C5C9-05A4-464D-AFCB-0B64EAC3DE7B}" type="presParOf" srcId="{AA9A3B0F-0660-46D1-8ADE-7F052501D721}" destId="{AA3C0785-E05E-4C4E-9BAB-A632072668E5}" srcOrd="0" destOrd="0" presId="urn:microsoft.com/office/officeart/2005/8/layout/vList5"/>
    <dgm:cxn modelId="{84990083-6A55-4519-B5BC-9B208E2E3668}" type="presParOf" srcId="{AA3C0785-E05E-4C4E-9BAB-A632072668E5}" destId="{072C0D30-EBBB-4349-B791-0714330ACEF0}" srcOrd="0" destOrd="0" presId="urn:microsoft.com/office/officeart/2005/8/layout/vList5"/>
    <dgm:cxn modelId="{65B127AF-E9E8-48A3-A517-7DFA46967118}" type="presParOf" srcId="{AA3C0785-E05E-4C4E-9BAB-A632072668E5}" destId="{C8C14F79-572A-4240-8546-5BFE2A3639BC}" srcOrd="1" destOrd="0" presId="urn:microsoft.com/office/officeart/2005/8/layout/vList5"/>
    <dgm:cxn modelId="{4506BF52-B38F-411B-BB26-EAFDF93A7398}" type="presParOf" srcId="{AA9A3B0F-0660-46D1-8ADE-7F052501D721}" destId="{86E70B31-8FCE-4EC8-AFD1-5C3404D79150}" srcOrd="1" destOrd="0" presId="urn:microsoft.com/office/officeart/2005/8/layout/vList5"/>
    <dgm:cxn modelId="{E958B1CC-09C0-411B-85E9-C9189FC3BFEF}" type="presParOf" srcId="{AA9A3B0F-0660-46D1-8ADE-7F052501D721}" destId="{1589CF93-D242-46E7-A6E4-6B8FFAAD6E3D}" srcOrd="2" destOrd="0" presId="urn:microsoft.com/office/officeart/2005/8/layout/vList5"/>
    <dgm:cxn modelId="{88B26F90-9CB7-4D63-A842-4279EB9A94B0}" type="presParOf" srcId="{1589CF93-D242-46E7-A6E4-6B8FFAAD6E3D}" destId="{B06474FE-AA28-4074-AB82-6942075A7E1B}" srcOrd="0" destOrd="0" presId="urn:microsoft.com/office/officeart/2005/8/layout/vList5"/>
    <dgm:cxn modelId="{6BB41245-CE26-462C-BF58-11A21628D1E2}" type="presParOf" srcId="{1589CF93-D242-46E7-A6E4-6B8FFAAD6E3D}" destId="{B37CAC95-98D1-4980-82FD-46C2045441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4F79-572A-4240-8546-5BFE2A3639BC}">
      <dsp:nvSpPr>
        <dsp:cNvPr id="0" name=""/>
        <dsp:cNvSpPr/>
      </dsp:nvSpPr>
      <dsp:spPr>
        <a:xfrm rot="5400000">
          <a:off x="5624039" y="-3194482"/>
          <a:ext cx="819108" cy="741595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Candara" panose="020E0502030303020204" pitchFamily="34" charset="0"/>
            </a:rPr>
            <a:t>To think critically about an issue.</a:t>
          </a:r>
        </a:p>
      </dsp:txBody>
      <dsp:txXfrm rot="-5400000">
        <a:off x="2325617" y="143926"/>
        <a:ext cx="7375967" cy="739136"/>
      </dsp:txXfrm>
    </dsp:sp>
    <dsp:sp modelId="{072C0D30-EBBB-4349-B791-0714330ACEF0}">
      <dsp:nvSpPr>
        <dsp:cNvPr id="0" name=""/>
        <dsp:cNvSpPr/>
      </dsp:nvSpPr>
      <dsp:spPr>
        <a:xfrm>
          <a:off x="1826250" y="1551"/>
          <a:ext cx="499367" cy="10238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 dirty="0">
            <a:latin typeface="Candara" panose="020E0502030303020204" pitchFamily="34" charset="0"/>
          </a:endParaRPr>
        </a:p>
      </dsp:txBody>
      <dsp:txXfrm>
        <a:off x="1850627" y="25928"/>
        <a:ext cx="450613" cy="975131"/>
      </dsp:txXfrm>
    </dsp:sp>
    <dsp:sp modelId="{B37CAC95-98D1-4980-82FD-46C20454418B}">
      <dsp:nvSpPr>
        <dsp:cNvPr id="0" name=""/>
        <dsp:cNvSpPr/>
      </dsp:nvSpPr>
      <dsp:spPr>
        <a:xfrm rot="5400000">
          <a:off x="5619618" y="-2119402"/>
          <a:ext cx="819108" cy="7415953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Candara" panose="020E0502030303020204" pitchFamily="34" charset="0"/>
            </a:rPr>
            <a:t>To develop creative solutions to the problems. </a:t>
          </a:r>
        </a:p>
      </dsp:txBody>
      <dsp:txXfrm rot="-5400000">
        <a:off x="2321196" y="1219006"/>
        <a:ext cx="7375967" cy="739136"/>
      </dsp:txXfrm>
    </dsp:sp>
    <dsp:sp modelId="{B06474FE-AA28-4074-AB82-6942075A7E1B}">
      <dsp:nvSpPr>
        <dsp:cNvPr id="0" name=""/>
        <dsp:cNvSpPr/>
      </dsp:nvSpPr>
      <dsp:spPr>
        <a:xfrm>
          <a:off x="1826250" y="1076631"/>
          <a:ext cx="494945" cy="102388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 dirty="0">
            <a:latin typeface="Candara" panose="020E0502030303020204" pitchFamily="34" charset="0"/>
          </a:endParaRPr>
        </a:p>
      </dsp:txBody>
      <dsp:txXfrm>
        <a:off x="1850411" y="1100792"/>
        <a:ext cx="446623" cy="975563"/>
      </dsp:txXfrm>
    </dsp:sp>
    <dsp:sp modelId="{335198F2-E2A0-4533-BEAC-693E3C77A43E}">
      <dsp:nvSpPr>
        <dsp:cNvPr id="0" name=""/>
        <dsp:cNvSpPr/>
      </dsp:nvSpPr>
      <dsp:spPr>
        <a:xfrm rot="5400000">
          <a:off x="5643645" y="-1044322"/>
          <a:ext cx="819108" cy="7415953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Candara" panose="020E0502030303020204" pitchFamily="34" charset="0"/>
            </a:rPr>
            <a:t>To formulate a deeper, more profound understanding of the problem under investigation.</a:t>
          </a:r>
        </a:p>
      </dsp:txBody>
      <dsp:txXfrm rot="-5400000">
        <a:off x="2345223" y="2294086"/>
        <a:ext cx="7375967" cy="739136"/>
      </dsp:txXfrm>
    </dsp:sp>
    <dsp:sp modelId="{701E5611-AB4B-444E-B863-39745BB4E31C}">
      <dsp:nvSpPr>
        <dsp:cNvPr id="0" name=""/>
        <dsp:cNvSpPr/>
      </dsp:nvSpPr>
      <dsp:spPr>
        <a:xfrm>
          <a:off x="1826250" y="2151711"/>
          <a:ext cx="518973" cy="102388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 dirty="0">
            <a:latin typeface="Candara" panose="020E0502030303020204" pitchFamily="34" charset="0"/>
          </a:endParaRPr>
        </a:p>
      </dsp:txBody>
      <dsp:txXfrm>
        <a:off x="1851584" y="2177045"/>
        <a:ext cx="468305" cy="973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4F79-572A-4240-8546-5BFE2A3639BC}">
      <dsp:nvSpPr>
        <dsp:cNvPr id="0" name=""/>
        <dsp:cNvSpPr/>
      </dsp:nvSpPr>
      <dsp:spPr>
        <a:xfrm rot="5400000">
          <a:off x="4223582" y="-2299424"/>
          <a:ext cx="917480" cy="574575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latin typeface="Candara" panose="020E0502030303020204" pitchFamily="34" charset="0"/>
            </a:rPr>
            <a:t>How </a:t>
          </a:r>
          <a:r>
            <a:rPr lang="en-US" sz="2800" b="1" i="1" kern="1200" dirty="0">
              <a:solidFill>
                <a:srgbClr val="FF0000"/>
              </a:solidFill>
              <a:latin typeface="Candara" panose="020E0502030303020204" pitchFamily="34" charset="0"/>
            </a:rPr>
            <a:t>reliable</a:t>
          </a:r>
          <a:r>
            <a:rPr lang="en-US" sz="2800" b="0" i="1" kern="1200" dirty="0">
              <a:latin typeface="Candara" panose="020E0502030303020204" pitchFamily="34" charset="0"/>
            </a:rPr>
            <a:t> </a:t>
          </a:r>
          <a:r>
            <a:rPr lang="en-US" sz="2800" b="0" kern="1200" dirty="0">
              <a:latin typeface="Candara" panose="020E0502030303020204" pitchFamily="34" charset="0"/>
            </a:rPr>
            <a:t>are the findings?</a:t>
          </a:r>
        </a:p>
      </dsp:txBody>
      <dsp:txXfrm rot="-5400000">
        <a:off x="1809444" y="159502"/>
        <a:ext cx="5700968" cy="827904"/>
      </dsp:txXfrm>
    </dsp:sp>
    <dsp:sp modelId="{072C0D30-EBBB-4349-B791-0714330ACEF0}">
      <dsp:nvSpPr>
        <dsp:cNvPr id="0" name=""/>
        <dsp:cNvSpPr/>
      </dsp:nvSpPr>
      <dsp:spPr>
        <a:xfrm>
          <a:off x="1422543" y="28"/>
          <a:ext cx="386901" cy="1146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0" kern="1200" dirty="0">
            <a:latin typeface="Candara" panose="020E0502030303020204" pitchFamily="34" charset="0"/>
          </a:endParaRPr>
        </a:p>
      </dsp:txBody>
      <dsp:txXfrm>
        <a:off x="1441430" y="18915"/>
        <a:ext cx="349127" cy="1109076"/>
      </dsp:txXfrm>
    </dsp:sp>
    <dsp:sp modelId="{B37CAC95-98D1-4980-82FD-46C20454418B}">
      <dsp:nvSpPr>
        <dsp:cNvPr id="0" name=""/>
        <dsp:cNvSpPr/>
      </dsp:nvSpPr>
      <dsp:spPr>
        <a:xfrm rot="5400000">
          <a:off x="4220157" y="-1095231"/>
          <a:ext cx="917480" cy="5745756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latin typeface="Candara" panose="020E0502030303020204" pitchFamily="34" charset="0"/>
            </a:rPr>
            <a:t>How </a:t>
          </a:r>
          <a:r>
            <a:rPr lang="en-US" sz="2800" b="1" i="1" kern="1200" dirty="0">
              <a:solidFill>
                <a:srgbClr val="FF0000"/>
              </a:solidFill>
              <a:latin typeface="Candara" panose="020E0502030303020204" pitchFamily="34" charset="0"/>
            </a:rPr>
            <a:t>significant</a:t>
          </a:r>
          <a:r>
            <a:rPr lang="en-US" sz="2800" b="0" i="1" kern="1200" dirty="0">
              <a:latin typeface="Candara" panose="020E0502030303020204" pitchFamily="34" charset="0"/>
            </a:rPr>
            <a:t> </a:t>
          </a:r>
          <a:r>
            <a:rPr lang="en-US" sz="2800" b="0" kern="1200" dirty="0">
              <a:latin typeface="Candara" panose="020E0502030303020204" pitchFamily="34" charset="0"/>
            </a:rPr>
            <a:t>are the findings?</a:t>
          </a:r>
        </a:p>
      </dsp:txBody>
      <dsp:txXfrm rot="-5400000">
        <a:off x="1806019" y="1363695"/>
        <a:ext cx="5700968" cy="827904"/>
      </dsp:txXfrm>
    </dsp:sp>
    <dsp:sp modelId="{B06474FE-AA28-4074-AB82-6942075A7E1B}">
      <dsp:nvSpPr>
        <dsp:cNvPr id="0" name=""/>
        <dsp:cNvSpPr/>
      </dsp:nvSpPr>
      <dsp:spPr>
        <a:xfrm>
          <a:off x="1422543" y="1204221"/>
          <a:ext cx="383475" cy="114685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0" kern="1200" dirty="0">
            <a:latin typeface="Candara" panose="020E0502030303020204" pitchFamily="34" charset="0"/>
          </a:endParaRPr>
        </a:p>
      </dsp:txBody>
      <dsp:txXfrm>
        <a:off x="1441263" y="1222941"/>
        <a:ext cx="346035" cy="110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0" name="Rectangle 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7" name="Picture 36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38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Findings Examples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" t="14939" r="2105" b="12180"/>
          <a:stretch/>
        </p:blipFill>
        <p:spPr>
          <a:xfrm>
            <a:off x="857220" y="2252757"/>
            <a:ext cx="7323255" cy="3607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6365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560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524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Conclusions: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are logical deductions based on the data in the findings section.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are a comprehensive summary of the findings.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itchFamily="34" charset="0"/>
                <a:cs typeface="Arial" pitchFamily="34" charset="0"/>
              </a:rPr>
              <a:t>sum up the main points of the report.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highlight the significant elements.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itchFamily="34" charset="0"/>
                <a:cs typeface="Arial" pitchFamily="34" charset="0"/>
              </a:rPr>
              <a:t>relate to the objectives.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ndara" pitchFamily="34" charset="0"/>
                <a:cs typeface="Arial" pitchFamily="34" charset="0"/>
              </a:rPr>
              <a:t>end with a statement which will lead to the recommendations section.</a:t>
            </a:r>
            <a:endParaRPr lang="en-US" sz="2400" dirty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45321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Example: Conclusions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68" y="1768583"/>
            <a:ext cx="7399897" cy="4439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58370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667" y="719007"/>
            <a:ext cx="691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524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Recommendations can be made concerning: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the implementation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general applicability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suitability of findings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suggestions of topics for further research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963257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667" y="719007"/>
            <a:ext cx="691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How to write Recommendations?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524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Brief – write concisely; any reason for recommendation should only be given if necessary.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Clear – do not be ambiguous as to how the suggestion should be implemented.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Precise – vague recommendations usually result from </a:t>
            </a:r>
            <a:r>
              <a:rPr lang="en-US" sz="28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insufficient research/analysis</a:t>
            </a:r>
            <a:r>
              <a:rPr lang="en-US" sz="28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48036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667" y="719007"/>
            <a:ext cx="6915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Bibliography or Work Cited</a:t>
            </a:r>
            <a:b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</a:b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524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itchFamily="34" charset="0"/>
                <a:cs typeface="Arial" pitchFamily="34" charset="0"/>
              </a:rPr>
              <a:t>All  the sources of information are included in the report.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Use the standard format: APA/MLA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itchFamily="34" charset="0"/>
                <a:cs typeface="Arial" pitchFamily="34" charset="0"/>
              </a:rPr>
              <a:t>Ensure that all the work you cite in the body of your report is listed in the reference list.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12405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667" y="719007"/>
            <a:ext cx="691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Appendices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524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itchFamily="34" charset="0"/>
                <a:cs typeface="Arial" pitchFamily="34" charset="0"/>
              </a:rPr>
              <a:t>An appendix contains material which is too detailed, technical, or complex to include in the body of the report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itchFamily="34" charset="0"/>
                <a:cs typeface="Arial" pitchFamily="34" charset="0"/>
              </a:rPr>
              <a:t>Example: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itchFamily="34" charset="0"/>
                <a:cs typeface="Arial" pitchFamily="34" charset="0"/>
              </a:rPr>
              <a:t>Specifications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itchFamily="34" charset="0"/>
                <a:cs typeface="Arial" pitchFamily="34" charset="0"/>
              </a:rPr>
              <a:t>Questionnaire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itchFamily="34" charset="0"/>
                <a:cs typeface="Arial" pitchFamily="34" charset="0"/>
              </a:rPr>
              <a:t>Long complex table of figures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itchFamily="34" charset="0"/>
                <a:cs typeface="Arial" pitchFamily="34" charset="0"/>
              </a:rPr>
              <a:t>Placed at the very end of the report.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43299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Discussions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Findings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Recommendations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Appendices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38196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Title Page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Executive Summary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Table of Contents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Introduction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629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24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Sections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Title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Executive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Table of Contents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Bibliography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Appendices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2" descr="http://bpcwi.com/wp-content/uploads/2017/02/report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1" y="1584521"/>
            <a:ext cx="4736906" cy="47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99119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24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Sections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Title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Executive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Table of Contents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Bibliography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Appendices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2" descr="http://bpcwi.com/wp-content/uploads/2017/02/report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1" y="1584521"/>
            <a:ext cx="4736906" cy="47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/>
          <p:cNvSpPr/>
          <p:nvPr/>
        </p:nvSpPr>
        <p:spPr>
          <a:xfrm>
            <a:off x="1252664" y="3532210"/>
            <a:ext cx="1691841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8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38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Discussions [1/3]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137" y="1760097"/>
            <a:ext cx="81842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Discussion explains: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What exactly you accomplished?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What problems you encountered (status report)?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What you saw and did (trip report)?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What procedure you followed?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What you learned from the task (laboratory report)?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What options exist as feasible solutions to a problem (proposal)?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46390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38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Discussions [2/3]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137" y="1760097"/>
            <a:ext cx="8184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Author’s reflection on the subject matter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Author's expression of his/her own opinions and views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Indicates how to provide solution to the problem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Good prose style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Justified arguments or generalizations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738175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419242700"/>
              </p:ext>
            </p:extLst>
          </p:nvPr>
        </p:nvGraphicFramePr>
        <p:xfrm>
          <a:off x="-1180424" y="2208732"/>
          <a:ext cx="11587427" cy="3177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57220" y="735271"/>
            <a:ext cx="638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Discussions [3/3]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90628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Template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9"/>
          <a:stretch/>
        </p:blipFill>
        <p:spPr>
          <a:xfrm>
            <a:off x="836484" y="1733713"/>
            <a:ext cx="6964866" cy="4690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501025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38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Findings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4232197"/>
              </p:ext>
            </p:extLst>
          </p:nvPr>
        </p:nvGraphicFramePr>
        <p:xfrm>
          <a:off x="-457201" y="2462624"/>
          <a:ext cx="8977745" cy="235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" name="Rectangle 33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40841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4602</TotalTime>
  <Words>443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338</cp:revision>
  <dcterms:created xsi:type="dcterms:W3CDTF">2015-07-28T10:20:14Z</dcterms:created>
  <dcterms:modified xsi:type="dcterms:W3CDTF">2017-09-08T12:54:06Z</dcterms:modified>
</cp:coreProperties>
</file>