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5" r:id="rId2"/>
  </p:sldMasterIdLst>
  <p:notesMasterIdLst>
    <p:notesMasterId r:id="rId30"/>
  </p:notesMasterIdLst>
  <p:sldIdLst>
    <p:sldId id="370" r:id="rId3"/>
    <p:sldId id="356" r:id="rId4"/>
    <p:sldId id="420" r:id="rId5"/>
    <p:sldId id="442" r:id="rId6"/>
    <p:sldId id="443" r:id="rId7"/>
    <p:sldId id="446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44" r:id="rId16"/>
    <p:sldId id="445" r:id="rId17"/>
    <p:sldId id="447" r:id="rId18"/>
    <p:sldId id="458" r:id="rId19"/>
    <p:sldId id="448" r:id="rId20"/>
    <p:sldId id="459" r:id="rId21"/>
    <p:sldId id="449" r:id="rId22"/>
    <p:sldId id="460" r:id="rId23"/>
    <p:sldId id="450" r:id="rId24"/>
    <p:sldId id="461" r:id="rId25"/>
    <p:sldId id="462" r:id="rId26"/>
    <p:sldId id="463" r:id="rId27"/>
    <p:sldId id="464" r:id="rId28"/>
    <p:sldId id="395" r:id="rId29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D3F3FF"/>
    <a:srgbClr val="D20000"/>
    <a:srgbClr val="FFDFDF"/>
    <a:srgbClr val="FFE1E1"/>
    <a:srgbClr val="D5F4FF"/>
    <a:srgbClr val="2F5395"/>
    <a:srgbClr val="FFFFB3"/>
    <a:srgbClr val="7F9ED7"/>
    <a:srgbClr val="FAE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4660"/>
  </p:normalViewPr>
  <p:slideViewPr>
    <p:cSldViewPr>
      <p:cViewPr varScale="1">
        <p:scale>
          <a:sx n="68" d="100"/>
          <a:sy n="68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C6A3B0-04F0-4D58-B167-13FF14E02E92}" type="doc">
      <dgm:prSet loTypeId="urn:microsoft.com/office/officeart/2005/8/layout/venn1" loCatId="relationship" qsTypeId="urn:microsoft.com/office/officeart/2005/8/quickstyle/simple3" qsCatId="simple" csTypeId="urn:microsoft.com/office/officeart/2005/8/colors/colorful1" csCatId="colorful" phldr="1"/>
      <dgm:spPr/>
    </dgm:pt>
    <dgm:pt modelId="{393DA354-E499-4C5E-9ED7-4B831181AB8F}">
      <dgm:prSet phldrT="[Text]" custT="1"/>
      <dgm:spPr/>
      <dgm:t>
        <a:bodyPr/>
        <a:lstStyle/>
        <a:p>
          <a:r>
            <a:rPr lang="en-US" sz="3600" dirty="0">
              <a:latin typeface="Candara" panose="020E0502030303020204" pitchFamily="34" charset="0"/>
            </a:rPr>
            <a:t>Formal</a:t>
          </a:r>
        </a:p>
      </dgm:t>
    </dgm:pt>
    <dgm:pt modelId="{9C8E992C-1526-4397-B3F0-158F25F76DF0}" type="parTrans" cxnId="{AE2C43E8-E5CC-45CE-825A-990EBC904FBE}">
      <dgm:prSet/>
      <dgm:spPr/>
      <dgm:t>
        <a:bodyPr/>
        <a:lstStyle/>
        <a:p>
          <a:endParaRPr lang="en-US" sz="1400">
            <a:latin typeface="Candara" panose="020E0502030303020204" pitchFamily="34" charset="0"/>
          </a:endParaRPr>
        </a:p>
      </dgm:t>
    </dgm:pt>
    <dgm:pt modelId="{735F1DF0-1167-4B4C-8961-D4C7981584E5}" type="sibTrans" cxnId="{AE2C43E8-E5CC-45CE-825A-990EBC904FBE}">
      <dgm:prSet/>
      <dgm:spPr/>
      <dgm:t>
        <a:bodyPr/>
        <a:lstStyle/>
        <a:p>
          <a:endParaRPr lang="en-US" sz="1400">
            <a:latin typeface="Candara" panose="020E0502030303020204" pitchFamily="34" charset="0"/>
          </a:endParaRPr>
        </a:p>
      </dgm:t>
    </dgm:pt>
    <dgm:pt modelId="{13B1A3CB-760D-4AE2-804C-34DE88BBE306}">
      <dgm:prSet phldrT="[Text]" custT="1"/>
      <dgm:spPr/>
      <dgm:t>
        <a:bodyPr/>
        <a:lstStyle/>
        <a:p>
          <a:r>
            <a:rPr lang="en-US" sz="3600" dirty="0">
              <a:latin typeface="Candara" panose="020E0502030303020204" pitchFamily="34" charset="0"/>
            </a:rPr>
            <a:t>Informal</a:t>
          </a:r>
        </a:p>
      </dgm:t>
    </dgm:pt>
    <dgm:pt modelId="{A225DD6D-0D8A-4AA9-B339-467E0DCEF5E1}" type="parTrans" cxnId="{713B62DE-AD0C-4CFD-BE6A-43A29D172B32}">
      <dgm:prSet/>
      <dgm:spPr/>
      <dgm:t>
        <a:bodyPr/>
        <a:lstStyle/>
        <a:p>
          <a:endParaRPr lang="en-US" sz="1400">
            <a:latin typeface="Candara" panose="020E0502030303020204" pitchFamily="34" charset="0"/>
          </a:endParaRPr>
        </a:p>
      </dgm:t>
    </dgm:pt>
    <dgm:pt modelId="{84592EDF-9CA0-4F80-9B37-24FAE463A95D}" type="sibTrans" cxnId="{713B62DE-AD0C-4CFD-BE6A-43A29D172B32}">
      <dgm:prSet/>
      <dgm:spPr/>
      <dgm:t>
        <a:bodyPr/>
        <a:lstStyle/>
        <a:p>
          <a:endParaRPr lang="en-US" sz="1400">
            <a:latin typeface="Candara" panose="020E0502030303020204" pitchFamily="34" charset="0"/>
          </a:endParaRPr>
        </a:p>
      </dgm:t>
    </dgm:pt>
    <dgm:pt modelId="{E52AE564-D6DE-46BE-BE98-0C1C7B006D6B}" type="pres">
      <dgm:prSet presAssocID="{3BC6A3B0-04F0-4D58-B167-13FF14E02E92}" presName="compositeShape" presStyleCnt="0">
        <dgm:presLayoutVars>
          <dgm:chMax val="7"/>
          <dgm:dir/>
          <dgm:resizeHandles val="exact"/>
        </dgm:presLayoutVars>
      </dgm:prSet>
      <dgm:spPr/>
    </dgm:pt>
    <dgm:pt modelId="{058DFD68-13A3-404F-85DB-FBD37A84D775}" type="pres">
      <dgm:prSet presAssocID="{393DA354-E499-4C5E-9ED7-4B831181AB8F}" presName="circ1" presStyleLbl="vennNode1" presStyleIdx="0" presStyleCnt="2"/>
      <dgm:spPr/>
    </dgm:pt>
    <dgm:pt modelId="{DA7CC27A-F0AF-42FF-933C-EF07C7D7BCF0}" type="pres">
      <dgm:prSet presAssocID="{393DA354-E499-4C5E-9ED7-4B831181AB8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017B6E-09C7-4D3E-9C01-4AD84C869474}" type="pres">
      <dgm:prSet presAssocID="{13B1A3CB-760D-4AE2-804C-34DE88BBE306}" presName="circ2" presStyleLbl="vennNode1" presStyleIdx="1" presStyleCnt="2"/>
      <dgm:spPr/>
    </dgm:pt>
    <dgm:pt modelId="{6967E6B7-9E30-4135-8F18-36127CA210F2}" type="pres">
      <dgm:prSet presAssocID="{13B1A3CB-760D-4AE2-804C-34DE88BBE30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2F75A27-CC61-4399-AB52-D271952EBD5F}" type="presOf" srcId="{13B1A3CB-760D-4AE2-804C-34DE88BBE306}" destId="{6967E6B7-9E30-4135-8F18-36127CA210F2}" srcOrd="1" destOrd="0" presId="urn:microsoft.com/office/officeart/2005/8/layout/venn1"/>
    <dgm:cxn modelId="{634F6433-E1C2-4C5B-86B7-AEB1CAC19AB2}" type="presOf" srcId="{3BC6A3B0-04F0-4D58-B167-13FF14E02E92}" destId="{E52AE564-D6DE-46BE-BE98-0C1C7B006D6B}" srcOrd="0" destOrd="0" presId="urn:microsoft.com/office/officeart/2005/8/layout/venn1"/>
    <dgm:cxn modelId="{483F665C-D482-46BF-8273-C47CC0FF110B}" type="presOf" srcId="{393DA354-E499-4C5E-9ED7-4B831181AB8F}" destId="{058DFD68-13A3-404F-85DB-FBD37A84D775}" srcOrd="0" destOrd="0" presId="urn:microsoft.com/office/officeart/2005/8/layout/venn1"/>
    <dgm:cxn modelId="{07951273-DD7C-4495-B9F9-971CA5EE32B7}" type="presOf" srcId="{13B1A3CB-760D-4AE2-804C-34DE88BBE306}" destId="{00017B6E-09C7-4D3E-9C01-4AD84C869474}" srcOrd="0" destOrd="0" presId="urn:microsoft.com/office/officeart/2005/8/layout/venn1"/>
    <dgm:cxn modelId="{713B62DE-AD0C-4CFD-BE6A-43A29D172B32}" srcId="{3BC6A3B0-04F0-4D58-B167-13FF14E02E92}" destId="{13B1A3CB-760D-4AE2-804C-34DE88BBE306}" srcOrd="1" destOrd="0" parTransId="{A225DD6D-0D8A-4AA9-B339-467E0DCEF5E1}" sibTransId="{84592EDF-9CA0-4F80-9B37-24FAE463A95D}"/>
    <dgm:cxn modelId="{AE2C43E8-E5CC-45CE-825A-990EBC904FBE}" srcId="{3BC6A3B0-04F0-4D58-B167-13FF14E02E92}" destId="{393DA354-E499-4C5E-9ED7-4B831181AB8F}" srcOrd="0" destOrd="0" parTransId="{9C8E992C-1526-4397-B3F0-158F25F76DF0}" sibTransId="{735F1DF0-1167-4B4C-8961-D4C7981584E5}"/>
    <dgm:cxn modelId="{CCF235F2-47E0-4E77-BA20-F420A36091F6}" type="presOf" srcId="{393DA354-E499-4C5E-9ED7-4B831181AB8F}" destId="{DA7CC27A-F0AF-42FF-933C-EF07C7D7BCF0}" srcOrd="1" destOrd="0" presId="urn:microsoft.com/office/officeart/2005/8/layout/venn1"/>
    <dgm:cxn modelId="{477452A6-FC50-4A8F-922C-D6433B2298A9}" type="presParOf" srcId="{E52AE564-D6DE-46BE-BE98-0C1C7B006D6B}" destId="{058DFD68-13A3-404F-85DB-FBD37A84D775}" srcOrd="0" destOrd="0" presId="urn:microsoft.com/office/officeart/2005/8/layout/venn1"/>
    <dgm:cxn modelId="{7F1F441D-3419-462A-A995-C86840F2F355}" type="presParOf" srcId="{E52AE564-D6DE-46BE-BE98-0C1C7B006D6B}" destId="{DA7CC27A-F0AF-42FF-933C-EF07C7D7BCF0}" srcOrd="1" destOrd="0" presId="urn:microsoft.com/office/officeart/2005/8/layout/venn1"/>
    <dgm:cxn modelId="{77B618CB-AC0D-4C7B-9A9B-978FD2185D18}" type="presParOf" srcId="{E52AE564-D6DE-46BE-BE98-0C1C7B006D6B}" destId="{00017B6E-09C7-4D3E-9C01-4AD84C869474}" srcOrd="2" destOrd="0" presId="urn:microsoft.com/office/officeart/2005/8/layout/venn1"/>
    <dgm:cxn modelId="{898D3CC1-01E5-448D-97CE-453F3D948CDC}" type="presParOf" srcId="{E52AE564-D6DE-46BE-BE98-0C1C7B006D6B}" destId="{6967E6B7-9E30-4135-8F18-36127CA210F2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3393B6-4540-4D4E-AEA3-D167CBB66E0A}" type="doc">
      <dgm:prSet loTypeId="urn:microsoft.com/office/officeart/2005/8/layout/radial3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34159F-8853-44EB-B077-C1C74FD24513}">
      <dgm:prSet phldrT="[Text]" custT="1"/>
      <dgm:spPr/>
      <dgm:t>
        <a:bodyPr/>
        <a:lstStyle/>
        <a:p>
          <a:r>
            <a:rPr lang="en-US" sz="1600" b="1" dirty="0">
              <a:latin typeface="Candara" panose="020E0502030303020204" pitchFamily="34" charset="0"/>
            </a:rPr>
            <a:t>Personnel Evaluation</a:t>
          </a:r>
        </a:p>
      </dgm:t>
    </dgm:pt>
    <dgm:pt modelId="{79332EF8-6414-4645-8977-FC64FA060098}" type="parTrans" cxnId="{23DB1DED-F60B-4BF8-B1D0-9A0924D9B228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C6AFB46D-D051-45C1-B6E2-221F6223ED91}" type="sibTrans" cxnId="{23DB1DED-F60B-4BF8-B1D0-9A0924D9B228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9CEFA755-DED7-4358-8579-D7F995ABD84E}">
      <dgm:prSet phldrT="[Text]" custT="1"/>
      <dgm:spPr/>
      <dgm:t>
        <a:bodyPr/>
        <a:lstStyle/>
        <a:p>
          <a:r>
            <a:rPr lang="en-US" sz="1600" b="1" dirty="0">
              <a:latin typeface="Candara" panose="020E0502030303020204" pitchFamily="34" charset="0"/>
            </a:rPr>
            <a:t>Financial Report</a:t>
          </a:r>
        </a:p>
      </dgm:t>
    </dgm:pt>
    <dgm:pt modelId="{16E0F197-7C89-41FA-AA66-412474750B35}" type="parTrans" cxnId="{F60C4ABC-F0D5-46D3-89FA-228444939150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5BA85AF9-BC52-4EEC-B33B-25D51BE5633C}" type="sibTrans" cxnId="{F60C4ABC-F0D5-46D3-89FA-228444939150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529D188B-69BC-4603-B360-F1FDF5A5D97A}">
      <dgm:prSet phldrT="[Text]" custT="1"/>
      <dgm:spPr/>
      <dgm:t>
        <a:bodyPr/>
        <a:lstStyle/>
        <a:p>
          <a:r>
            <a:rPr lang="en-US" sz="1600" b="1" dirty="0">
              <a:latin typeface="Candara" panose="020E0502030303020204" pitchFamily="34" charset="0"/>
            </a:rPr>
            <a:t>Feasibility Report</a:t>
          </a:r>
        </a:p>
      </dgm:t>
    </dgm:pt>
    <dgm:pt modelId="{059C494C-5B3B-465D-9A71-946A096E09FA}" type="parTrans" cxnId="{614CECD5-3DD4-4FA3-A216-3677E1494FA3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952E899F-B407-44DE-A5E6-195E928836EE}" type="sibTrans" cxnId="{614CECD5-3DD4-4FA3-A216-3677E1494FA3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7187BA51-7387-47AB-BC1A-579A291DEC4B}">
      <dgm:prSet phldrT="[Text]" custT="1"/>
      <dgm:spPr/>
      <dgm:t>
        <a:bodyPr/>
        <a:lstStyle/>
        <a:p>
          <a:r>
            <a:rPr lang="en-US" sz="1600" b="1" dirty="0">
              <a:latin typeface="Candara" panose="020E0502030303020204" pitchFamily="34" charset="0"/>
            </a:rPr>
            <a:t>Literature Review</a:t>
          </a:r>
        </a:p>
      </dgm:t>
    </dgm:pt>
    <dgm:pt modelId="{3053C41E-9B87-4338-8637-A993886F5147}" type="parTrans" cxnId="{A610E462-9616-4E5C-BF5F-3C6F566947E8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07C1AE65-C744-4A92-9909-55FEF97B2963}" type="sibTrans" cxnId="{A610E462-9616-4E5C-BF5F-3C6F566947E8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CEE9821C-3515-46D5-9156-D9765C5626A3}">
      <dgm:prSet phldrT="[Text]" custT="1"/>
      <dgm:spPr/>
      <dgm:t>
        <a:bodyPr/>
        <a:lstStyle/>
        <a:p>
          <a:r>
            <a:rPr lang="en-US" sz="1600" b="1" dirty="0">
              <a:latin typeface="Candara" panose="020E0502030303020204" pitchFamily="34" charset="0"/>
            </a:rPr>
            <a:t>Credit Report</a:t>
          </a:r>
        </a:p>
      </dgm:t>
    </dgm:pt>
    <dgm:pt modelId="{FE125489-2C08-40BC-B522-BAD37792F2FE}" type="parTrans" cxnId="{129E15C6-727B-466F-A917-8B291002A7F8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567AC0BA-127B-483D-B3E3-D4FF63BF22E4}" type="sibTrans" cxnId="{129E15C6-727B-466F-A917-8B291002A7F8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2DE1ABCF-68D3-43D5-A31E-1C72D4792F25}">
      <dgm:prSet phldrT="[Text]" custT="1"/>
      <dgm:spPr/>
      <dgm:t>
        <a:bodyPr/>
        <a:lstStyle/>
        <a:p>
          <a:r>
            <a:rPr lang="en-US" sz="1600" b="1" dirty="0">
              <a:latin typeface="Candara" panose="020E0502030303020204" pitchFamily="34" charset="0"/>
            </a:rPr>
            <a:t>Sales Activity</a:t>
          </a:r>
        </a:p>
      </dgm:t>
    </dgm:pt>
    <dgm:pt modelId="{26FA25C5-D1AC-4AAD-8790-0A23DF847C29}" type="sibTrans" cxnId="{505D6093-4EBA-4AB9-8D5E-09085CF508AE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426C6AEC-1921-4870-BE1D-A05A4C934CAC}" type="parTrans" cxnId="{505D6093-4EBA-4AB9-8D5E-09085CF508AE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5C85ECA2-F4B8-435F-893E-E4555BB4C46C}">
      <dgm:prSet phldrT="[Text]" custT="1"/>
      <dgm:spPr/>
      <dgm:t>
        <a:bodyPr/>
        <a:lstStyle/>
        <a:p>
          <a:endParaRPr lang="en-US" sz="1600" b="1" dirty="0">
            <a:latin typeface="Candara" panose="020E0502030303020204" pitchFamily="34" charset="0"/>
          </a:endParaRPr>
        </a:p>
      </dgm:t>
    </dgm:pt>
    <dgm:pt modelId="{CF88BF21-66BD-4A72-958B-BFE06737CA3F}" type="sibTrans" cxnId="{FFDA98B6-899D-4E97-8B3B-4D05344893AA}">
      <dgm:prSet/>
      <dgm:spPr/>
      <dgm:t>
        <a:bodyPr/>
        <a:lstStyle/>
        <a:p>
          <a:endParaRPr lang="en-US"/>
        </a:p>
      </dgm:t>
    </dgm:pt>
    <dgm:pt modelId="{AB5C4C0E-D364-4F98-8833-5A7ECB324D76}" type="parTrans" cxnId="{FFDA98B6-899D-4E97-8B3B-4D05344893AA}">
      <dgm:prSet/>
      <dgm:spPr/>
      <dgm:t>
        <a:bodyPr/>
        <a:lstStyle/>
        <a:p>
          <a:endParaRPr lang="en-US"/>
        </a:p>
      </dgm:t>
    </dgm:pt>
    <dgm:pt modelId="{959992DB-91C1-4C18-95C3-D7C4E726EFBD}">
      <dgm:prSet phldrT="[Text]" custT="1"/>
      <dgm:spPr/>
      <dgm:t>
        <a:bodyPr/>
        <a:lstStyle/>
        <a:p>
          <a:r>
            <a:rPr lang="en-US" sz="1600" b="1" dirty="0">
              <a:latin typeface="Candara" panose="020E0502030303020204" pitchFamily="34" charset="0"/>
            </a:rPr>
            <a:t>Progress Report</a:t>
          </a:r>
        </a:p>
      </dgm:t>
    </dgm:pt>
    <dgm:pt modelId="{756EBE29-3AD9-4C41-85C1-8AF87EE41AB6}" type="sibTrans" cxnId="{714CEC38-C2E5-4C6E-801F-08871904629C}">
      <dgm:prSet/>
      <dgm:spPr/>
      <dgm:t>
        <a:bodyPr/>
        <a:lstStyle/>
        <a:p>
          <a:endParaRPr lang="en-US"/>
        </a:p>
      </dgm:t>
    </dgm:pt>
    <dgm:pt modelId="{4D94F40F-BFDD-4CCF-A4A1-02073408C159}" type="parTrans" cxnId="{714CEC38-C2E5-4C6E-801F-08871904629C}">
      <dgm:prSet/>
      <dgm:spPr/>
      <dgm:t>
        <a:bodyPr/>
        <a:lstStyle/>
        <a:p>
          <a:endParaRPr lang="en-US"/>
        </a:p>
      </dgm:t>
    </dgm:pt>
    <dgm:pt modelId="{665C2303-D0FB-4779-92C2-BAC2F3B38E0F}" type="pres">
      <dgm:prSet presAssocID="{5F3393B6-4540-4D4E-AEA3-D167CBB66E0A}" presName="composite" presStyleCnt="0">
        <dgm:presLayoutVars>
          <dgm:chMax val="1"/>
          <dgm:dir/>
          <dgm:resizeHandles val="exact"/>
        </dgm:presLayoutVars>
      </dgm:prSet>
      <dgm:spPr/>
    </dgm:pt>
    <dgm:pt modelId="{0C3A8895-FBFB-4444-BC19-5271D5A5BFDD}" type="pres">
      <dgm:prSet presAssocID="{5F3393B6-4540-4D4E-AEA3-D167CBB66E0A}" presName="radial" presStyleCnt="0">
        <dgm:presLayoutVars>
          <dgm:animLvl val="ctr"/>
        </dgm:presLayoutVars>
      </dgm:prSet>
      <dgm:spPr/>
    </dgm:pt>
    <dgm:pt modelId="{98BFA618-E4FC-4E0C-B4F8-10851B1953BC}" type="pres">
      <dgm:prSet presAssocID="{5C85ECA2-F4B8-435F-893E-E4555BB4C46C}" presName="centerShape" presStyleLbl="vennNode1" presStyleIdx="0" presStyleCnt="8"/>
      <dgm:spPr/>
    </dgm:pt>
    <dgm:pt modelId="{D64B7481-30AE-47B1-8DDE-9C51D72C55A5}" type="pres">
      <dgm:prSet presAssocID="{959992DB-91C1-4C18-95C3-D7C4E726EFBD}" presName="node" presStyleLbl="vennNode1" presStyleIdx="1" presStyleCnt="8">
        <dgm:presLayoutVars>
          <dgm:bulletEnabled val="1"/>
        </dgm:presLayoutVars>
      </dgm:prSet>
      <dgm:spPr/>
    </dgm:pt>
    <dgm:pt modelId="{F6D9C3C9-10D9-4174-88A7-613BBB6604C7}" type="pres">
      <dgm:prSet presAssocID="{2DE1ABCF-68D3-43D5-A31E-1C72D4792F25}" presName="node" presStyleLbl="vennNode1" presStyleIdx="2" presStyleCnt="8">
        <dgm:presLayoutVars>
          <dgm:bulletEnabled val="1"/>
        </dgm:presLayoutVars>
      </dgm:prSet>
      <dgm:spPr/>
    </dgm:pt>
    <dgm:pt modelId="{14391459-566A-454E-BB94-DCD9E6A58B1E}" type="pres">
      <dgm:prSet presAssocID="{A934159F-8853-44EB-B077-C1C74FD24513}" presName="node" presStyleLbl="vennNode1" presStyleIdx="3" presStyleCnt="8">
        <dgm:presLayoutVars>
          <dgm:bulletEnabled val="1"/>
        </dgm:presLayoutVars>
      </dgm:prSet>
      <dgm:spPr/>
    </dgm:pt>
    <dgm:pt modelId="{979C59B6-D73D-44F0-BF05-1D8C2F338008}" type="pres">
      <dgm:prSet presAssocID="{9CEFA755-DED7-4358-8579-D7F995ABD84E}" presName="node" presStyleLbl="vennNode1" presStyleIdx="4" presStyleCnt="8">
        <dgm:presLayoutVars>
          <dgm:bulletEnabled val="1"/>
        </dgm:presLayoutVars>
      </dgm:prSet>
      <dgm:spPr/>
    </dgm:pt>
    <dgm:pt modelId="{D7FCD819-C340-43DC-B9DB-211460D89669}" type="pres">
      <dgm:prSet presAssocID="{529D188B-69BC-4603-B360-F1FDF5A5D97A}" presName="node" presStyleLbl="vennNode1" presStyleIdx="5" presStyleCnt="8">
        <dgm:presLayoutVars>
          <dgm:bulletEnabled val="1"/>
        </dgm:presLayoutVars>
      </dgm:prSet>
      <dgm:spPr/>
    </dgm:pt>
    <dgm:pt modelId="{FD4EBFF1-7DCA-4C22-978C-BE984B00228B}" type="pres">
      <dgm:prSet presAssocID="{7187BA51-7387-47AB-BC1A-579A291DEC4B}" presName="node" presStyleLbl="vennNode1" presStyleIdx="6" presStyleCnt="8">
        <dgm:presLayoutVars>
          <dgm:bulletEnabled val="1"/>
        </dgm:presLayoutVars>
      </dgm:prSet>
      <dgm:spPr/>
    </dgm:pt>
    <dgm:pt modelId="{83245917-4F04-4906-8A68-070677351818}" type="pres">
      <dgm:prSet presAssocID="{CEE9821C-3515-46D5-9156-D9765C5626A3}" presName="node" presStyleLbl="vennNode1" presStyleIdx="7" presStyleCnt="8">
        <dgm:presLayoutVars>
          <dgm:bulletEnabled val="1"/>
        </dgm:presLayoutVars>
      </dgm:prSet>
      <dgm:spPr/>
    </dgm:pt>
  </dgm:ptLst>
  <dgm:cxnLst>
    <dgm:cxn modelId="{52088829-EB73-4862-B507-329AEA52380F}" type="presOf" srcId="{959992DB-91C1-4C18-95C3-D7C4E726EFBD}" destId="{D64B7481-30AE-47B1-8DDE-9C51D72C55A5}" srcOrd="0" destOrd="0" presId="urn:microsoft.com/office/officeart/2005/8/layout/radial3"/>
    <dgm:cxn modelId="{719C0733-F893-4378-A471-A5826CB9A668}" type="presOf" srcId="{CEE9821C-3515-46D5-9156-D9765C5626A3}" destId="{83245917-4F04-4906-8A68-070677351818}" srcOrd="0" destOrd="0" presId="urn:microsoft.com/office/officeart/2005/8/layout/radial3"/>
    <dgm:cxn modelId="{714CEC38-C2E5-4C6E-801F-08871904629C}" srcId="{5C85ECA2-F4B8-435F-893E-E4555BB4C46C}" destId="{959992DB-91C1-4C18-95C3-D7C4E726EFBD}" srcOrd="0" destOrd="0" parTransId="{4D94F40F-BFDD-4CCF-A4A1-02073408C159}" sibTransId="{756EBE29-3AD9-4C41-85C1-8AF87EE41AB6}"/>
    <dgm:cxn modelId="{A610E462-9616-4E5C-BF5F-3C6F566947E8}" srcId="{5C85ECA2-F4B8-435F-893E-E4555BB4C46C}" destId="{7187BA51-7387-47AB-BC1A-579A291DEC4B}" srcOrd="5" destOrd="0" parTransId="{3053C41E-9B87-4338-8637-A993886F5147}" sibTransId="{07C1AE65-C744-4A92-9909-55FEF97B2963}"/>
    <dgm:cxn modelId="{9FC86B4C-C7B8-4907-8FC7-5CEF06BD5B6C}" type="presOf" srcId="{5C85ECA2-F4B8-435F-893E-E4555BB4C46C}" destId="{98BFA618-E4FC-4E0C-B4F8-10851B1953BC}" srcOrd="0" destOrd="0" presId="urn:microsoft.com/office/officeart/2005/8/layout/radial3"/>
    <dgm:cxn modelId="{C0152159-8316-47D0-B752-E98ACAF59C17}" type="presOf" srcId="{9CEFA755-DED7-4358-8579-D7F995ABD84E}" destId="{979C59B6-D73D-44F0-BF05-1D8C2F338008}" srcOrd="0" destOrd="0" presId="urn:microsoft.com/office/officeart/2005/8/layout/radial3"/>
    <dgm:cxn modelId="{505D6093-4EBA-4AB9-8D5E-09085CF508AE}" srcId="{5C85ECA2-F4B8-435F-893E-E4555BB4C46C}" destId="{2DE1ABCF-68D3-43D5-A31E-1C72D4792F25}" srcOrd="1" destOrd="0" parTransId="{426C6AEC-1921-4870-BE1D-A05A4C934CAC}" sibTransId="{26FA25C5-D1AC-4AAD-8790-0A23DF847C29}"/>
    <dgm:cxn modelId="{61838696-F898-42BE-88C6-989DAE632980}" type="presOf" srcId="{529D188B-69BC-4603-B360-F1FDF5A5D97A}" destId="{D7FCD819-C340-43DC-B9DB-211460D89669}" srcOrd="0" destOrd="0" presId="urn:microsoft.com/office/officeart/2005/8/layout/radial3"/>
    <dgm:cxn modelId="{1A1571B1-CB6F-4990-9D82-2675FE628A82}" type="presOf" srcId="{5F3393B6-4540-4D4E-AEA3-D167CBB66E0A}" destId="{665C2303-D0FB-4779-92C2-BAC2F3B38E0F}" srcOrd="0" destOrd="0" presId="urn:microsoft.com/office/officeart/2005/8/layout/radial3"/>
    <dgm:cxn modelId="{FFDA98B6-899D-4E97-8B3B-4D05344893AA}" srcId="{5F3393B6-4540-4D4E-AEA3-D167CBB66E0A}" destId="{5C85ECA2-F4B8-435F-893E-E4555BB4C46C}" srcOrd="0" destOrd="0" parTransId="{AB5C4C0E-D364-4F98-8833-5A7ECB324D76}" sibTransId="{CF88BF21-66BD-4A72-958B-BFE06737CA3F}"/>
    <dgm:cxn modelId="{B04E3EBB-1DDE-4A91-B695-42659E79F099}" type="presOf" srcId="{A934159F-8853-44EB-B077-C1C74FD24513}" destId="{14391459-566A-454E-BB94-DCD9E6A58B1E}" srcOrd="0" destOrd="0" presId="urn:microsoft.com/office/officeart/2005/8/layout/radial3"/>
    <dgm:cxn modelId="{F60C4ABC-F0D5-46D3-89FA-228444939150}" srcId="{5C85ECA2-F4B8-435F-893E-E4555BB4C46C}" destId="{9CEFA755-DED7-4358-8579-D7F995ABD84E}" srcOrd="3" destOrd="0" parTransId="{16E0F197-7C89-41FA-AA66-412474750B35}" sibTransId="{5BA85AF9-BC52-4EEC-B33B-25D51BE5633C}"/>
    <dgm:cxn modelId="{4B6A5EC4-1CA6-4BF1-A7FE-37EA7D2F36F2}" type="presOf" srcId="{7187BA51-7387-47AB-BC1A-579A291DEC4B}" destId="{FD4EBFF1-7DCA-4C22-978C-BE984B00228B}" srcOrd="0" destOrd="0" presId="urn:microsoft.com/office/officeart/2005/8/layout/radial3"/>
    <dgm:cxn modelId="{129E15C6-727B-466F-A917-8B291002A7F8}" srcId="{5C85ECA2-F4B8-435F-893E-E4555BB4C46C}" destId="{CEE9821C-3515-46D5-9156-D9765C5626A3}" srcOrd="6" destOrd="0" parTransId="{FE125489-2C08-40BC-B522-BAD37792F2FE}" sibTransId="{567AC0BA-127B-483D-B3E3-D4FF63BF22E4}"/>
    <dgm:cxn modelId="{9E8F8ACA-6110-4DC0-9BB0-A9C1B196CAB4}" type="presOf" srcId="{2DE1ABCF-68D3-43D5-A31E-1C72D4792F25}" destId="{F6D9C3C9-10D9-4174-88A7-613BBB6604C7}" srcOrd="0" destOrd="0" presId="urn:microsoft.com/office/officeart/2005/8/layout/radial3"/>
    <dgm:cxn modelId="{614CECD5-3DD4-4FA3-A216-3677E1494FA3}" srcId="{5C85ECA2-F4B8-435F-893E-E4555BB4C46C}" destId="{529D188B-69BC-4603-B360-F1FDF5A5D97A}" srcOrd="4" destOrd="0" parTransId="{059C494C-5B3B-465D-9A71-946A096E09FA}" sibTransId="{952E899F-B407-44DE-A5E6-195E928836EE}"/>
    <dgm:cxn modelId="{23DB1DED-F60B-4BF8-B1D0-9A0924D9B228}" srcId="{5C85ECA2-F4B8-435F-893E-E4555BB4C46C}" destId="{A934159F-8853-44EB-B077-C1C74FD24513}" srcOrd="2" destOrd="0" parTransId="{79332EF8-6414-4645-8977-FC64FA060098}" sibTransId="{C6AFB46D-D051-45C1-B6E2-221F6223ED91}"/>
    <dgm:cxn modelId="{D2C7ECB0-7873-4261-AD3B-F4897B570A40}" type="presParOf" srcId="{665C2303-D0FB-4779-92C2-BAC2F3B38E0F}" destId="{0C3A8895-FBFB-4444-BC19-5271D5A5BFDD}" srcOrd="0" destOrd="0" presId="urn:microsoft.com/office/officeart/2005/8/layout/radial3"/>
    <dgm:cxn modelId="{DE50D9FF-32A9-4627-86A6-A65999891B8E}" type="presParOf" srcId="{0C3A8895-FBFB-4444-BC19-5271D5A5BFDD}" destId="{98BFA618-E4FC-4E0C-B4F8-10851B1953BC}" srcOrd="0" destOrd="0" presId="urn:microsoft.com/office/officeart/2005/8/layout/radial3"/>
    <dgm:cxn modelId="{16B5C513-13AA-4789-9668-756C2A597542}" type="presParOf" srcId="{0C3A8895-FBFB-4444-BC19-5271D5A5BFDD}" destId="{D64B7481-30AE-47B1-8DDE-9C51D72C55A5}" srcOrd="1" destOrd="0" presId="urn:microsoft.com/office/officeart/2005/8/layout/radial3"/>
    <dgm:cxn modelId="{2D455B06-B0AD-420A-918B-8C85CB2B0F9A}" type="presParOf" srcId="{0C3A8895-FBFB-4444-BC19-5271D5A5BFDD}" destId="{F6D9C3C9-10D9-4174-88A7-613BBB6604C7}" srcOrd="2" destOrd="0" presId="urn:microsoft.com/office/officeart/2005/8/layout/radial3"/>
    <dgm:cxn modelId="{B69B5CE7-CBC8-4DFF-B47C-FB3FEB3C6A98}" type="presParOf" srcId="{0C3A8895-FBFB-4444-BC19-5271D5A5BFDD}" destId="{14391459-566A-454E-BB94-DCD9E6A58B1E}" srcOrd="3" destOrd="0" presId="urn:microsoft.com/office/officeart/2005/8/layout/radial3"/>
    <dgm:cxn modelId="{9C7FBAA4-A35C-4ED0-B560-953F3110EA37}" type="presParOf" srcId="{0C3A8895-FBFB-4444-BC19-5271D5A5BFDD}" destId="{979C59B6-D73D-44F0-BF05-1D8C2F338008}" srcOrd="4" destOrd="0" presId="urn:microsoft.com/office/officeart/2005/8/layout/radial3"/>
    <dgm:cxn modelId="{87EF7240-2F4D-494E-A3D2-117E1D26B421}" type="presParOf" srcId="{0C3A8895-FBFB-4444-BC19-5271D5A5BFDD}" destId="{D7FCD819-C340-43DC-B9DB-211460D89669}" srcOrd="5" destOrd="0" presId="urn:microsoft.com/office/officeart/2005/8/layout/radial3"/>
    <dgm:cxn modelId="{4CCA2920-3603-4CB5-8BFE-CA94449B668F}" type="presParOf" srcId="{0C3A8895-FBFB-4444-BC19-5271D5A5BFDD}" destId="{FD4EBFF1-7DCA-4C22-978C-BE984B00228B}" srcOrd="6" destOrd="0" presId="urn:microsoft.com/office/officeart/2005/8/layout/radial3"/>
    <dgm:cxn modelId="{C0B2D37E-8179-4FEA-945D-D2E039B0CE97}" type="presParOf" srcId="{0C3A8895-FBFB-4444-BC19-5271D5A5BFDD}" destId="{83245917-4F04-4906-8A68-070677351818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56919D-FAC8-4047-8A43-C7B4CE7BC6A2}" type="doc">
      <dgm:prSet loTypeId="urn:microsoft.com/office/officeart/2005/8/layout/venn3" loCatId="relationship" qsTypeId="urn:microsoft.com/office/officeart/2005/8/quickstyle/simple3" qsCatId="simple" csTypeId="urn:microsoft.com/office/officeart/2005/8/colors/colorful4" csCatId="colorful" phldr="1"/>
      <dgm:spPr/>
    </dgm:pt>
    <dgm:pt modelId="{213E9230-EA19-48FD-87C4-BA61C099D119}">
      <dgm:prSet phldrT="[Text]" custT="1"/>
      <dgm:spPr/>
      <dgm:t>
        <a:bodyPr/>
        <a:lstStyle/>
        <a:p>
          <a:r>
            <a:rPr lang="en-US" sz="1800" b="1" dirty="0">
              <a:latin typeface="Candara" panose="020E0502030303020204" pitchFamily="34" charset="0"/>
            </a:rPr>
            <a:t>Informational</a:t>
          </a:r>
        </a:p>
      </dgm:t>
    </dgm:pt>
    <dgm:pt modelId="{5687BEBE-63D2-407D-BFA1-627EC0697704}" type="parTrans" cxnId="{0FFF855A-542B-4974-977D-1300549A9E88}">
      <dgm:prSet/>
      <dgm:spPr/>
      <dgm:t>
        <a:bodyPr/>
        <a:lstStyle/>
        <a:p>
          <a:endParaRPr lang="en-US" sz="1800" b="1">
            <a:latin typeface="Candara" panose="020E0502030303020204" pitchFamily="34" charset="0"/>
          </a:endParaRPr>
        </a:p>
      </dgm:t>
    </dgm:pt>
    <dgm:pt modelId="{A8625388-B5E7-4C67-981E-71ABF1568CA2}" type="sibTrans" cxnId="{0FFF855A-542B-4974-977D-1300549A9E88}">
      <dgm:prSet/>
      <dgm:spPr/>
      <dgm:t>
        <a:bodyPr/>
        <a:lstStyle/>
        <a:p>
          <a:endParaRPr lang="en-US" sz="1800" b="1">
            <a:latin typeface="Candara" panose="020E0502030303020204" pitchFamily="34" charset="0"/>
          </a:endParaRPr>
        </a:p>
      </dgm:t>
    </dgm:pt>
    <dgm:pt modelId="{1CF16CF8-7C12-43BA-B968-BB88BF3E040B}">
      <dgm:prSet phldrT="[Text]" custT="1"/>
      <dgm:spPr/>
      <dgm:t>
        <a:bodyPr/>
        <a:lstStyle/>
        <a:p>
          <a:r>
            <a:rPr lang="en-US" sz="1800" b="1" dirty="0">
              <a:latin typeface="Candara" panose="020E0502030303020204" pitchFamily="34" charset="0"/>
            </a:rPr>
            <a:t>Analytical</a:t>
          </a:r>
        </a:p>
      </dgm:t>
    </dgm:pt>
    <dgm:pt modelId="{42449751-0B7D-4EE5-B04B-B000B6F94A74}" type="parTrans" cxnId="{3F104AAF-5B34-4A50-B86D-A16EED740607}">
      <dgm:prSet/>
      <dgm:spPr/>
      <dgm:t>
        <a:bodyPr/>
        <a:lstStyle/>
        <a:p>
          <a:endParaRPr lang="en-US" sz="1800" b="1">
            <a:latin typeface="Candara" panose="020E0502030303020204" pitchFamily="34" charset="0"/>
          </a:endParaRPr>
        </a:p>
      </dgm:t>
    </dgm:pt>
    <dgm:pt modelId="{C58A1A09-A26E-49E6-86AC-9374BB45E851}" type="sibTrans" cxnId="{3F104AAF-5B34-4A50-B86D-A16EED740607}">
      <dgm:prSet/>
      <dgm:spPr/>
      <dgm:t>
        <a:bodyPr/>
        <a:lstStyle/>
        <a:p>
          <a:endParaRPr lang="en-US" sz="1800" b="1">
            <a:latin typeface="Candara" panose="020E0502030303020204" pitchFamily="34" charset="0"/>
          </a:endParaRPr>
        </a:p>
      </dgm:t>
    </dgm:pt>
    <dgm:pt modelId="{2821635A-613D-4A0C-A02A-563648A3BED9}">
      <dgm:prSet phldrT="[Text]" custT="1"/>
      <dgm:spPr/>
      <dgm:t>
        <a:bodyPr/>
        <a:lstStyle/>
        <a:p>
          <a:r>
            <a:rPr lang="en-US" sz="1800" b="1" dirty="0">
              <a:latin typeface="Candara" panose="020E0502030303020204" pitchFamily="34" charset="0"/>
            </a:rPr>
            <a:t>Recommendation</a:t>
          </a:r>
        </a:p>
      </dgm:t>
    </dgm:pt>
    <dgm:pt modelId="{841BD4FC-5B1F-410A-A4E7-5162138CCA1C}" type="parTrans" cxnId="{4B940618-357D-4F4C-A2E9-F148FF5E384F}">
      <dgm:prSet/>
      <dgm:spPr/>
      <dgm:t>
        <a:bodyPr/>
        <a:lstStyle/>
        <a:p>
          <a:endParaRPr lang="en-US" sz="1800" b="1">
            <a:latin typeface="Candara" panose="020E0502030303020204" pitchFamily="34" charset="0"/>
          </a:endParaRPr>
        </a:p>
      </dgm:t>
    </dgm:pt>
    <dgm:pt modelId="{45DCDCEC-5A4D-44F3-A71B-B644CD6E4943}" type="sibTrans" cxnId="{4B940618-357D-4F4C-A2E9-F148FF5E384F}">
      <dgm:prSet/>
      <dgm:spPr/>
      <dgm:t>
        <a:bodyPr/>
        <a:lstStyle/>
        <a:p>
          <a:endParaRPr lang="en-US" sz="1800" b="1">
            <a:latin typeface="Candara" panose="020E0502030303020204" pitchFamily="34" charset="0"/>
          </a:endParaRPr>
        </a:p>
      </dgm:t>
    </dgm:pt>
    <dgm:pt modelId="{1F84859F-21C8-4943-94F8-87A5D06BFD5E}" type="pres">
      <dgm:prSet presAssocID="{E356919D-FAC8-4047-8A43-C7B4CE7BC6A2}" presName="Name0" presStyleCnt="0">
        <dgm:presLayoutVars>
          <dgm:dir/>
          <dgm:resizeHandles val="exact"/>
        </dgm:presLayoutVars>
      </dgm:prSet>
      <dgm:spPr/>
    </dgm:pt>
    <dgm:pt modelId="{61BB3B6B-2449-473D-B2DC-487AACE75923}" type="pres">
      <dgm:prSet presAssocID="{213E9230-EA19-48FD-87C4-BA61C099D119}" presName="Name5" presStyleLbl="vennNode1" presStyleIdx="0" presStyleCnt="3">
        <dgm:presLayoutVars>
          <dgm:bulletEnabled val="1"/>
        </dgm:presLayoutVars>
      </dgm:prSet>
      <dgm:spPr/>
    </dgm:pt>
    <dgm:pt modelId="{9E4D1CAA-E988-42BF-A9F1-6F730C57AA0F}" type="pres">
      <dgm:prSet presAssocID="{A8625388-B5E7-4C67-981E-71ABF1568CA2}" presName="space" presStyleCnt="0"/>
      <dgm:spPr/>
    </dgm:pt>
    <dgm:pt modelId="{B025F734-47B9-4359-8275-4E83ECE6D039}" type="pres">
      <dgm:prSet presAssocID="{1CF16CF8-7C12-43BA-B968-BB88BF3E040B}" presName="Name5" presStyleLbl="vennNode1" presStyleIdx="1" presStyleCnt="3">
        <dgm:presLayoutVars>
          <dgm:bulletEnabled val="1"/>
        </dgm:presLayoutVars>
      </dgm:prSet>
      <dgm:spPr/>
    </dgm:pt>
    <dgm:pt modelId="{FDE1277B-560F-4F35-AEE7-F96158EF06B9}" type="pres">
      <dgm:prSet presAssocID="{C58A1A09-A26E-49E6-86AC-9374BB45E851}" presName="space" presStyleCnt="0"/>
      <dgm:spPr/>
    </dgm:pt>
    <dgm:pt modelId="{A18BF598-2A1A-4C4E-BC53-5C5F83BEF9DB}" type="pres">
      <dgm:prSet presAssocID="{2821635A-613D-4A0C-A02A-563648A3BED9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4B940618-357D-4F4C-A2E9-F148FF5E384F}" srcId="{E356919D-FAC8-4047-8A43-C7B4CE7BC6A2}" destId="{2821635A-613D-4A0C-A02A-563648A3BED9}" srcOrd="2" destOrd="0" parTransId="{841BD4FC-5B1F-410A-A4E7-5162138CCA1C}" sibTransId="{45DCDCEC-5A4D-44F3-A71B-B644CD6E4943}"/>
    <dgm:cxn modelId="{56596A1D-B4AB-416B-8DCF-2EC67C470032}" type="presOf" srcId="{1CF16CF8-7C12-43BA-B968-BB88BF3E040B}" destId="{B025F734-47B9-4359-8275-4E83ECE6D039}" srcOrd="0" destOrd="0" presId="urn:microsoft.com/office/officeart/2005/8/layout/venn3"/>
    <dgm:cxn modelId="{0FFF855A-542B-4974-977D-1300549A9E88}" srcId="{E356919D-FAC8-4047-8A43-C7B4CE7BC6A2}" destId="{213E9230-EA19-48FD-87C4-BA61C099D119}" srcOrd="0" destOrd="0" parTransId="{5687BEBE-63D2-407D-BFA1-627EC0697704}" sibTransId="{A8625388-B5E7-4C67-981E-71ABF1568CA2}"/>
    <dgm:cxn modelId="{3F104AAF-5B34-4A50-B86D-A16EED740607}" srcId="{E356919D-FAC8-4047-8A43-C7B4CE7BC6A2}" destId="{1CF16CF8-7C12-43BA-B968-BB88BF3E040B}" srcOrd="1" destOrd="0" parTransId="{42449751-0B7D-4EE5-B04B-B000B6F94A74}" sibTransId="{C58A1A09-A26E-49E6-86AC-9374BB45E851}"/>
    <dgm:cxn modelId="{6005ABAF-BD78-432A-A5DE-8F939B275092}" type="presOf" srcId="{E356919D-FAC8-4047-8A43-C7B4CE7BC6A2}" destId="{1F84859F-21C8-4943-94F8-87A5D06BFD5E}" srcOrd="0" destOrd="0" presId="urn:microsoft.com/office/officeart/2005/8/layout/venn3"/>
    <dgm:cxn modelId="{D02D23CE-52EF-4F7E-9A59-96315BF60F9F}" type="presOf" srcId="{213E9230-EA19-48FD-87C4-BA61C099D119}" destId="{61BB3B6B-2449-473D-B2DC-487AACE75923}" srcOrd="0" destOrd="0" presId="urn:microsoft.com/office/officeart/2005/8/layout/venn3"/>
    <dgm:cxn modelId="{9E1E4CD8-9C1A-49FA-885B-A2E51B6CB755}" type="presOf" srcId="{2821635A-613D-4A0C-A02A-563648A3BED9}" destId="{A18BF598-2A1A-4C4E-BC53-5C5F83BEF9DB}" srcOrd="0" destOrd="0" presId="urn:microsoft.com/office/officeart/2005/8/layout/venn3"/>
    <dgm:cxn modelId="{E80B414B-1C06-49C4-A771-AA079182FFFA}" type="presParOf" srcId="{1F84859F-21C8-4943-94F8-87A5D06BFD5E}" destId="{61BB3B6B-2449-473D-B2DC-487AACE75923}" srcOrd="0" destOrd="0" presId="urn:microsoft.com/office/officeart/2005/8/layout/venn3"/>
    <dgm:cxn modelId="{3AD61A99-48FF-40B1-AB2E-8DC8C1B64A35}" type="presParOf" srcId="{1F84859F-21C8-4943-94F8-87A5D06BFD5E}" destId="{9E4D1CAA-E988-42BF-A9F1-6F730C57AA0F}" srcOrd="1" destOrd="0" presId="urn:microsoft.com/office/officeart/2005/8/layout/venn3"/>
    <dgm:cxn modelId="{4238023A-DE42-4AEE-8A72-F541DB6AB75B}" type="presParOf" srcId="{1F84859F-21C8-4943-94F8-87A5D06BFD5E}" destId="{B025F734-47B9-4359-8275-4E83ECE6D039}" srcOrd="2" destOrd="0" presId="urn:microsoft.com/office/officeart/2005/8/layout/venn3"/>
    <dgm:cxn modelId="{4A43AA43-0FAA-4C2D-8680-6AA6627601BF}" type="presParOf" srcId="{1F84859F-21C8-4943-94F8-87A5D06BFD5E}" destId="{FDE1277B-560F-4F35-AEE7-F96158EF06B9}" srcOrd="3" destOrd="0" presId="urn:microsoft.com/office/officeart/2005/8/layout/venn3"/>
    <dgm:cxn modelId="{1F55632D-53CC-41FD-B452-07B4DBA92BCC}" type="presParOf" srcId="{1F84859F-21C8-4943-94F8-87A5D06BFD5E}" destId="{A18BF598-2A1A-4C4E-BC53-5C5F83BEF9DB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DFD68-13A3-404F-85DB-FBD37A84D775}">
      <dsp:nvSpPr>
        <dsp:cNvPr id="0" name=""/>
        <dsp:cNvSpPr/>
      </dsp:nvSpPr>
      <dsp:spPr>
        <a:xfrm>
          <a:off x="122890" y="99056"/>
          <a:ext cx="3031305" cy="303130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andara" panose="020E0502030303020204" pitchFamily="34" charset="0"/>
            </a:rPr>
            <a:t>Formal</a:t>
          </a:r>
        </a:p>
      </dsp:txBody>
      <dsp:txXfrm>
        <a:off x="546181" y="456512"/>
        <a:ext cx="1747779" cy="2316393"/>
      </dsp:txXfrm>
    </dsp:sp>
    <dsp:sp modelId="{00017B6E-09C7-4D3E-9C01-4AD84C869474}">
      <dsp:nvSpPr>
        <dsp:cNvPr id="0" name=""/>
        <dsp:cNvSpPr/>
      </dsp:nvSpPr>
      <dsp:spPr>
        <a:xfrm>
          <a:off x="2307615" y="99056"/>
          <a:ext cx="3031305" cy="303130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andara" panose="020E0502030303020204" pitchFamily="34" charset="0"/>
            </a:rPr>
            <a:t>Informal</a:t>
          </a:r>
        </a:p>
      </dsp:txBody>
      <dsp:txXfrm>
        <a:off x="3167850" y="456512"/>
        <a:ext cx="1747779" cy="2316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FA618-E4FC-4E0C-B4F8-10851B1953BC}">
      <dsp:nvSpPr>
        <dsp:cNvPr id="0" name=""/>
        <dsp:cNvSpPr/>
      </dsp:nvSpPr>
      <dsp:spPr>
        <a:xfrm>
          <a:off x="2071797" y="1157466"/>
          <a:ext cx="2768546" cy="276854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>
            <a:latin typeface="Candara" panose="020E0502030303020204" pitchFamily="34" charset="0"/>
          </a:endParaRPr>
        </a:p>
      </dsp:txBody>
      <dsp:txXfrm>
        <a:off x="2477241" y="1562910"/>
        <a:ext cx="1957658" cy="1957658"/>
      </dsp:txXfrm>
    </dsp:sp>
    <dsp:sp modelId="{D64B7481-30AE-47B1-8DDE-9C51D72C55A5}">
      <dsp:nvSpPr>
        <dsp:cNvPr id="0" name=""/>
        <dsp:cNvSpPr/>
      </dsp:nvSpPr>
      <dsp:spPr>
        <a:xfrm>
          <a:off x="2763933" y="45625"/>
          <a:ext cx="1384273" cy="138427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ndara" panose="020E0502030303020204" pitchFamily="34" charset="0"/>
            </a:rPr>
            <a:t>Progress Report</a:t>
          </a:r>
        </a:p>
      </dsp:txBody>
      <dsp:txXfrm>
        <a:off x="2966655" y="248347"/>
        <a:ext cx="978829" cy="978829"/>
      </dsp:txXfrm>
    </dsp:sp>
    <dsp:sp modelId="{F6D9C3C9-10D9-4174-88A7-613BBB6604C7}">
      <dsp:nvSpPr>
        <dsp:cNvPr id="0" name=""/>
        <dsp:cNvSpPr/>
      </dsp:nvSpPr>
      <dsp:spPr>
        <a:xfrm>
          <a:off x="4174340" y="724841"/>
          <a:ext cx="1384273" cy="1384273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ndara" panose="020E0502030303020204" pitchFamily="34" charset="0"/>
            </a:rPr>
            <a:t>Sales Activity</a:t>
          </a:r>
        </a:p>
      </dsp:txBody>
      <dsp:txXfrm>
        <a:off x="4377062" y="927563"/>
        <a:ext cx="978829" cy="978829"/>
      </dsp:txXfrm>
    </dsp:sp>
    <dsp:sp modelId="{14391459-566A-454E-BB94-DCD9E6A58B1E}">
      <dsp:nvSpPr>
        <dsp:cNvPr id="0" name=""/>
        <dsp:cNvSpPr/>
      </dsp:nvSpPr>
      <dsp:spPr>
        <a:xfrm>
          <a:off x="4522682" y="2251026"/>
          <a:ext cx="1384273" cy="1384273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ndara" panose="020E0502030303020204" pitchFamily="34" charset="0"/>
            </a:rPr>
            <a:t>Personnel Evaluation</a:t>
          </a:r>
        </a:p>
      </dsp:txBody>
      <dsp:txXfrm>
        <a:off x="4725404" y="2453748"/>
        <a:ext cx="978829" cy="978829"/>
      </dsp:txXfrm>
    </dsp:sp>
    <dsp:sp modelId="{979C59B6-D73D-44F0-BF05-1D8C2F338008}">
      <dsp:nvSpPr>
        <dsp:cNvPr id="0" name=""/>
        <dsp:cNvSpPr/>
      </dsp:nvSpPr>
      <dsp:spPr>
        <a:xfrm>
          <a:off x="3546650" y="3474931"/>
          <a:ext cx="1384273" cy="1384273"/>
        </a:xfrm>
        <a:prstGeom prst="ellipse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ndara" panose="020E0502030303020204" pitchFamily="34" charset="0"/>
            </a:rPr>
            <a:t>Financial Report</a:t>
          </a:r>
        </a:p>
      </dsp:txBody>
      <dsp:txXfrm>
        <a:off x="3749372" y="3677653"/>
        <a:ext cx="978829" cy="978829"/>
      </dsp:txXfrm>
    </dsp:sp>
    <dsp:sp modelId="{D7FCD819-C340-43DC-B9DB-211460D89669}">
      <dsp:nvSpPr>
        <dsp:cNvPr id="0" name=""/>
        <dsp:cNvSpPr/>
      </dsp:nvSpPr>
      <dsp:spPr>
        <a:xfrm>
          <a:off x="1981217" y="3474931"/>
          <a:ext cx="1384273" cy="1384273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ndara" panose="020E0502030303020204" pitchFamily="34" charset="0"/>
            </a:rPr>
            <a:t>Feasibility Report</a:t>
          </a:r>
        </a:p>
      </dsp:txBody>
      <dsp:txXfrm>
        <a:off x="2183939" y="3677653"/>
        <a:ext cx="978829" cy="978829"/>
      </dsp:txXfrm>
    </dsp:sp>
    <dsp:sp modelId="{FD4EBFF1-7DCA-4C22-978C-BE984B00228B}">
      <dsp:nvSpPr>
        <dsp:cNvPr id="0" name=""/>
        <dsp:cNvSpPr/>
      </dsp:nvSpPr>
      <dsp:spPr>
        <a:xfrm>
          <a:off x="1005185" y="2251026"/>
          <a:ext cx="1384273" cy="138427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ndara" panose="020E0502030303020204" pitchFamily="34" charset="0"/>
            </a:rPr>
            <a:t>Literature Review</a:t>
          </a:r>
        </a:p>
      </dsp:txBody>
      <dsp:txXfrm>
        <a:off x="1207907" y="2453748"/>
        <a:ext cx="978829" cy="978829"/>
      </dsp:txXfrm>
    </dsp:sp>
    <dsp:sp modelId="{83245917-4F04-4906-8A68-070677351818}">
      <dsp:nvSpPr>
        <dsp:cNvPr id="0" name=""/>
        <dsp:cNvSpPr/>
      </dsp:nvSpPr>
      <dsp:spPr>
        <a:xfrm>
          <a:off x="1353527" y="724841"/>
          <a:ext cx="1384273" cy="1384273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ndara" panose="020E0502030303020204" pitchFamily="34" charset="0"/>
            </a:rPr>
            <a:t>Credit Report</a:t>
          </a:r>
        </a:p>
      </dsp:txBody>
      <dsp:txXfrm>
        <a:off x="1556249" y="927563"/>
        <a:ext cx="978829" cy="9788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B3B6B-2449-473D-B2DC-487AACE75923}">
      <dsp:nvSpPr>
        <dsp:cNvPr id="0" name=""/>
        <dsp:cNvSpPr/>
      </dsp:nvSpPr>
      <dsp:spPr>
        <a:xfrm>
          <a:off x="3364" y="864876"/>
          <a:ext cx="2942185" cy="294218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1918" tIns="22860" rIns="161918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ndara" panose="020E0502030303020204" pitchFamily="34" charset="0"/>
            </a:rPr>
            <a:t>Informational</a:t>
          </a:r>
        </a:p>
      </dsp:txBody>
      <dsp:txXfrm>
        <a:off x="434237" y="1295749"/>
        <a:ext cx="2080439" cy="2080439"/>
      </dsp:txXfrm>
    </dsp:sp>
    <dsp:sp modelId="{B025F734-47B9-4359-8275-4E83ECE6D039}">
      <dsp:nvSpPr>
        <dsp:cNvPr id="0" name=""/>
        <dsp:cNvSpPr/>
      </dsp:nvSpPr>
      <dsp:spPr>
        <a:xfrm>
          <a:off x="2357113" y="864876"/>
          <a:ext cx="2942185" cy="294218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5197846"/>
                <a:satOff val="-23984"/>
                <a:lumOff val="88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alpha val="50000"/>
                <a:hueOff val="5197846"/>
                <a:satOff val="-23984"/>
                <a:lumOff val="88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alpha val="50000"/>
                <a:hueOff val="5197846"/>
                <a:satOff val="-23984"/>
                <a:lumOff val="88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1918" tIns="22860" rIns="161918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ndara" panose="020E0502030303020204" pitchFamily="34" charset="0"/>
            </a:rPr>
            <a:t>Analytical</a:t>
          </a:r>
        </a:p>
      </dsp:txBody>
      <dsp:txXfrm>
        <a:off x="2787986" y="1295749"/>
        <a:ext cx="2080439" cy="2080439"/>
      </dsp:txXfrm>
    </dsp:sp>
    <dsp:sp modelId="{A18BF598-2A1A-4C4E-BC53-5C5F83BEF9DB}">
      <dsp:nvSpPr>
        <dsp:cNvPr id="0" name=""/>
        <dsp:cNvSpPr/>
      </dsp:nvSpPr>
      <dsp:spPr>
        <a:xfrm>
          <a:off x="4710861" y="864876"/>
          <a:ext cx="2942185" cy="294218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10395692"/>
                <a:satOff val="-47968"/>
                <a:lumOff val="1765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alpha val="50000"/>
                <a:hueOff val="10395692"/>
                <a:satOff val="-47968"/>
                <a:lumOff val="1765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alpha val="50000"/>
                <a:hueOff val="10395692"/>
                <a:satOff val="-47968"/>
                <a:lumOff val="1765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1918" tIns="22860" rIns="161918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ndara" panose="020E0502030303020204" pitchFamily="34" charset="0"/>
            </a:rPr>
            <a:t>Recommendation</a:t>
          </a:r>
        </a:p>
      </dsp:txBody>
      <dsp:txXfrm>
        <a:off x="5141734" y="1295749"/>
        <a:ext cx="2080439" cy="2080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8515F-6EC2-437A-BB7E-FAEE704D1F72}" type="datetimeFigureOut">
              <a:rPr lang="en-US" smtClean="0"/>
              <a:pPr/>
              <a:t>08-Sep-17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2713" y="1163638"/>
            <a:ext cx="4189412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48D81-7B12-46D2-AC3D-02B3D3820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E27A-6829-4858-AC8A-95A2FED96CFA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837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A453-39ED-4DFC-9998-925390E54FB5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60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752-9D6A-4145-903A-1A342C960588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77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78C478-A667-459C-95C1-602619C7249F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455169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917F-6980-41B9-9485-1511F98E9C95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8749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818B4-A274-4805-9CF6-EC2C66B36B84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562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A6E5-3BD5-47D1-8428-41AE205A69C5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1078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1DE9-A90E-4E90-B4EB-55A134E3460F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8755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1AE9-E6DC-4111-B760-69E31DFD3B83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587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21D-B7B3-446B-A3BB-A4A0744A5336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791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BE0F6-31DD-4360-BDEA-779190F0E8E8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337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578F-5DA8-473D-B427-4F0A4E68F904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6994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1ABD4-1B62-426E-8026-FC97F5BA9EBB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0371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229-A8B5-491F-B2C7-5872EF84B8CE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24170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A228-8A8A-4151-BE87-3C8327C4B9D8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7461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D39B-C74E-44B1-AECB-4FC807B0A836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03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5C04-2125-4ABD-B41A-893C5BB0CA7C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6761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5D1E-99F2-4C81-8930-55F563658BAB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8639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04FD-C61A-4C1F-8917-518281FDAF42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8596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0844-7948-4F72-82BE-3D93935417C9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636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7F97-2171-48BF-A115-1D04E584FDE8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979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E280-15FE-4994-A5C0-120FA3140E31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317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A90B50-4074-4E71-83C2-221D8A4CAB8A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3026505A-897B-4DEF-B3F0-985E9B42454A}" type="datetime1">
              <a:rPr lang="en-US" smtClean="0"/>
              <a:pPr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3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5.wdp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1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3.png"/><Relationship Id="rId4" Type="http://schemas.openxmlformats.org/officeDocument/2006/relationships/diagramData" Target="../diagrams/data3.xml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2.gif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3.pn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3.png"/><Relationship Id="rId5" Type="http://schemas.openxmlformats.org/officeDocument/2006/relationships/diagramData" Target="../diagrams/data2.xml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4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thumbs.dreamstime.com/b/d-businessman-writing-skill-wordcloud-touch-screen-rendering-business-person-word-tags-skills-transparent-white-people-3582858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1" r="6139"/>
          <a:stretch/>
        </p:blipFill>
        <p:spPr bwMode="auto">
          <a:xfrm>
            <a:off x="921021" y="2019301"/>
            <a:ext cx="1970315" cy="266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35155" y="1719475"/>
            <a:ext cx="6270922" cy="1817914"/>
          </a:xfrm>
        </p:spPr>
        <p:txBody>
          <a:bodyPr/>
          <a:lstStyle/>
          <a:p>
            <a:r>
              <a:rPr lang="en-US" sz="4000" dirty="0">
                <a:latin typeface="Candara" panose="020E0502030303020204" pitchFamily="34" charset="0"/>
              </a:rPr>
              <a:t>HUM 102 </a:t>
            </a:r>
            <a:br>
              <a:rPr lang="en-US" sz="4000" dirty="0">
                <a:latin typeface="Candara" panose="020E0502030303020204" pitchFamily="34" charset="0"/>
              </a:rPr>
            </a:br>
            <a:r>
              <a:rPr lang="en-US" sz="4000" dirty="0">
                <a:latin typeface="Candara" panose="020E0502030303020204" pitchFamily="34" charset="0"/>
              </a:rPr>
              <a:t>Report Writing Skills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6040" y="5155263"/>
            <a:ext cx="5123755" cy="81467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ndara" panose="020E0502030303020204" pitchFamily="34" charset="0"/>
              </a:rPr>
              <a:t>Lecture 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9425-2EF3-4F8B-B8C0-E4714BE1748E}" type="slidenum">
              <a:rPr lang="en-US" smtClean="0">
                <a:latin typeface="Candara" panose="020E0502030303020204" pitchFamily="34" charset="0"/>
              </a:rPr>
              <a:pPr/>
              <a:t>1</a:t>
            </a:fld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65" name="Rectangle 6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5467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Sample Feasibility Report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https://images.sampletemplates.com/wp-content/uploads/2017/02/28161221/Document-Feasibility-Report.jpg">
            <a:extLst>
              <a:ext uri="{FF2B5EF4-FFF2-40B4-BE49-F238E27FC236}">
                <a16:creationId xmlns:a16="http://schemas.microsoft.com/office/drawing/2014/main" id="{A55B347A-48F8-41D6-9858-6C8D96F09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2" t="9210" r="8355" b="2691"/>
          <a:stretch/>
        </p:blipFill>
        <p:spPr bwMode="auto">
          <a:xfrm>
            <a:off x="2351741" y="1617916"/>
            <a:ext cx="3796119" cy="50389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871484"/>
      </p:ext>
    </p:extLst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5467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Sample Literature Review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 descr="https://static-content.springer.com/lookinside/art%3A10.1007%2Fs00381-012-1977-4/000.png?token=1504689373832--1ba889b359f71672058c659637b04b6737dc16969099ee3a2931af16a82201f1df6e01079ae6073e4eef7df2c51d7b5fdd3c4c5e1347feaa37515511014737f1">
            <a:extLst>
              <a:ext uri="{FF2B5EF4-FFF2-40B4-BE49-F238E27FC236}">
                <a16:creationId xmlns:a16="http://schemas.microsoft.com/office/drawing/2014/main" id="{5F2ABC13-B006-499D-9AA1-62923B9CC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" t="3006" r="1950" b="1326"/>
          <a:stretch/>
        </p:blipFill>
        <p:spPr bwMode="auto">
          <a:xfrm>
            <a:off x="2417242" y="1676400"/>
            <a:ext cx="3657600" cy="48767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490303"/>
      </p:ext>
    </p:extLst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5467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Sample Credit Report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2" name="Picture 2" descr="https://www.nationaldebtrelief.com/wp-content/uploads/2013/12/Sample-Equifax-redit-report.png">
            <a:extLst>
              <a:ext uri="{FF2B5EF4-FFF2-40B4-BE49-F238E27FC236}">
                <a16:creationId xmlns:a16="http://schemas.microsoft.com/office/drawing/2014/main" id="{8BD3E843-8A25-4CDF-9504-74552FDE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214" y="1620596"/>
            <a:ext cx="3523656" cy="4966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997158"/>
      </p:ext>
    </p:extLst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5467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Sample Progress Review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46" name="Picture 2" descr="http://www.writinghelp-central.com/images/ProgressRep01.gif">
            <a:extLst>
              <a:ext uri="{FF2B5EF4-FFF2-40B4-BE49-F238E27FC236}">
                <a16:creationId xmlns:a16="http://schemas.microsoft.com/office/drawing/2014/main" id="{C3468537-BB72-4EB3-9EC2-358A1D712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107" y="1600200"/>
            <a:ext cx="4233870" cy="49561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722945"/>
      </p:ext>
    </p:extLst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Formal Report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0" y="1743902"/>
            <a:ext cx="7848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Collection and data interpretation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Complex form of report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Written account of a major project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Long and detailed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Review, results of a study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tick images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6"/>
          <a:stretch/>
        </p:blipFill>
        <p:spPr bwMode="auto">
          <a:xfrm>
            <a:off x="570612" y="1536274"/>
            <a:ext cx="733074" cy="80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tick images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6"/>
          <a:stretch/>
        </p:blipFill>
        <p:spPr bwMode="auto">
          <a:xfrm>
            <a:off x="570612" y="2164389"/>
            <a:ext cx="733074" cy="80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tick images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6"/>
          <a:stretch/>
        </p:blipFill>
        <p:spPr bwMode="auto">
          <a:xfrm>
            <a:off x="564262" y="2700663"/>
            <a:ext cx="733074" cy="80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tick images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6"/>
          <a:stretch/>
        </p:blipFill>
        <p:spPr bwMode="auto">
          <a:xfrm>
            <a:off x="570612" y="3231189"/>
            <a:ext cx="733074" cy="80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tick images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6"/>
          <a:stretch/>
        </p:blipFill>
        <p:spPr bwMode="auto">
          <a:xfrm>
            <a:off x="564262" y="3810000"/>
            <a:ext cx="733074" cy="80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41359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603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Formal Report’s Categorization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224EAE7-1E73-4534-9CB0-1AC6EE5F9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21535"/>
              </p:ext>
            </p:extLst>
          </p:nvPr>
        </p:nvGraphicFramePr>
        <p:xfrm>
          <a:off x="477405" y="1023060"/>
          <a:ext cx="7656412" cy="4671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9769" y="1873129"/>
            <a:ext cx="2975560" cy="2971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88881" y="1873128"/>
            <a:ext cx="2975560" cy="2971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177840" y="1833574"/>
            <a:ext cx="2975560" cy="2971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arrow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86140" y="5213441"/>
            <a:ext cx="1729668" cy="94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mage result for arrow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81209" y="5213440"/>
            <a:ext cx="1729668" cy="94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arrow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94571" y="5169246"/>
            <a:ext cx="1729668" cy="94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75157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6" grpId="0" animBg="1"/>
      <p:bldP spid="36" grpId="1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748152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Informational Report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721308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Statuses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Updates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Mechanisms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Results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Focus remains on the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outcomes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Report on bills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282" y="1615973"/>
            <a:ext cx="1141082" cy="114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282" y="2186514"/>
            <a:ext cx="1141082" cy="114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282" y="2743026"/>
            <a:ext cx="1141082" cy="114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282" y="3258102"/>
            <a:ext cx="1141082" cy="114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3805286"/>
            <a:ext cx="1141082" cy="114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221" y="4352470"/>
            <a:ext cx="1141082" cy="114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68892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599" y="748152"/>
            <a:ext cx="5872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Informational Report Sample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70" name="Picture 2" descr="https://image.slidesharecdn.com/informationalinterviewreport-131124233556-phpapp01/95/informational-interview-report-1-638.jpg?cb=1385336177">
            <a:extLst>
              <a:ext uri="{FF2B5EF4-FFF2-40B4-BE49-F238E27FC236}">
                <a16:creationId xmlns:a16="http://schemas.microsoft.com/office/drawing/2014/main" id="{BA8972C3-5C3D-478E-8B56-0059C7FA0D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7" t="4083" r="7626" b="6991"/>
          <a:stretch/>
        </p:blipFill>
        <p:spPr bwMode="auto">
          <a:xfrm>
            <a:off x="2385371" y="1584134"/>
            <a:ext cx="3721342" cy="50391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187317"/>
      </p:ext>
    </p:extLst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748152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Analytical Report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0" y="1743902"/>
            <a:ext cx="7848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Analysis of outcome to draw conclusion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Focus is on the interpretation of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what happened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Results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Report on traffic accidents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Leading towards suggestions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 descr="Image result for tick image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11" y="1462207"/>
            <a:ext cx="740651" cy="74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tick image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11" y="2008047"/>
            <a:ext cx="740651" cy="74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Image result for tick image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11" y="2558523"/>
            <a:ext cx="740651" cy="74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mage result for tick image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71" y="3090739"/>
            <a:ext cx="740651" cy="74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Image result for tick image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27" y="3636579"/>
            <a:ext cx="740651" cy="74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34512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599" y="748152"/>
            <a:ext cx="5872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Analytical Report Sample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94" name="Picture 2" descr="https://image.slidesharecdn.com/db1bc5c9-615a-4f56-b5ea-f792d6c3f7e0-141223141845-conversion-gate02/95/analytical-report-6-638.jpg?cb=1419366012">
            <a:extLst>
              <a:ext uri="{FF2B5EF4-FFF2-40B4-BE49-F238E27FC236}">
                <a16:creationId xmlns:a16="http://schemas.microsoft.com/office/drawing/2014/main" id="{52D9419E-03E7-443D-8674-221F52D988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1" t="1517" r="8149" b="14585"/>
          <a:stretch/>
        </p:blipFill>
        <p:spPr bwMode="auto">
          <a:xfrm>
            <a:off x="2318446" y="1550293"/>
            <a:ext cx="3855192" cy="5079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386044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Previous Lecture</a:t>
            </a:r>
            <a:endParaRPr lang="en-US" sz="3200" b="1" dirty="0">
              <a:solidFill>
                <a:schemeClr val="tx2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Discussions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Findings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Conclusions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Recommendations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Appendices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35" name="Rectangle 3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5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56291"/>
      </p:ext>
    </p:extLst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599" y="748152"/>
            <a:ext cx="5872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Recommendation Report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0" y="1743902"/>
            <a:ext cx="7848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Advocates a particular course of action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Presentation of results supporting recommendation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Similar to analytical report.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However…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Analyzing an action is not the same as recommending it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 descr="Image result for tick image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11" y="1462207"/>
            <a:ext cx="740651" cy="74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tick image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11" y="2008047"/>
            <a:ext cx="740651" cy="74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tick image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11" y="2558523"/>
            <a:ext cx="740651" cy="74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tick image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71" y="3090739"/>
            <a:ext cx="740651" cy="74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08199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599" y="748152"/>
            <a:ext cx="6096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Recommendation Report Sample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42" name="Picture 2" descr="http://www.emedfx.com/images/NSR_report1.gif">
            <a:extLst>
              <a:ext uri="{FF2B5EF4-FFF2-40B4-BE49-F238E27FC236}">
                <a16:creationId xmlns:a16="http://schemas.microsoft.com/office/drawing/2014/main" id="{D4DB9750-8620-4902-9AF9-06ED4D3F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007" y="1661442"/>
            <a:ext cx="3756069" cy="48610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719519"/>
      </p:ext>
    </p:extLst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599" y="748152"/>
            <a:ext cx="5872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Additional Forms of Report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0" y="1743902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CBCBCB"/>
                </a:solidFill>
                <a:latin typeface="Candara" pitchFamily="34" charset="0"/>
                <a:cs typeface="Arial" pitchFamily="34" charset="0"/>
              </a:rPr>
              <a:t>Narrative Report:</a:t>
            </a:r>
            <a:r>
              <a:rPr lang="en-US" sz="2400" dirty="0">
                <a:solidFill>
                  <a:srgbClr val="CBCBCB"/>
                </a:solidFill>
                <a:latin typeface="Candara" pitchFamily="34" charset="0"/>
                <a:cs typeface="Arial" pitchFamily="34" charset="0"/>
              </a:rPr>
              <a:t> logical sequence (case studies)</a:t>
            </a:r>
            <a:endParaRPr lang="en-US" sz="2400" b="1" dirty="0">
              <a:solidFill>
                <a:srgbClr val="CBCBCB"/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CBCBCB"/>
                </a:solidFill>
                <a:latin typeface="Candara" pitchFamily="34" charset="0"/>
                <a:cs typeface="Arial" pitchFamily="34" charset="0"/>
              </a:rPr>
              <a:t>Specialized Report:</a:t>
            </a:r>
            <a:r>
              <a:rPr lang="en-US" sz="2400" dirty="0">
                <a:solidFill>
                  <a:srgbClr val="CBCBCB"/>
                </a:solidFill>
                <a:latin typeface="Candara" pitchFamily="34" charset="0"/>
                <a:cs typeface="Arial" pitchFamily="34" charset="0"/>
              </a:rPr>
              <a:t> summary of reports regarding a problem</a:t>
            </a:r>
            <a:endParaRPr lang="en-US" sz="2400" b="1" dirty="0">
              <a:solidFill>
                <a:srgbClr val="CBCBCB"/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CBCBCB"/>
                </a:solidFill>
                <a:latin typeface="Candara" pitchFamily="34" charset="0"/>
                <a:cs typeface="Arial" pitchFamily="34" charset="0"/>
              </a:rPr>
              <a:t>Accident Report:</a:t>
            </a:r>
            <a:r>
              <a:rPr lang="en-US" sz="2400" dirty="0">
                <a:solidFill>
                  <a:srgbClr val="CBCBCB"/>
                </a:solidFill>
                <a:latin typeface="Candara" pitchFamily="34" charset="0"/>
                <a:cs typeface="Arial" pitchFamily="34" charset="0"/>
              </a:rPr>
              <a:t> documentation, investigation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CBCBCB"/>
                </a:solidFill>
                <a:latin typeface="Candara" pitchFamily="34" charset="0"/>
                <a:cs typeface="Arial" pitchFamily="34" charset="0"/>
              </a:rPr>
              <a:t>Non-chronological Report:</a:t>
            </a:r>
            <a:r>
              <a:rPr lang="en-US" sz="2400" dirty="0">
                <a:solidFill>
                  <a:srgbClr val="CBCBCB"/>
                </a:solidFill>
                <a:latin typeface="Candara" pitchFamily="34" charset="0"/>
                <a:cs typeface="Arial" pitchFamily="34" charset="0"/>
              </a:rPr>
              <a:t> discussion of different aspects regarding a subject; non fiction book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808948"/>
      </p:ext>
    </p:extLst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599" y="748152"/>
            <a:ext cx="5872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Additional Forms of Report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0" y="1743902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Narrative Report: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logical sequence (case studies)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CBCBCB"/>
                </a:solidFill>
                <a:latin typeface="Candara" pitchFamily="34" charset="0"/>
                <a:cs typeface="Arial" pitchFamily="34" charset="0"/>
              </a:rPr>
              <a:t>Specialized Report:</a:t>
            </a:r>
            <a:r>
              <a:rPr lang="en-US" sz="2400" dirty="0">
                <a:solidFill>
                  <a:srgbClr val="CBCBCB"/>
                </a:solidFill>
                <a:latin typeface="Candara" pitchFamily="34" charset="0"/>
                <a:cs typeface="Arial" pitchFamily="34" charset="0"/>
              </a:rPr>
              <a:t> summary of reports regarding a problem</a:t>
            </a:r>
            <a:endParaRPr lang="en-US" sz="2400" b="1" dirty="0">
              <a:solidFill>
                <a:srgbClr val="CBCBCB"/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CBCBCB"/>
                </a:solidFill>
                <a:latin typeface="Candara" pitchFamily="34" charset="0"/>
                <a:cs typeface="Arial" pitchFamily="34" charset="0"/>
              </a:rPr>
              <a:t>Accident Report:</a:t>
            </a:r>
            <a:r>
              <a:rPr lang="en-US" sz="2400" dirty="0">
                <a:solidFill>
                  <a:srgbClr val="CBCBCB"/>
                </a:solidFill>
                <a:latin typeface="Candara" pitchFamily="34" charset="0"/>
                <a:cs typeface="Arial" pitchFamily="34" charset="0"/>
              </a:rPr>
              <a:t> documentation, investigation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CBCBCB"/>
                </a:solidFill>
                <a:latin typeface="Candara" pitchFamily="34" charset="0"/>
                <a:cs typeface="Arial" pitchFamily="34" charset="0"/>
              </a:rPr>
              <a:t>Non-chronological Report:</a:t>
            </a:r>
            <a:r>
              <a:rPr lang="en-US" sz="2400" dirty="0">
                <a:solidFill>
                  <a:srgbClr val="CBCBCB"/>
                </a:solidFill>
                <a:latin typeface="Candara" pitchFamily="34" charset="0"/>
                <a:cs typeface="Arial" pitchFamily="34" charset="0"/>
              </a:rPr>
              <a:t> discussion of different aspects regarding a subject; non fiction book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 descr="Image result for tick image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11" y="1462207"/>
            <a:ext cx="740651" cy="74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6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599" y="748152"/>
            <a:ext cx="5872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Additional Forms of Report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0" y="1743902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Narrative Report: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logical sequence (case studies)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Specialized Report: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summary of reports regarding a problem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CBCBCB"/>
                </a:solidFill>
                <a:latin typeface="Candara" pitchFamily="34" charset="0"/>
                <a:cs typeface="Arial" pitchFamily="34" charset="0"/>
              </a:rPr>
              <a:t>Accident Report:</a:t>
            </a:r>
            <a:r>
              <a:rPr lang="en-US" sz="2400" dirty="0">
                <a:solidFill>
                  <a:srgbClr val="CBCBCB"/>
                </a:solidFill>
                <a:latin typeface="Candara" pitchFamily="34" charset="0"/>
                <a:cs typeface="Arial" pitchFamily="34" charset="0"/>
              </a:rPr>
              <a:t> documentation, investigation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CBCBCB"/>
                </a:solidFill>
                <a:latin typeface="Candara" pitchFamily="34" charset="0"/>
                <a:cs typeface="Arial" pitchFamily="34" charset="0"/>
              </a:rPr>
              <a:t>Non-chronological Report:</a:t>
            </a:r>
            <a:r>
              <a:rPr lang="en-US" sz="2400" dirty="0">
                <a:solidFill>
                  <a:srgbClr val="CBCBCB"/>
                </a:solidFill>
                <a:latin typeface="Candara" pitchFamily="34" charset="0"/>
                <a:cs typeface="Arial" pitchFamily="34" charset="0"/>
              </a:rPr>
              <a:t> discussion of different aspects regarding a subject; non fiction book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 descr="Image result for tick image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11" y="1462207"/>
            <a:ext cx="740651" cy="74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tick image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11" y="2008047"/>
            <a:ext cx="740651" cy="74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19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599" y="748152"/>
            <a:ext cx="5872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Additional Forms of Report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0" y="1743902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Narrative Report: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logical sequence (case studies)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Specialized Report: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summary of reports regarding a problem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Accident Report: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documentation, investigation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CBCBCB"/>
                </a:solidFill>
                <a:latin typeface="Candara" pitchFamily="34" charset="0"/>
                <a:cs typeface="Arial" pitchFamily="34" charset="0"/>
              </a:rPr>
              <a:t>Non-chronological Report:</a:t>
            </a:r>
            <a:r>
              <a:rPr lang="en-US" sz="2400" dirty="0">
                <a:solidFill>
                  <a:srgbClr val="CBCBCB"/>
                </a:solidFill>
                <a:latin typeface="Candara" pitchFamily="34" charset="0"/>
                <a:cs typeface="Arial" pitchFamily="34" charset="0"/>
              </a:rPr>
              <a:t> discussion of different aspects regarding a subject; non fiction book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 descr="Image result for tick image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11" y="1462207"/>
            <a:ext cx="740651" cy="74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tick image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11" y="2008047"/>
            <a:ext cx="740651" cy="74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tick image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71" y="3090739"/>
            <a:ext cx="740651" cy="74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50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599" y="748152"/>
            <a:ext cx="5872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Additional Forms of Report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0" y="1743902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Narrative Report: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logical sequence (case studies)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Specialized Report: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summary of reports regarding a problem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Accident Report: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documentation, investigation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Non-chronological Report: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discussion of different aspects regarding a subject; non fiction book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 descr="Image result for tick image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11" y="1462207"/>
            <a:ext cx="740651" cy="74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tick image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11" y="2008047"/>
            <a:ext cx="740651" cy="74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tick image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71" y="3090739"/>
            <a:ext cx="740651" cy="74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tick image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27" y="3636579"/>
            <a:ext cx="740651" cy="74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13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480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Conclusions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9511" y="1802018"/>
            <a:ext cx="7848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Types of report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Informal report and its types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Formal report and its types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Additional forms of report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438196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610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Types of Report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8329270"/>
              </p:ext>
            </p:extLst>
          </p:nvPr>
        </p:nvGraphicFramePr>
        <p:xfrm>
          <a:off x="1837053" y="2488999"/>
          <a:ext cx="5461811" cy="3229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http://gallery.yopriceville.com/var/resizes/Free-Clipart-Pictures/Arrows-PNG/Arrow_Left_Blue_PNG_Transparent_Clip_Art_Image.png?m=144741537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6126">
            <a:off x="6766510" y="2482282"/>
            <a:ext cx="2035906" cy="79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gallery.yopriceville.com/var/resizes/Free-Clipart-Pictures/Arrows-PNG/Arrow_Left_Blue_PNG_Transparent_Clip_Art_Image.png?m=144741537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43895">
            <a:off x="275536" y="4904752"/>
            <a:ext cx="2035906" cy="79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1981200" y="2590800"/>
            <a:ext cx="2993094" cy="2999023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157997" y="2555876"/>
            <a:ext cx="2993094" cy="2999023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4445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Informal Report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Information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Analysis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Recommendation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Short-length and particular formality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Deals with everyday problems and issues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Usually written for readership within an organization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orange tick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0" y="1536274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orange tick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70" y="2093170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orange tick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0" y="2623744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orange tick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45" y="3180640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orange tick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45" y="3724882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mage result for orange tick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70" y="4281778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63705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ircular image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54" y="2793440"/>
            <a:ext cx="2830079" cy="283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03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Types of Informal Report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63145" y="6457951"/>
            <a:ext cx="2057400" cy="365125"/>
          </a:xfrm>
        </p:spPr>
        <p:txBody>
          <a:bodyPr/>
          <a:lstStyle/>
          <a:p>
            <a:fld id="{08A8661F-1CDE-4F7E-AE93-7F9785FD68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12829A9-AF82-4868-9E53-6007C09BE6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495547"/>
              </p:ext>
            </p:extLst>
          </p:nvPr>
        </p:nvGraphicFramePr>
        <p:xfrm>
          <a:off x="943080" y="1647221"/>
          <a:ext cx="6912141" cy="4904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13350" y="1694509"/>
            <a:ext cx="1371600" cy="13494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5118287" y="2378743"/>
            <a:ext cx="1371600" cy="13494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478693" y="3904309"/>
            <a:ext cx="1371600" cy="13494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4488093" y="5123509"/>
            <a:ext cx="1371600" cy="13494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2910753" y="5123509"/>
            <a:ext cx="1371600" cy="13494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1973493" y="3904309"/>
            <a:ext cx="1371600" cy="13494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2278293" y="2380309"/>
            <a:ext cx="1371600" cy="13494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" descr="Image result for circular images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555" y="3675540"/>
            <a:ext cx="1067190" cy="106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72567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5467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Types of Informal Report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Sales Activity: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sales person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Progress Report: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science, reporting a funding agency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Personnel Evaluation Report: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performance assessment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Financial Report: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financial statement, financial activities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Feasibility Report: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evaluates solutions of a problem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Credit Report: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information regarding your way of handling debt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tick image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11" y="1462207"/>
            <a:ext cx="740651" cy="74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tick image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11" y="2008047"/>
            <a:ext cx="740651" cy="74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tick image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11" y="2558523"/>
            <a:ext cx="740651" cy="74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tick image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71" y="3090739"/>
            <a:ext cx="740651" cy="74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tick image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27" y="3636579"/>
            <a:ext cx="740651" cy="74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mage result for tick image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83" y="4211702"/>
            <a:ext cx="740651" cy="74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85954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5467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Sample Sales Activity Report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4AADBA3-E48D-457D-BF85-4DA6907568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8" t="1143" r="2124" b="5629"/>
          <a:stretch/>
        </p:blipFill>
        <p:spPr>
          <a:xfrm>
            <a:off x="1828800" y="1628183"/>
            <a:ext cx="5282137" cy="4820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782754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8560" y="769436"/>
            <a:ext cx="6610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Sample Personnel Evaluation Report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http://cyberuse.com/wp-content/uploads/2017/03/employee-performance-review-template-kx8apkub.jpg">
            <a:extLst>
              <a:ext uri="{FF2B5EF4-FFF2-40B4-BE49-F238E27FC236}">
                <a16:creationId xmlns:a16="http://schemas.microsoft.com/office/drawing/2014/main" id="{CCED13FD-0A94-4616-895D-6CF5D79CD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73" t="6403" r="6335" b="4877"/>
          <a:stretch/>
        </p:blipFill>
        <p:spPr bwMode="auto">
          <a:xfrm>
            <a:off x="2036473" y="1578821"/>
            <a:ext cx="4419138" cy="50192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870991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5467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Sample Financial Report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8" name="Rectangle 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https://images.template.net/wp-content/uploads/2016/03/02122505/event-financial-report-template.jpg">
            <a:extLst>
              <a:ext uri="{FF2B5EF4-FFF2-40B4-BE49-F238E27FC236}">
                <a16:creationId xmlns:a16="http://schemas.microsoft.com/office/drawing/2014/main" id="{91A5CF21-DA27-417E-94C6-D28EC1D55F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83" t="4824" r="10437" b="5938"/>
          <a:stretch/>
        </p:blipFill>
        <p:spPr bwMode="auto">
          <a:xfrm>
            <a:off x="2067855" y="1645960"/>
            <a:ext cx="3887845" cy="4924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101937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5379</TotalTime>
  <Words>496</Words>
  <Application>Microsoft Office PowerPoint</Application>
  <PresentationFormat>On-screen Show (4:3)</PresentationFormat>
  <Paragraphs>128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Candara</vt:lpstr>
      <vt:lpstr>Franklin Gothic Book</vt:lpstr>
      <vt:lpstr>Wingdings</vt:lpstr>
      <vt:lpstr>Wingdings 2</vt:lpstr>
      <vt:lpstr>HDOfficeLightV0</vt:lpstr>
      <vt:lpstr>Crop</vt:lpstr>
      <vt:lpstr>HUM 102  Report Writing Skills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COMSATS Institute of Information Technology</dc:title>
  <dc:creator>muniba_nasir</dc:creator>
  <cp:lastModifiedBy>Muzammil Behzad</cp:lastModifiedBy>
  <cp:revision>389</cp:revision>
  <dcterms:created xsi:type="dcterms:W3CDTF">2015-07-28T10:20:14Z</dcterms:created>
  <dcterms:modified xsi:type="dcterms:W3CDTF">2017-09-08T12:54:50Z</dcterms:modified>
</cp:coreProperties>
</file>