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3"/>
  </p:notesMasterIdLst>
  <p:sldIdLst>
    <p:sldId id="370" r:id="rId3"/>
    <p:sldId id="356" r:id="rId4"/>
    <p:sldId id="420" r:id="rId5"/>
    <p:sldId id="434" r:id="rId6"/>
    <p:sldId id="422" r:id="rId7"/>
    <p:sldId id="439" r:id="rId8"/>
    <p:sldId id="421" r:id="rId9"/>
    <p:sldId id="441" r:id="rId10"/>
    <p:sldId id="423" r:id="rId11"/>
    <p:sldId id="395" r:id="rId1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FDFDF"/>
    <a:srgbClr val="D3F3FF"/>
    <a:srgbClr val="FFE1E1"/>
    <a:srgbClr val="D5F4FF"/>
    <a:srgbClr val="CBCBCB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888B6-1A52-4E04-AC37-B196A358A705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75881FAB-45ED-4C8F-BE52-DA704ED16838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Specific Factual Information</a:t>
          </a:r>
        </a:p>
      </dgm:t>
    </dgm:pt>
    <dgm:pt modelId="{A4A088DC-0293-425E-ACA3-3767368DE696}" type="parTrans" cxnId="{2D4C6FAF-91DB-4D38-B752-5CCAEF657273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790AFF85-DDB3-49FD-9660-3050616907D8}" type="sibTrans" cxnId="{2D4C6FAF-91DB-4D38-B752-5CCAEF657273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C00F87FB-EEA9-4861-96DF-FCFCD43EAD88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Defined Audience</a:t>
          </a:r>
        </a:p>
      </dgm:t>
    </dgm:pt>
    <dgm:pt modelId="{017CB847-8AEC-414A-BC13-DE7918746D2F}" type="parTrans" cxnId="{3F840D38-9E32-444D-A8C7-B230A44D3DD2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9D5CBEE2-953A-47E4-9394-A2E9664DDED4}" type="sibTrans" cxnId="{3F840D38-9E32-444D-A8C7-B230A44D3DD2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DC1DB5C8-CEF8-4269-90AF-94AF14755912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Defined Purpose</a:t>
          </a:r>
        </a:p>
      </dgm:t>
    </dgm:pt>
    <dgm:pt modelId="{AA457811-7DC0-47E8-8CD6-EE6881974981}" type="parTrans" cxnId="{94D3C9C4-DC0B-4499-9C7B-5F3BBC5CE2CD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1FC511A4-D09C-49DF-94F1-6FE9DB2E90E5}" type="sibTrans" cxnId="{94D3C9C4-DC0B-4499-9C7B-5F3BBC5CE2CD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FD212155-B828-4DF9-9119-0BA9A1AD7437}" type="pres">
      <dgm:prSet presAssocID="{5A2888B6-1A52-4E04-AC37-B196A358A705}" presName="Name0" presStyleCnt="0">
        <dgm:presLayoutVars>
          <dgm:dir/>
          <dgm:resizeHandles val="exact"/>
        </dgm:presLayoutVars>
      </dgm:prSet>
      <dgm:spPr/>
    </dgm:pt>
    <dgm:pt modelId="{CE8F2F91-72F0-4D11-8974-88A41561D406}" type="pres">
      <dgm:prSet presAssocID="{75881FAB-45ED-4C8F-BE52-DA704ED16838}" presName="node" presStyleLbl="node1" presStyleIdx="0" presStyleCnt="3">
        <dgm:presLayoutVars>
          <dgm:bulletEnabled val="1"/>
        </dgm:presLayoutVars>
      </dgm:prSet>
      <dgm:spPr/>
    </dgm:pt>
    <dgm:pt modelId="{19C51328-35B4-473B-ADDB-7F0CF19158B9}" type="pres">
      <dgm:prSet presAssocID="{790AFF85-DDB3-49FD-9660-3050616907D8}" presName="sibTrans" presStyleLbl="sibTrans2D1" presStyleIdx="0" presStyleCnt="2"/>
      <dgm:spPr/>
    </dgm:pt>
    <dgm:pt modelId="{13A14A9B-C1C7-4B20-8409-3B2FD36C3E08}" type="pres">
      <dgm:prSet presAssocID="{790AFF85-DDB3-49FD-9660-3050616907D8}" presName="connectorText" presStyleLbl="sibTrans2D1" presStyleIdx="0" presStyleCnt="2"/>
      <dgm:spPr/>
    </dgm:pt>
    <dgm:pt modelId="{DBD9ED21-55A1-4FB8-B3F4-DF12984DEC54}" type="pres">
      <dgm:prSet presAssocID="{C00F87FB-EEA9-4861-96DF-FCFCD43EAD88}" presName="node" presStyleLbl="node1" presStyleIdx="1" presStyleCnt="3">
        <dgm:presLayoutVars>
          <dgm:bulletEnabled val="1"/>
        </dgm:presLayoutVars>
      </dgm:prSet>
      <dgm:spPr/>
    </dgm:pt>
    <dgm:pt modelId="{0BBDFDAA-9C8A-4CE1-8CCA-BACAE756D5D1}" type="pres">
      <dgm:prSet presAssocID="{9D5CBEE2-953A-47E4-9394-A2E9664DDED4}" presName="sibTrans" presStyleLbl="sibTrans2D1" presStyleIdx="1" presStyleCnt="2"/>
      <dgm:spPr/>
    </dgm:pt>
    <dgm:pt modelId="{8B144667-E38C-4DBC-A044-899117FAA258}" type="pres">
      <dgm:prSet presAssocID="{9D5CBEE2-953A-47E4-9394-A2E9664DDED4}" presName="connectorText" presStyleLbl="sibTrans2D1" presStyleIdx="1" presStyleCnt="2"/>
      <dgm:spPr/>
    </dgm:pt>
    <dgm:pt modelId="{452FCDEA-1631-40DD-AC1B-CDD3CCD888CC}" type="pres">
      <dgm:prSet presAssocID="{DC1DB5C8-CEF8-4269-90AF-94AF14755912}" presName="node" presStyleLbl="node1" presStyleIdx="2" presStyleCnt="3">
        <dgm:presLayoutVars>
          <dgm:bulletEnabled val="1"/>
        </dgm:presLayoutVars>
      </dgm:prSet>
      <dgm:spPr/>
    </dgm:pt>
  </dgm:ptLst>
  <dgm:cxnLst>
    <dgm:cxn modelId="{3F840D38-9E32-444D-A8C7-B230A44D3DD2}" srcId="{5A2888B6-1A52-4E04-AC37-B196A358A705}" destId="{C00F87FB-EEA9-4861-96DF-FCFCD43EAD88}" srcOrd="1" destOrd="0" parTransId="{017CB847-8AEC-414A-BC13-DE7918746D2F}" sibTransId="{9D5CBEE2-953A-47E4-9394-A2E9664DDED4}"/>
    <dgm:cxn modelId="{0A35D53B-A6A3-4010-849E-2476A8B801FA}" type="presOf" srcId="{9D5CBEE2-953A-47E4-9394-A2E9664DDED4}" destId="{8B144667-E38C-4DBC-A044-899117FAA258}" srcOrd="1" destOrd="0" presId="urn:microsoft.com/office/officeart/2005/8/layout/process1"/>
    <dgm:cxn modelId="{1425B943-07DC-4F48-9078-9F260DD7FFBD}" type="presOf" srcId="{790AFF85-DDB3-49FD-9660-3050616907D8}" destId="{13A14A9B-C1C7-4B20-8409-3B2FD36C3E08}" srcOrd="1" destOrd="0" presId="urn:microsoft.com/office/officeart/2005/8/layout/process1"/>
    <dgm:cxn modelId="{CF113B52-9A58-43CD-B1B3-CB7299BC7EE8}" type="presOf" srcId="{790AFF85-DDB3-49FD-9660-3050616907D8}" destId="{19C51328-35B4-473B-ADDB-7F0CF19158B9}" srcOrd="0" destOrd="0" presId="urn:microsoft.com/office/officeart/2005/8/layout/process1"/>
    <dgm:cxn modelId="{BFA8D7A6-3AF6-4736-8B21-C28F01CE8EF8}" type="presOf" srcId="{5A2888B6-1A52-4E04-AC37-B196A358A705}" destId="{FD212155-B828-4DF9-9119-0BA9A1AD7437}" srcOrd="0" destOrd="0" presId="urn:microsoft.com/office/officeart/2005/8/layout/process1"/>
    <dgm:cxn modelId="{2D4C6FAF-91DB-4D38-B752-5CCAEF657273}" srcId="{5A2888B6-1A52-4E04-AC37-B196A358A705}" destId="{75881FAB-45ED-4C8F-BE52-DA704ED16838}" srcOrd="0" destOrd="0" parTransId="{A4A088DC-0293-425E-ACA3-3767368DE696}" sibTransId="{790AFF85-DDB3-49FD-9660-3050616907D8}"/>
    <dgm:cxn modelId="{07F799B2-6781-48E0-9341-5024B35437B2}" type="presOf" srcId="{9D5CBEE2-953A-47E4-9394-A2E9664DDED4}" destId="{0BBDFDAA-9C8A-4CE1-8CCA-BACAE756D5D1}" srcOrd="0" destOrd="0" presId="urn:microsoft.com/office/officeart/2005/8/layout/process1"/>
    <dgm:cxn modelId="{94D3C9C4-DC0B-4499-9C7B-5F3BBC5CE2CD}" srcId="{5A2888B6-1A52-4E04-AC37-B196A358A705}" destId="{DC1DB5C8-CEF8-4269-90AF-94AF14755912}" srcOrd="2" destOrd="0" parTransId="{AA457811-7DC0-47E8-8CD6-EE6881974981}" sibTransId="{1FC511A4-D09C-49DF-94F1-6FE9DB2E90E5}"/>
    <dgm:cxn modelId="{BAC03FCA-F922-4B3E-83B8-54B20098809B}" type="presOf" srcId="{75881FAB-45ED-4C8F-BE52-DA704ED16838}" destId="{CE8F2F91-72F0-4D11-8974-88A41561D406}" srcOrd="0" destOrd="0" presId="urn:microsoft.com/office/officeart/2005/8/layout/process1"/>
    <dgm:cxn modelId="{D3AD46E6-BCA1-4FB9-BBE2-8D1CE5397D80}" type="presOf" srcId="{DC1DB5C8-CEF8-4269-90AF-94AF14755912}" destId="{452FCDEA-1631-40DD-AC1B-CDD3CCD888CC}" srcOrd="0" destOrd="0" presId="urn:microsoft.com/office/officeart/2005/8/layout/process1"/>
    <dgm:cxn modelId="{8E9175FA-7195-4A09-AFBF-03CBA31213E3}" type="presOf" srcId="{C00F87FB-EEA9-4861-96DF-FCFCD43EAD88}" destId="{DBD9ED21-55A1-4FB8-B3F4-DF12984DEC54}" srcOrd="0" destOrd="0" presId="urn:microsoft.com/office/officeart/2005/8/layout/process1"/>
    <dgm:cxn modelId="{153D81EB-D2C9-497F-8B99-35EE04C40C17}" type="presParOf" srcId="{FD212155-B828-4DF9-9119-0BA9A1AD7437}" destId="{CE8F2F91-72F0-4D11-8974-88A41561D406}" srcOrd="0" destOrd="0" presId="urn:microsoft.com/office/officeart/2005/8/layout/process1"/>
    <dgm:cxn modelId="{E537B6C1-305C-46C7-998D-27D090DC94A5}" type="presParOf" srcId="{FD212155-B828-4DF9-9119-0BA9A1AD7437}" destId="{19C51328-35B4-473B-ADDB-7F0CF19158B9}" srcOrd="1" destOrd="0" presId="urn:microsoft.com/office/officeart/2005/8/layout/process1"/>
    <dgm:cxn modelId="{8C6F53A6-5341-497C-A6D4-9BB50E55337A}" type="presParOf" srcId="{19C51328-35B4-473B-ADDB-7F0CF19158B9}" destId="{13A14A9B-C1C7-4B20-8409-3B2FD36C3E08}" srcOrd="0" destOrd="0" presId="urn:microsoft.com/office/officeart/2005/8/layout/process1"/>
    <dgm:cxn modelId="{86147452-7C6E-411F-A731-B2351EA91157}" type="presParOf" srcId="{FD212155-B828-4DF9-9119-0BA9A1AD7437}" destId="{DBD9ED21-55A1-4FB8-B3F4-DF12984DEC54}" srcOrd="2" destOrd="0" presId="urn:microsoft.com/office/officeart/2005/8/layout/process1"/>
    <dgm:cxn modelId="{24CB5432-D255-4269-A557-B879BBDA4F5C}" type="presParOf" srcId="{FD212155-B828-4DF9-9119-0BA9A1AD7437}" destId="{0BBDFDAA-9C8A-4CE1-8CCA-BACAE756D5D1}" srcOrd="3" destOrd="0" presId="urn:microsoft.com/office/officeart/2005/8/layout/process1"/>
    <dgm:cxn modelId="{C2CF76B3-5C3B-45F9-AF19-C7507B419F81}" type="presParOf" srcId="{0BBDFDAA-9C8A-4CE1-8CCA-BACAE756D5D1}" destId="{8B144667-E38C-4DBC-A044-899117FAA258}" srcOrd="0" destOrd="0" presId="urn:microsoft.com/office/officeart/2005/8/layout/process1"/>
    <dgm:cxn modelId="{E0580AE1-C6AC-4FE1-8774-E9E77AA76016}" type="presParOf" srcId="{FD212155-B828-4DF9-9119-0BA9A1AD7437}" destId="{452FCDEA-1631-40DD-AC1B-CDD3CCD888C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D5DD4-4B10-4AC2-9F5E-7D0B7742FB4C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A2C09DD-2340-4264-BB4D-9F63E46EBCB5}">
      <dgm:prSet phldrT="[Text]" custT="1"/>
      <dgm:spPr/>
      <dgm:t>
        <a:bodyPr/>
        <a:lstStyle/>
        <a:p>
          <a:r>
            <a:rPr lang="en-US" sz="2000" b="0" dirty="0">
              <a:latin typeface="Candara" panose="020E0502030303020204" pitchFamily="34" charset="0"/>
            </a:rPr>
            <a:t>Technical</a:t>
          </a:r>
        </a:p>
      </dgm:t>
    </dgm:pt>
    <dgm:pt modelId="{1F303E86-AC86-4184-BA03-AC5EFF204CDB}" type="parTrans" cxnId="{773C0A7F-5586-4129-9E4C-0C78563CD271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253E26CB-66D6-42E4-AB56-9F8C7E04B56C}" type="sibTrans" cxnId="{773C0A7F-5586-4129-9E4C-0C78563CD271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DC6993FB-A118-4F6E-8F91-1D100D148D27}">
      <dgm:prSet phldrT="[Text]" custT="1"/>
      <dgm:spPr/>
      <dgm:t>
        <a:bodyPr/>
        <a:lstStyle/>
        <a:p>
          <a:r>
            <a:rPr lang="en-US" sz="2000" b="0" dirty="0">
              <a:latin typeface="Candara" panose="020E0502030303020204" pitchFamily="34" charset="0"/>
            </a:rPr>
            <a:t>Knowledge</a:t>
          </a:r>
        </a:p>
      </dgm:t>
    </dgm:pt>
    <dgm:pt modelId="{A393DAB0-9898-4999-B39F-B571F3D8B651}" type="parTrans" cxnId="{4891066D-B0F3-4B44-B848-D20441D826C8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813AD4C3-AA6C-4524-8919-CC2736FC4C40}" type="sibTrans" cxnId="{4891066D-B0F3-4B44-B848-D20441D826C8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B36C4DD6-650D-4C54-BC24-864495E7CBB9}">
      <dgm:prSet phldrT="[Text]" custT="1"/>
      <dgm:spPr/>
      <dgm:t>
        <a:bodyPr/>
        <a:lstStyle/>
        <a:p>
          <a:r>
            <a:rPr lang="en-US" sz="2000" b="0" dirty="0">
              <a:latin typeface="Candara" panose="020E0502030303020204" pitchFamily="34" charset="0"/>
            </a:rPr>
            <a:t>Written </a:t>
          </a:r>
          <a:r>
            <a:rPr lang="en-US" sz="1400" b="0" dirty="0">
              <a:latin typeface="Candara" panose="020E0502030303020204" pitchFamily="34" charset="0"/>
            </a:rPr>
            <a:t>Communication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5442024E-2B52-4282-960A-096AF4E53409}" type="parTrans" cxnId="{8AC350FF-4611-419B-B29E-2376C6F24073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B3E122CC-5080-4829-8EEA-5A8DB0EBC1E2}" type="sibTrans" cxnId="{8AC350FF-4611-419B-B29E-2376C6F24073}">
      <dgm:prSet/>
      <dgm:spPr/>
      <dgm:t>
        <a:bodyPr/>
        <a:lstStyle/>
        <a:p>
          <a:endParaRPr lang="en-US" sz="2800" b="0">
            <a:latin typeface="Candara" panose="020E0502030303020204" pitchFamily="34" charset="0"/>
          </a:endParaRPr>
        </a:p>
      </dgm:t>
    </dgm:pt>
    <dgm:pt modelId="{E1DEA8A5-1F4F-42E9-9241-EF750CFABE26}" type="pres">
      <dgm:prSet presAssocID="{3D0D5DD4-4B10-4AC2-9F5E-7D0B7742FB4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1BC002A-4A61-4C0C-8D39-87A505DCB7C6}" type="pres">
      <dgm:prSet presAssocID="{B36C4DD6-650D-4C54-BC24-864495E7CBB9}" presName="Accent3" presStyleCnt="0"/>
      <dgm:spPr/>
    </dgm:pt>
    <dgm:pt modelId="{BF70449C-FFBA-4A38-ABDD-740C7240B422}" type="pres">
      <dgm:prSet presAssocID="{B36C4DD6-650D-4C54-BC24-864495E7CBB9}" presName="Accent" presStyleLbl="node1" presStyleIdx="0" presStyleCnt="3"/>
      <dgm:spPr/>
    </dgm:pt>
    <dgm:pt modelId="{9F9EB863-2ACA-4C5A-BECF-80C4217FE44E}" type="pres">
      <dgm:prSet presAssocID="{B36C4DD6-650D-4C54-BC24-864495E7CBB9}" presName="ParentBackground3" presStyleCnt="0"/>
      <dgm:spPr/>
    </dgm:pt>
    <dgm:pt modelId="{B7F77F1B-3EE1-4208-998C-7CE4198CFBF1}" type="pres">
      <dgm:prSet presAssocID="{B36C4DD6-650D-4C54-BC24-864495E7CBB9}" presName="ParentBackground" presStyleLbl="fgAcc1" presStyleIdx="0" presStyleCnt="3"/>
      <dgm:spPr/>
    </dgm:pt>
    <dgm:pt modelId="{231F5C22-3EFA-4ECD-8683-2B20E85D1691}" type="pres">
      <dgm:prSet presAssocID="{B36C4DD6-650D-4C54-BC24-864495E7CBB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65D526D-EC93-492E-AFFD-AD1E74585747}" type="pres">
      <dgm:prSet presAssocID="{DC6993FB-A118-4F6E-8F91-1D100D148D27}" presName="Accent2" presStyleCnt="0"/>
      <dgm:spPr/>
    </dgm:pt>
    <dgm:pt modelId="{5E16132E-D97F-4C33-825A-EDBCDE5BE8DB}" type="pres">
      <dgm:prSet presAssocID="{DC6993FB-A118-4F6E-8F91-1D100D148D27}" presName="Accent" presStyleLbl="node1" presStyleIdx="1" presStyleCnt="3"/>
      <dgm:spPr/>
    </dgm:pt>
    <dgm:pt modelId="{98FBA6C4-9D9E-4388-8501-AB4C1924B99B}" type="pres">
      <dgm:prSet presAssocID="{DC6993FB-A118-4F6E-8F91-1D100D148D27}" presName="ParentBackground2" presStyleCnt="0"/>
      <dgm:spPr/>
    </dgm:pt>
    <dgm:pt modelId="{53E615E5-CBA7-43FB-969C-A1F80A71E87F}" type="pres">
      <dgm:prSet presAssocID="{DC6993FB-A118-4F6E-8F91-1D100D148D27}" presName="ParentBackground" presStyleLbl="fgAcc1" presStyleIdx="1" presStyleCnt="3"/>
      <dgm:spPr/>
    </dgm:pt>
    <dgm:pt modelId="{7760E523-EFEF-403E-A1A7-3561747D9B5D}" type="pres">
      <dgm:prSet presAssocID="{DC6993FB-A118-4F6E-8F91-1D100D148D2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B57D12E-BA63-41EC-A82D-D91432AED81D}" type="pres">
      <dgm:prSet presAssocID="{1A2C09DD-2340-4264-BB4D-9F63E46EBCB5}" presName="Accent1" presStyleCnt="0"/>
      <dgm:spPr/>
    </dgm:pt>
    <dgm:pt modelId="{0C72775E-AEEC-499B-9882-7B4E34A201AC}" type="pres">
      <dgm:prSet presAssocID="{1A2C09DD-2340-4264-BB4D-9F63E46EBCB5}" presName="Accent" presStyleLbl="node1" presStyleIdx="2" presStyleCnt="3"/>
      <dgm:spPr/>
    </dgm:pt>
    <dgm:pt modelId="{0D795EC4-D7F4-40F0-8A32-E03543EB3209}" type="pres">
      <dgm:prSet presAssocID="{1A2C09DD-2340-4264-BB4D-9F63E46EBCB5}" presName="ParentBackground1" presStyleCnt="0"/>
      <dgm:spPr/>
    </dgm:pt>
    <dgm:pt modelId="{1616ABC6-7C68-4CB3-A902-260C574D411B}" type="pres">
      <dgm:prSet presAssocID="{1A2C09DD-2340-4264-BB4D-9F63E46EBCB5}" presName="ParentBackground" presStyleLbl="fgAcc1" presStyleIdx="2" presStyleCnt="3"/>
      <dgm:spPr/>
    </dgm:pt>
    <dgm:pt modelId="{07501160-5422-406A-B83A-EBA61A73795C}" type="pres">
      <dgm:prSet presAssocID="{1A2C09DD-2340-4264-BB4D-9F63E46EBCB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9AA1728-CB0E-4122-B439-3CB8124497FE}" type="presOf" srcId="{DC6993FB-A118-4F6E-8F91-1D100D148D27}" destId="{53E615E5-CBA7-43FB-969C-A1F80A71E87F}" srcOrd="0" destOrd="0" presId="urn:microsoft.com/office/officeart/2011/layout/CircleProcess"/>
    <dgm:cxn modelId="{60559130-7D6C-420B-B64D-076540DB1B7D}" type="presOf" srcId="{DC6993FB-A118-4F6E-8F91-1D100D148D27}" destId="{7760E523-EFEF-403E-A1A7-3561747D9B5D}" srcOrd="1" destOrd="0" presId="urn:microsoft.com/office/officeart/2011/layout/CircleProcess"/>
    <dgm:cxn modelId="{22568739-D2D4-45D9-B9E4-E4579E31D37B}" type="presOf" srcId="{1A2C09DD-2340-4264-BB4D-9F63E46EBCB5}" destId="{07501160-5422-406A-B83A-EBA61A73795C}" srcOrd="1" destOrd="0" presId="urn:microsoft.com/office/officeart/2011/layout/CircleProcess"/>
    <dgm:cxn modelId="{1F2AE44A-3845-4B41-BB0A-489DE182C9CE}" type="presOf" srcId="{3D0D5DD4-4B10-4AC2-9F5E-7D0B7742FB4C}" destId="{E1DEA8A5-1F4F-42E9-9241-EF750CFABE26}" srcOrd="0" destOrd="0" presId="urn:microsoft.com/office/officeart/2011/layout/CircleProcess"/>
    <dgm:cxn modelId="{4891066D-B0F3-4B44-B848-D20441D826C8}" srcId="{3D0D5DD4-4B10-4AC2-9F5E-7D0B7742FB4C}" destId="{DC6993FB-A118-4F6E-8F91-1D100D148D27}" srcOrd="1" destOrd="0" parTransId="{A393DAB0-9898-4999-B39F-B571F3D8B651}" sibTransId="{813AD4C3-AA6C-4524-8919-CC2736FC4C40}"/>
    <dgm:cxn modelId="{DE96707E-053C-484B-AB08-85C38501B216}" type="presOf" srcId="{B36C4DD6-650D-4C54-BC24-864495E7CBB9}" destId="{231F5C22-3EFA-4ECD-8683-2B20E85D1691}" srcOrd="1" destOrd="0" presId="urn:microsoft.com/office/officeart/2011/layout/CircleProcess"/>
    <dgm:cxn modelId="{773C0A7F-5586-4129-9E4C-0C78563CD271}" srcId="{3D0D5DD4-4B10-4AC2-9F5E-7D0B7742FB4C}" destId="{1A2C09DD-2340-4264-BB4D-9F63E46EBCB5}" srcOrd="0" destOrd="0" parTransId="{1F303E86-AC86-4184-BA03-AC5EFF204CDB}" sibTransId="{253E26CB-66D6-42E4-AB56-9F8C7E04B56C}"/>
    <dgm:cxn modelId="{049588B9-CFE4-4F11-91B3-34F178A40A7F}" type="presOf" srcId="{1A2C09DD-2340-4264-BB4D-9F63E46EBCB5}" destId="{1616ABC6-7C68-4CB3-A902-260C574D411B}" srcOrd="0" destOrd="0" presId="urn:microsoft.com/office/officeart/2011/layout/CircleProcess"/>
    <dgm:cxn modelId="{72C808BD-6940-47CD-B827-42AD10D025BF}" type="presOf" srcId="{B36C4DD6-650D-4C54-BC24-864495E7CBB9}" destId="{B7F77F1B-3EE1-4208-998C-7CE4198CFBF1}" srcOrd="0" destOrd="0" presId="urn:microsoft.com/office/officeart/2011/layout/CircleProcess"/>
    <dgm:cxn modelId="{8AC350FF-4611-419B-B29E-2376C6F24073}" srcId="{3D0D5DD4-4B10-4AC2-9F5E-7D0B7742FB4C}" destId="{B36C4DD6-650D-4C54-BC24-864495E7CBB9}" srcOrd="2" destOrd="0" parTransId="{5442024E-2B52-4282-960A-096AF4E53409}" sibTransId="{B3E122CC-5080-4829-8EEA-5A8DB0EBC1E2}"/>
    <dgm:cxn modelId="{165253DE-50BD-46DE-AEE6-AA6BCD09A09A}" type="presParOf" srcId="{E1DEA8A5-1F4F-42E9-9241-EF750CFABE26}" destId="{01BC002A-4A61-4C0C-8D39-87A505DCB7C6}" srcOrd="0" destOrd="0" presId="urn:microsoft.com/office/officeart/2011/layout/CircleProcess"/>
    <dgm:cxn modelId="{EEAB040C-436F-4AA5-A651-9CB81CE5C700}" type="presParOf" srcId="{01BC002A-4A61-4C0C-8D39-87A505DCB7C6}" destId="{BF70449C-FFBA-4A38-ABDD-740C7240B422}" srcOrd="0" destOrd="0" presId="urn:microsoft.com/office/officeart/2011/layout/CircleProcess"/>
    <dgm:cxn modelId="{5A140C0C-0F9C-4CB4-91ED-451A847BB84F}" type="presParOf" srcId="{E1DEA8A5-1F4F-42E9-9241-EF750CFABE26}" destId="{9F9EB863-2ACA-4C5A-BECF-80C4217FE44E}" srcOrd="1" destOrd="0" presId="urn:microsoft.com/office/officeart/2011/layout/CircleProcess"/>
    <dgm:cxn modelId="{35C6A03B-7F94-4324-8726-B8A5483445F4}" type="presParOf" srcId="{9F9EB863-2ACA-4C5A-BECF-80C4217FE44E}" destId="{B7F77F1B-3EE1-4208-998C-7CE4198CFBF1}" srcOrd="0" destOrd="0" presId="urn:microsoft.com/office/officeart/2011/layout/CircleProcess"/>
    <dgm:cxn modelId="{7DD077A4-E5AA-454A-B560-15B9B226A4B2}" type="presParOf" srcId="{E1DEA8A5-1F4F-42E9-9241-EF750CFABE26}" destId="{231F5C22-3EFA-4ECD-8683-2B20E85D1691}" srcOrd="2" destOrd="0" presId="urn:microsoft.com/office/officeart/2011/layout/CircleProcess"/>
    <dgm:cxn modelId="{92B4F478-7214-43F6-95EA-0A344F54F191}" type="presParOf" srcId="{E1DEA8A5-1F4F-42E9-9241-EF750CFABE26}" destId="{165D526D-EC93-492E-AFFD-AD1E74585747}" srcOrd="3" destOrd="0" presId="urn:microsoft.com/office/officeart/2011/layout/CircleProcess"/>
    <dgm:cxn modelId="{8086CC49-A211-4FDA-A0FC-285A11908FF7}" type="presParOf" srcId="{165D526D-EC93-492E-AFFD-AD1E74585747}" destId="{5E16132E-D97F-4C33-825A-EDBCDE5BE8DB}" srcOrd="0" destOrd="0" presId="urn:microsoft.com/office/officeart/2011/layout/CircleProcess"/>
    <dgm:cxn modelId="{D70907DC-2484-4BEA-9BBD-27F090B21EBE}" type="presParOf" srcId="{E1DEA8A5-1F4F-42E9-9241-EF750CFABE26}" destId="{98FBA6C4-9D9E-4388-8501-AB4C1924B99B}" srcOrd="4" destOrd="0" presId="urn:microsoft.com/office/officeart/2011/layout/CircleProcess"/>
    <dgm:cxn modelId="{E209A8EF-A426-47A9-91B0-45DC680D0212}" type="presParOf" srcId="{98FBA6C4-9D9E-4388-8501-AB4C1924B99B}" destId="{53E615E5-CBA7-43FB-969C-A1F80A71E87F}" srcOrd="0" destOrd="0" presId="urn:microsoft.com/office/officeart/2011/layout/CircleProcess"/>
    <dgm:cxn modelId="{173339F6-F085-4E3F-8771-13CF11C9FF4F}" type="presParOf" srcId="{E1DEA8A5-1F4F-42E9-9241-EF750CFABE26}" destId="{7760E523-EFEF-403E-A1A7-3561747D9B5D}" srcOrd="5" destOrd="0" presId="urn:microsoft.com/office/officeart/2011/layout/CircleProcess"/>
    <dgm:cxn modelId="{39772A99-2947-42E4-AD77-5580034E434D}" type="presParOf" srcId="{E1DEA8A5-1F4F-42E9-9241-EF750CFABE26}" destId="{1B57D12E-BA63-41EC-A82D-D91432AED81D}" srcOrd="6" destOrd="0" presId="urn:microsoft.com/office/officeart/2011/layout/CircleProcess"/>
    <dgm:cxn modelId="{C4E69A27-F508-4D02-A8A8-DE9F7C375EED}" type="presParOf" srcId="{1B57D12E-BA63-41EC-A82D-D91432AED81D}" destId="{0C72775E-AEEC-499B-9882-7B4E34A201AC}" srcOrd="0" destOrd="0" presId="urn:microsoft.com/office/officeart/2011/layout/CircleProcess"/>
    <dgm:cxn modelId="{5491E369-156C-42E8-8151-AE666F7A4712}" type="presParOf" srcId="{E1DEA8A5-1F4F-42E9-9241-EF750CFABE26}" destId="{0D795EC4-D7F4-40F0-8A32-E03543EB3209}" srcOrd="7" destOrd="0" presId="urn:microsoft.com/office/officeart/2011/layout/CircleProcess"/>
    <dgm:cxn modelId="{134565E5-A5CF-4A40-8CF5-901059FAB88C}" type="presParOf" srcId="{0D795EC4-D7F4-40F0-8A32-E03543EB3209}" destId="{1616ABC6-7C68-4CB3-A902-260C574D411B}" srcOrd="0" destOrd="0" presId="urn:microsoft.com/office/officeart/2011/layout/CircleProcess"/>
    <dgm:cxn modelId="{26EB76BB-6A7D-48B8-BF18-6B49E6072FE0}" type="presParOf" srcId="{E1DEA8A5-1F4F-42E9-9241-EF750CFABE26}" destId="{07501160-5422-406A-B83A-EBA61A73795C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8AE0A-ADF3-44A5-81BB-3AEBDCAFDD3D}" type="doc">
      <dgm:prSet loTypeId="urn:microsoft.com/office/officeart/2005/8/layout/radial1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02D095-1B65-4409-86E2-D7CB069A1DD6}">
      <dgm:prSet phldrT="[Text]" custT="1"/>
      <dgm:spPr/>
      <dgm:t>
        <a:bodyPr/>
        <a:lstStyle/>
        <a:p>
          <a:r>
            <a:rPr lang="en-US" altLang="zh-CN" sz="2000" b="1" i="0" dirty="0">
              <a:latin typeface="Candara" panose="020E0502030303020204" pitchFamily="34" charset="0"/>
            </a:rPr>
            <a:t>Writing</a:t>
          </a:r>
          <a:endParaRPr lang="en-US" sz="1350" b="1" i="0" dirty="0">
            <a:latin typeface="Candara" panose="020E0502030303020204" pitchFamily="34" charset="0"/>
          </a:endParaRPr>
        </a:p>
      </dgm:t>
    </dgm:pt>
    <dgm:pt modelId="{72318023-A937-4DF0-B11F-155BB71EB134}" type="parTrans" cxnId="{6336B743-6313-4D4D-9957-8B97B6B9B4AD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54E7CB46-D66D-4A88-8953-A710F22979C2}" type="sibTrans" cxnId="{6336B743-6313-4D4D-9957-8B97B6B9B4AD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5DF4A5B5-B788-484C-B244-29DE89C0DBB7}">
      <dgm:prSet phldrT="[Text]" custT="1"/>
      <dgm:spPr/>
      <dgm:t>
        <a:bodyPr/>
        <a:lstStyle/>
        <a:p>
          <a:r>
            <a:rPr lang="en-US" altLang="zh-CN" sz="1350" b="1" i="0" dirty="0">
              <a:latin typeface="Candara" panose="020E0502030303020204" pitchFamily="34" charset="0"/>
            </a:rPr>
            <a:t>Technical Writing</a:t>
          </a:r>
          <a:endParaRPr lang="en-US" sz="1350" b="1" i="0" dirty="0">
            <a:latin typeface="Candara" panose="020E0502030303020204" pitchFamily="34" charset="0"/>
          </a:endParaRPr>
        </a:p>
      </dgm:t>
    </dgm:pt>
    <dgm:pt modelId="{5C7FA912-F303-47A2-9100-C5EAFDE3FFF1}" type="parTrans" cxnId="{79518D88-418C-4491-B85C-D41913B603DD}">
      <dgm:prSet custT="1"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4CEB5EA1-D2BC-47EE-B70C-FC4776D381EE}" type="sibTrans" cxnId="{79518D88-418C-4491-B85C-D41913B603DD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DD76A126-81C5-4A9B-8A57-9F59628460C3}">
      <dgm:prSet phldrT="[Text]" custT="1"/>
      <dgm:spPr/>
      <dgm:t>
        <a:bodyPr/>
        <a:lstStyle/>
        <a:p>
          <a:r>
            <a:rPr lang="en-US" altLang="zh-CN" sz="1350" b="1" i="0" dirty="0">
              <a:latin typeface="Candara" panose="020E0502030303020204" pitchFamily="34" charset="0"/>
            </a:rPr>
            <a:t>Professional Writing</a:t>
          </a:r>
          <a:endParaRPr lang="en-US" sz="1350" b="1" i="0" dirty="0">
            <a:latin typeface="Candara" panose="020E0502030303020204" pitchFamily="34" charset="0"/>
          </a:endParaRPr>
        </a:p>
      </dgm:t>
    </dgm:pt>
    <dgm:pt modelId="{F132C3F8-DEB5-4835-933B-929C21F13E4E}" type="parTrans" cxnId="{5F9519D1-E6F5-4705-9D9B-3CA7ABD94A0F}">
      <dgm:prSet custT="1"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F9E57AE0-E68D-49D7-A7DE-C9077FA00B42}" type="sibTrans" cxnId="{5F9519D1-E6F5-4705-9D9B-3CA7ABD94A0F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926F97F1-3F56-422B-950E-505C0593A620}">
      <dgm:prSet phldrT="[Text]" custT="1"/>
      <dgm:spPr/>
      <dgm:t>
        <a:bodyPr/>
        <a:lstStyle/>
        <a:p>
          <a:r>
            <a:rPr lang="en-US" altLang="zh-CN" sz="1350" b="1" i="0" dirty="0">
              <a:latin typeface="Candara" panose="020E0502030303020204" pitchFamily="34" charset="0"/>
            </a:rPr>
            <a:t>Business Writing</a:t>
          </a:r>
          <a:endParaRPr lang="en-US" sz="1350" b="1" i="0" dirty="0">
            <a:latin typeface="Candara" panose="020E0502030303020204" pitchFamily="34" charset="0"/>
          </a:endParaRPr>
        </a:p>
      </dgm:t>
    </dgm:pt>
    <dgm:pt modelId="{0C545581-6095-4C41-9F25-D9F71CB7A0FD}" type="parTrans" cxnId="{A6049E2E-C1CC-450D-96AF-050FFBDAF274}">
      <dgm:prSet custT="1"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DB66FA2D-D635-4E9B-AC73-A1061B112BB6}" type="sibTrans" cxnId="{A6049E2E-C1CC-450D-96AF-050FFBDAF274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BA6CE001-3D6C-47D6-8047-0ACBFD01E6D2}">
      <dgm:prSet phldrT="[Text]" custT="1"/>
      <dgm:spPr/>
      <dgm:t>
        <a:bodyPr/>
        <a:lstStyle/>
        <a:p>
          <a:r>
            <a:rPr lang="en-US" altLang="zh-CN" sz="1350" b="1" i="0" dirty="0">
              <a:latin typeface="Candara" panose="020E0502030303020204" pitchFamily="34" charset="0"/>
            </a:rPr>
            <a:t>Occupational Writing</a:t>
          </a:r>
          <a:endParaRPr lang="en-US" sz="1350" b="1" i="0" dirty="0">
            <a:latin typeface="Candara" panose="020E0502030303020204" pitchFamily="34" charset="0"/>
          </a:endParaRPr>
        </a:p>
      </dgm:t>
    </dgm:pt>
    <dgm:pt modelId="{61B14775-0363-4A6A-833D-308A02BE5C85}" type="parTrans" cxnId="{2E954CDB-3B82-4F4F-9B4A-3EC2FA4211D5}">
      <dgm:prSet custT="1"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7822EF64-0F0F-4202-BA62-25F21DC220D2}" type="sibTrans" cxnId="{2E954CDB-3B82-4F4F-9B4A-3EC2FA4211D5}">
      <dgm:prSet/>
      <dgm:spPr/>
      <dgm:t>
        <a:bodyPr/>
        <a:lstStyle/>
        <a:p>
          <a:endParaRPr lang="en-US" sz="1350" b="1" i="0">
            <a:latin typeface="Candara" panose="020E0502030303020204" pitchFamily="34" charset="0"/>
          </a:endParaRPr>
        </a:p>
      </dgm:t>
    </dgm:pt>
    <dgm:pt modelId="{CB7334EE-C8E0-474B-B9E9-8BF81B31E966}" type="pres">
      <dgm:prSet presAssocID="{7F08AE0A-ADF3-44A5-81BB-3AEBDCAFDD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E8B6A6-9528-45C5-88B6-08496908F1F3}" type="pres">
      <dgm:prSet presAssocID="{9402D095-1B65-4409-86E2-D7CB069A1DD6}" presName="centerShape" presStyleLbl="node0" presStyleIdx="0" presStyleCnt="1"/>
      <dgm:spPr/>
    </dgm:pt>
    <dgm:pt modelId="{599078E3-B7B6-4E35-9330-1AB02E0696BB}" type="pres">
      <dgm:prSet presAssocID="{5C7FA912-F303-47A2-9100-C5EAFDE3FFF1}" presName="Name9" presStyleLbl="parChTrans1D2" presStyleIdx="0" presStyleCnt="4"/>
      <dgm:spPr/>
    </dgm:pt>
    <dgm:pt modelId="{473F895C-DD2C-4A55-A1E1-35D0F24FE739}" type="pres">
      <dgm:prSet presAssocID="{5C7FA912-F303-47A2-9100-C5EAFDE3FFF1}" presName="connTx" presStyleLbl="parChTrans1D2" presStyleIdx="0" presStyleCnt="4"/>
      <dgm:spPr/>
    </dgm:pt>
    <dgm:pt modelId="{6133FEA2-D32C-4DF4-8B3B-CF56D57B73E2}" type="pres">
      <dgm:prSet presAssocID="{5DF4A5B5-B788-484C-B244-29DE89C0DBB7}" presName="node" presStyleLbl="node1" presStyleIdx="0" presStyleCnt="4">
        <dgm:presLayoutVars>
          <dgm:bulletEnabled val="1"/>
        </dgm:presLayoutVars>
      </dgm:prSet>
      <dgm:spPr/>
    </dgm:pt>
    <dgm:pt modelId="{E1ADD741-FF3D-4E28-BCC4-93BA6C5BB7C4}" type="pres">
      <dgm:prSet presAssocID="{F132C3F8-DEB5-4835-933B-929C21F13E4E}" presName="Name9" presStyleLbl="parChTrans1D2" presStyleIdx="1" presStyleCnt="4"/>
      <dgm:spPr/>
    </dgm:pt>
    <dgm:pt modelId="{33AC9CDA-E9D2-4533-BAA1-E348F77117A4}" type="pres">
      <dgm:prSet presAssocID="{F132C3F8-DEB5-4835-933B-929C21F13E4E}" presName="connTx" presStyleLbl="parChTrans1D2" presStyleIdx="1" presStyleCnt="4"/>
      <dgm:spPr/>
    </dgm:pt>
    <dgm:pt modelId="{B9358366-801B-4451-B059-50C373095550}" type="pres">
      <dgm:prSet presAssocID="{DD76A126-81C5-4A9B-8A57-9F59628460C3}" presName="node" presStyleLbl="node1" presStyleIdx="1" presStyleCnt="4">
        <dgm:presLayoutVars>
          <dgm:bulletEnabled val="1"/>
        </dgm:presLayoutVars>
      </dgm:prSet>
      <dgm:spPr/>
    </dgm:pt>
    <dgm:pt modelId="{6A88BCCF-7DDA-4D1F-8481-8B0C69848A05}" type="pres">
      <dgm:prSet presAssocID="{0C545581-6095-4C41-9F25-D9F71CB7A0FD}" presName="Name9" presStyleLbl="parChTrans1D2" presStyleIdx="2" presStyleCnt="4"/>
      <dgm:spPr/>
    </dgm:pt>
    <dgm:pt modelId="{694ADAE1-7683-4D7B-8885-CB4E2D81E9F4}" type="pres">
      <dgm:prSet presAssocID="{0C545581-6095-4C41-9F25-D9F71CB7A0FD}" presName="connTx" presStyleLbl="parChTrans1D2" presStyleIdx="2" presStyleCnt="4"/>
      <dgm:spPr/>
    </dgm:pt>
    <dgm:pt modelId="{DEDAF165-8640-465E-8150-CDCFE537405B}" type="pres">
      <dgm:prSet presAssocID="{926F97F1-3F56-422B-950E-505C0593A620}" presName="node" presStyleLbl="node1" presStyleIdx="2" presStyleCnt="4">
        <dgm:presLayoutVars>
          <dgm:bulletEnabled val="1"/>
        </dgm:presLayoutVars>
      </dgm:prSet>
      <dgm:spPr/>
    </dgm:pt>
    <dgm:pt modelId="{5F45B507-D1A0-4C04-8639-4830FDEAAF1D}" type="pres">
      <dgm:prSet presAssocID="{61B14775-0363-4A6A-833D-308A02BE5C85}" presName="Name9" presStyleLbl="parChTrans1D2" presStyleIdx="3" presStyleCnt="4"/>
      <dgm:spPr/>
    </dgm:pt>
    <dgm:pt modelId="{A4967E76-64C1-40E2-9C23-83A96D252DA8}" type="pres">
      <dgm:prSet presAssocID="{61B14775-0363-4A6A-833D-308A02BE5C85}" presName="connTx" presStyleLbl="parChTrans1D2" presStyleIdx="3" presStyleCnt="4"/>
      <dgm:spPr/>
    </dgm:pt>
    <dgm:pt modelId="{C694F768-64B7-4042-815C-8B8197DFD553}" type="pres">
      <dgm:prSet presAssocID="{BA6CE001-3D6C-47D6-8047-0ACBFD01E6D2}" presName="node" presStyleLbl="node1" presStyleIdx="3" presStyleCnt="4">
        <dgm:presLayoutVars>
          <dgm:bulletEnabled val="1"/>
        </dgm:presLayoutVars>
      </dgm:prSet>
      <dgm:spPr/>
    </dgm:pt>
  </dgm:ptLst>
  <dgm:cxnLst>
    <dgm:cxn modelId="{9AEB6100-E205-4EB0-ADAB-06531060EAF8}" type="presOf" srcId="{F132C3F8-DEB5-4835-933B-929C21F13E4E}" destId="{E1ADD741-FF3D-4E28-BCC4-93BA6C5BB7C4}" srcOrd="0" destOrd="0" presId="urn:microsoft.com/office/officeart/2005/8/layout/radial1"/>
    <dgm:cxn modelId="{5D00D800-017A-4E01-A42C-5C83C4662BB4}" type="presOf" srcId="{F132C3F8-DEB5-4835-933B-929C21F13E4E}" destId="{33AC9CDA-E9D2-4533-BAA1-E348F77117A4}" srcOrd="1" destOrd="0" presId="urn:microsoft.com/office/officeart/2005/8/layout/radial1"/>
    <dgm:cxn modelId="{18427B22-EA5A-44BB-809D-3739782EACAD}" type="presOf" srcId="{5DF4A5B5-B788-484C-B244-29DE89C0DBB7}" destId="{6133FEA2-D32C-4DF4-8B3B-CF56D57B73E2}" srcOrd="0" destOrd="0" presId="urn:microsoft.com/office/officeart/2005/8/layout/radial1"/>
    <dgm:cxn modelId="{A6049E2E-C1CC-450D-96AF-050FFBDAF274}" srcId="{9402D095-1B65-4409-86E2-D7CB069A1DD6}" destId="{926F97F1-3F56-422B-950E-505C0593A620}" srcOrd="2" destOrd="0" parTransId="{0C545581-6095-4C41-9F25-D9F71CB7A0FD}" sibTransId="{DB66FA2D-D635-4E9B-AC73-A1061B112BB6}"/>
    <dgm:cxn modelId="{C3DA6936-5AE4-4F36-BF68-E35E4D7F5443}" type="presOf" srcId="{BA6CE001-3D6C-47D6-8047-0ACBFD01E6D2}" destId="{C694F768-64B7-4042-815C-8B8197DFD553}" srcOrd="0" destOrd="0" presId="urn:microsoft.com/office/officeart/2005/8/layout/radial1"/>
    <dgm:cxn modelId="{B9DC623F-EEF7-4874-8734-01CA13458570}" type="presOf" srcId="{5C7FA912-F303-47A2-9100-C5EAFDE3FFF1}" destId="{473F895C-DD2C-4A55-A1E1-35D0F24FE739}" srcOrd="1" destOrd="0" presId="urn:microsoft.com/office/officeart/2005/8/layout/radial1"/>
    <dgm:cxn modelId="{9F2FF540-B665-433B-BC9B-DFAB03BD8591}" type="presOf" srcId="{926F97F1-3F56-422B-950E-505C0593A620}" destId="{DEDAF165-8640-465E-8150-CDCFE537405B}" srcOrd="0" destOrd="0" presId="urn:microsoft.com/office/officeart/2005/8/layout/radial1"/>
    <dgm:cxn modelId="{6336B743-6313-4D4D-9957-8B97B6B9B4AD}" srcId="{7F08AE0A-ADF3-44A5-81BB-3AEBDCAFDD3D}" destId="{9402D095-1B65-4409-86E2-D7CB069A1DD6}" srcOrd="0" destOrd="0" parTransId="{72318023-A937-4DF0-B11F-155BB71EB134}" sibTransId="{54E7CB46-D66D-4A88-8953-A710F22979C2}"/>
    <dgm:cxn modelId="{1C6AD26A-6FEC-491C-A42E-4C7E072CA2B9}" type="presOf" srcId="{9402D095-1B65-4409-86E2-D7CB069A1DD6}" destId="{4DE8B6A6-9528-45C5-88B6-08496908F1F3}" srcOrd="0" destOrd="0" presId="urn:microsoft.com/office/officeart/2005/8/layout/radial1"/>
    <dgm:cxn modelId="{DBE4F770-9DB4-421E-9925-73BB1CCB7B4C}" type="presOf" srcId="{5C7FA912-F303-47A2-9100-C5EAFDE3FFF1}" destId="{599078E3-B7B6-4E35-9330-1AB02E0696BB}" srcOrd="0" destOrd="0" presId="urn:microsoft.com/office/officeart/2005/8/layout/radial1"/>
    <dgm:cxn modelId="{FC857078-07AA-45E4-ADDA-05ABC8BA3BF0}" type="presOf" srcId="{DD76A126-81C5-4A9B-8A57-9F59628460C3}" destId="{B9358366-801B-4451-B059-50C373095550}" srcOrd="0" destOrd="0" presId="urn:microsoft.com/office/officeart/2005/8/layout/radial1"/>
    <dgm:cxn modelId="{D3B52D87-75DC-4373-A8B9-DE6042F3776E}" type="presOf" srcId="{0C545581-6095-4C41-9F25-D9F71CB7A0FD}" destId="{694ADAE1-7683-4D7B-8885-CB4E2D81E9F4}" srcOrd="1" destOrd="0" presId="urn:microsoft.com/office/officeart/2005/8/layout/radial1"/>
    <dgm:cxn modelId="{79518D88-418C-4491-B85C-D41913B603DD}" srcId="{9402D095-1B65-4409-86E2-D7CB069A1DD6}" destId="{5DF4A5B5-B788-484C-B244-29DE89C0DBB7}" srcOrd="0" destOrd="0" parTransId="{5C7FA912-F303-47A2-9100-C5EAFDE3FFF1}" sibTransId="{4CEB5EA1-D2BC-47EE-B70C-FC4776D381EE}"/>
    <dgm:cxn modelId="{C60D62AC-1E81-42A3-A207-D1406A25E204}" type="presOf" srcId="{0C545581-6095-4C41-9F25-D9F71CB7A0FD}" destId="{6A88BCCF-7DDA-4D1F-8481-8B0C69848A05}" srcOrd="0" destOrd="0" presId="urn:microsoft.com/office/officeart/2005/8/layout/radial1"/>
    <dgm:cxn modelId="{1AF27ABF-6D95-4AC9-93F6-7667569B1889}" type="presOf" srcId="{61B14775-0363-4A6A-833D-308A02BE5C85}" destId="{A4967E76-64C1-40E2-9C23-83A96D252DA8}" srcOrd="1" destOrd="0" presId="urn:microsoft.com/office/officeart/2005/8/layout/radial1"/>
    <dgm:cxn modelId="{4E58B9C9-A0C1-40E0-A442-821165028D44}" type="presOf" srcId="{7F08AE0A-ADF3-44A5-81BB-3AEBDCAFDD3D}" destId="{CB7334EE-C8E0-474B-B9E9-8BF81B31E966}" srcOrd="0" destOrd="0" presId="urn:microsoft.com/office/officeart/2005/8/layout/radial1"/>
    <dgm:cxn modelId="{5F9519D1-E6F5-4705-9D9B-3CA7ABD94A0F}" srcId="{9402D095-1B65-4409-86E2-D7CB069A1DD6}" destId="{DD76A126-81C5-4A9B-8A57-9F59628460C3}" srcOrd="1" destOrd="0" parTransId="{F132C3F8-DEB5-4835-933B-929C21F13E4E}" sibTransId="{F9E57AE0-E68D-49D7-A7DE-C9077FA00B42}"/>
    <dgm:cxn modelId="{2E954CDB-3B82-4F4F-9B4A-3EC2FA4211D5}" srcId="{9402D095-1B65-4409-86E2-D7CB069A1DD6}" destId="{BA6CE001-3D6C-47D6-8047-0ACBFD01E6D2}" srcOrd="3" destOrd="0" parTransId="{61B14775-0363-4A6A-833D-308A02BE5C85}" sibTransId="{7822EF64-0F0F-4202-BA62-25F21DC220D2}"/>
    <dgm:cxn modelId="{C51E2AFF-31AB-46FD-8EB6-799C97F1D0C7}" type="presOf" srcId="{61B14775-0363-4A6A-833D-308A02BE5C85}" destId="{5F45B507-D1A0-4C04-8639-4830FDEAAF1D}" srcOrd="0" destOrd="0" presId="urn:microsoft.com/office/officeart/2005/8/layout/radial1"/>
    <dgm:cxn modelId="{79513809-E812-4DDB-99BE-BA39E6611304}" type="presParOf" srcId="{CB7334EE-C8E0-474B-B9E9-8BF81B31E966}" destId="{4DE8B6A6-9528-45C5-88B6-08496908F1F3}" srcOrd="0" destOrd="0" presId="urn:microsoft.com/office/officeart/2005/8/layout/radial1"/>
    <dgm:cxn modelId="{8584A2BB-1CFF-448A-BBDB-76892AA48F0B}" type="presParOf" srcId="{CB7334EE-C8E0-474B-B9E9-8BF81B31E966}" destId="{599078E3-B7B6-4E35-9330-1AB02E0696BB}" srcOrd="1" destOrd="0" presId="urn:microsoft.com/office/officeart/2005/8/layout/radial1"/>
    <dgm:cxn modelId="{01BA0B58-169E-4718-B66C-49EE8671E318}" type="presParOf" srcId="{599078E3-B7B6-4E35-9330-1AB02E0696BB}" destId="{473F895C-DD2C-4A55-A1E1-35D0F24FE739}" srcOrd="0" destOrd="0" presId="urn:microsoft.com/office/officeart/2005/8/layout/radial1"/>
    <dgm:cxn modelId="{BCC07A38-CF6D-4209-A098-C4E1BEFDB0F8}" type="presParOf" srcId="{CB7334EE-C8E0-474B-B9E9-8BF81B31E966}" destId="{6133FEA2-D32C-4DF4-8B3B-CF56D57B73E2}" srcOrd="2" destOrd="0" presId="urn:microsoft.com/office/officeart/2005/8/layout/radial1"/>
    <dgm:cxn modelId="{2A6139A0-5B87-41E7-A40B-3DA22675E5BF}" type="presParOf" srcId="{CB7334EE-C8E0-474B-B9E9-8BF81B31E966}" destId="{E1ADD741-FF3D-4E28-BCC4-93BA6C5BB7C4}" srcOrd="3" destOrd="0" presId="urn:microsoft.com/office/officeart/2005/8/layout/radial1"/>
    <dgm:cxn modelId="{97160AB1-9880-4F18-8BE4-34CA60EA7C3A}" type="presParOf" srcId="{E1ADD741-FF3D-4E28-BCC4-93BA6C5BB7C4}" destId="{33AC9CDA-E9D2-4533-BAA1-E348F77117A4}" srcOrd="0" destOrd="0" presId="urn:microsoft.com/office/officeart/2005/8/layout/radial1"/>
    <dgm:cxn modelId="{F0DECE4F-BD29-4C84-93A2-35237B79171C}" type="presParOf" srcId="{CB7334EE-C8E0-474B-B9E9-8BF81B31E966}" destId="{B9358366-801B-4451-B059-50C373095550}" srcOrd="4" destOrd="0" presId="urn:microsoft.com/office/officeart/2005/8/layout/radial1"/>
    <dgm:cxn modelId="{7328B710-4164-4392-B57F-05DCFE63E3C0}" type="presParOf" srcId="{CB7334EE-C8E0-474B-B9E9-8BF81B31E966}" destId="{6A88BCCF-7DDA-4D1F-8481-8B0C69848A05}" srcOrd="5" destOrd="0" presId="urn:microsoft.com/office/officeart/2005/8/layout/radial1"/>
    <dgm:cxn modelId="{3838C850-7E58-467D-8A37-307DB12BC558}" type="presParOf" srcId="{6A88BCCF-7DDA-4D1F-8481-8B0C69848A05}" destId="{694ADAE1-7683-4D7B-8885-CB4E2D81E9F4}" srcOrd="0" destOrd="0" presId="urn:microsoft.com/office/officeart/2005/8/layout/radial1"/>
    <dgm:cxn modelId="{D3E72B27-EE0C-45E5-9A8E-A25F5C189293}" type="presParOf" srcId="{CB7334EE-C8E0-474B-B9E9-8BF81B31E966}" destId="{DEDAF165-8640-465E-8150-CDCFE537405B}" srcOrd="6" destOrd="0" presId="urn:microsoft.com/office/officeart/2005/8/layout/radial1"/>
    <dgm:cxn modelId="{B0E61B5C-AFFB-49C5-9C00-A7EFD5BE1F1F}" type="presParOf" srcId="{CB7334EE-C8E0-474B-B9E9-8BF81B31E966}" destId="{5F45B507-D1A0-4C04-8639-4830FDEAAF1D}" srcOrd="7" destOrd="0" presId="urn:microsoft.com/office/officeart/2005/8/layout/radial1"/>
    <dgm:cxn modelId="{53C3F99C-24C5-4974-8F99-AF8A116FA058}" type="presParOf" srcId="{5F45B507-D1A0-4C04-8639-4830FDEAAF1D}" destId="{A4967E76-64C1-40E2-9C23-83A96D252DA8}" srcOrd="0" destOrd="0" presId="urn:microsoft.com/office/officeart/2005/8/layout/radial1"/>
    <dgm:cxn modelId="{80E6077E-3963-41C0-A5A7-F9AF6908F925}" type="presParOf" srcId="{CB7334EE-C8E0-474B-B9E9-8BF81B31E966}" destId="{C694F768-64B7-4042-815C-8B8197DFD55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2F91-72F0-4D11-8974-88A41561D406}">
      <dsp:nvSpPr>
        <dsp:cNvPr id="0" name=""/>
        <dsp:cNvSpPr/>
      </dsp:nvSpPr>
      <dsp:spPr>
        <a:xfrm>
          <a:off x="6577" y="531324"/>
          <a:ext cx="1965988" cy="1290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Specific Factual Information</a:t>
          </a:r>
        </a:p>
      </dsp:txBody>
      <dsp:txXfrm>
        <a:off x="44365" y="569112"/>
        <a:ext cx="1890412" cy="1214603"/>
      </dsp:txXfrm>
    </dsp:sp>
    <dsp:sp modelId="{19C51328-35B4-473B-ADDB-7F0CF19158B9}">
      <dsp:nvSpPr>
        <dsp:cNvPr id="0" name=""/>
        <dsp:cNvSpPr/>
      </dsp:nvSpPr>
      <dsp:spPr>
        <a:xfrm>
          <a:off x="2169164" y="932631"/>
          <a:ext cx="416789" cy="487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>
            <a:latin typeface="Candara" panose="020E0502030303020204" pitchFamily="34" charset="0"/>
          </a:endParaRPr>
        </a:p>
      </dsp:txBody>
      <dsp:txXfrm>
        <a:off x="2169164" y="1030144"/>
        <a:ext cx="291752" cy="292539"/>
      </dsp:txXfrm>
    </dsp:sp>
    <dsp:sp modelId="{DBD9ED21-55A1-4FB8-B3F4-DF12984DEC54}">
      <dsp:nvSpPr>
        <dsp:cNvPr id="0" name=""/>
        <dsp:cNvSpPr/>
      </dsp:nvSpPr>
      <dsp:spPr>
        <a:xfrm>
          <a:off x="2758960" y="531324"/>
          <a:ext cx="1965988" cy="1290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Defined Audience</a:t>
          </a:r>
        </a:p>
      </dsp:txBody>
      <dsp:txXfrm>
        <a:off x="2796748" y="569112"/>
        <a:ext cx="1890412" cy="1214603"/>
      </dsp:txXfrm>
    </dsp:sp>
    <dsp:sp modelId="{0BBDFDAA-9C8A-4CE1-8CCA-BACAE756D5D1}">
      <dsp:nvSpPr>
        <dsp:cNvPr id="0" name=""/>
        <dsp:cNvSpPr/>
      </dsp:nvSpPr>
      <dsp:spPr>
        <a:xfrm>
          <a:off x="4921547" y="932631"/>
          <a:ext cx="416789" cy="487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>
            <a:latin typeface="Candara" panose="020E0502030303020204" pitchFamily="34" charset="0"/>
          </a:endParaRPr>
        </a:p>
      </dsp:txBody>
      <dsp:txXfrm>
        <a:off x="4921547" y="1030144"/>
        <a:ext cx="291752" cy="292539"/>
      </dsp:txXfrm>
    </dsp:sp>
    <dsp:sp modelId="{452FCDEA-1631-40DD-AC1B-CDD3CCD888CC}">
      <dsp:nvSpPr>
        <dsp:cNvPr id="0" name=""/>
        <dsp:cNvSpPr/>
      </dsp:nvSpPr>
      <dsp:spPr>
        <a:xfrm>
          <a:off x="5511344" y="531324"/>
          <a:ext cx="1965988" cy="1290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Defined Purpose</a:t>
          </a:r>
        </a:p>
      </dsp:txBody>
      <dsp:txXfrm>
        <a:off x="5549132" y="569112"/>
        <a:ext cx="1890412" cy="1214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0449C-FFBA-4A38-ABDD-740C7240B422}">
      <dsp:nvSpPr>
        <dsp:cNvPr id="0" name=""/>
        <dsp:cNvSpPr/>
      </dsp:nvSpPr>
      <dsp:spPr>
        <a:xfrm>
          <a:off x="4438532" y="1063907"/>
          <a:ext cx="1936166" cy="19365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F77F1B-3EE1-4208-998C-7CE4198CFBF1}">
      <dsp:nvSpPr>
        <dsp:cNvPr id="0" name=""/>
        <dsp:cNvSpPr/>
      </dsp:nvSpPr>
      <dsp:spPr>
        <a:xfrm>
          <a:off x="4502819" y="1128469"/>
          <a:ext cx="1807592" cy="18074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Written </a:t>
          </a:r>
          <a:r>
            <a:rPr lang="en-US" sz="1400" b="0" kern="1200" dirty="0">
              <a:latin typeface="Candara" panose="020E0502030303020204" pitchFamily="34" charset="0"/>
            </a:rPr>
            <a:t>Communication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4761226" y="1386718"/>
        <a:ext cx="1290777" cy="1290902"/>
      </dsp:txXfrm>
    </dsp:sp>
    <dsp:sp modelId="{5E16132E-D97F-4C33-825A-EDBCDE5BE8DB}">
      <dsp:nvSpPr>
        <dsp:cNvPr id="0" name=""/>
        <dsp:cNvSpPr/>
      </dsp:nvSpPr>
      <dsp:spPr>
        <a:xfrm rot="2700000">
          <a:off x="2439780" y="1066248"/>
          <a:ext cx="1931502" cy="19315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E615E5-CBA7-43FB-969C-A1F80A71E87F}">
      <dsp:nvSpPr>
        <dsp:cNvPr id="0" name=""/>
        <dsp:cNvSpPr/>
      </dsp:nvSpPr>
      <dsp:spPr>
        <a:xfrm>
          <a:off x="2501736" y="1128469"/>
          <a:ext cx="1807592" cy="18074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Knowledge</a:t>
          </a:r>
        </a:p>
      </dsp:txBody>
      <dsp:txXfrm>
        <a:off x="2760143" y="1386718"/>
        <a:ext cx="1290777" cy="1290902"/>
      </dsp:txXfrm>
    </dsp:sp>
    <dsp:sp modelId="{0C72775E-AEEC-499B-9882-7B4E34A201AC}">
      <dsp:nvSpPr>
        <dsp:cNvPr id="0" name=""/>
        <dsp:cNvSpPr/>
      </dsp:nvSpPr>
      <dsp:spPr>
        <a:xfrm rot="2700000">
          <a:off x="438697" y="1066248"/>
          <a:ext cx="1931502" cy="193150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16ABC6-7C68-4CB3-A902-260C574D411B}">
      <dsp:nvSpPr>
        <dsp:cNvPr id="0" name=""/>
        <dsp:cNvSpPr/>
      </dsp:nvSpPr>
      <dsp:spPr>
        <a:xfrm>
          <a:off x="500652" y="1128469"/>
          <a:ext cx="1807592" cy="18074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Technical</a:t>
          </a:r>
        </a:p>
      </dsp:txBody>
      <dsp:txXfrm>
        <a:off x="759060" y="1386718"/>
        <a:ext cx="1290777" cy="1290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B6A6-9528-45C5-88B6-08496908F1F3}">
      <dsp:nvSpPr>
        <dsp:cNvPr id="0" name=""/>
        <dsp:cNvSpPr/>
      </dsp:nvSpPr>
      <dsp:spPr>
        <a:xfrm>
          <a:off x="3362200" y="1839149"/>
          <a:ext cx="1412422" cy="14124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i="0" kern="1200" dirty="0">
              <a:latin typeface="Candara" panose="020E0502030303020204" pitchFamily="34" charset="0"/>
            </a:rPr>
            <a:t>Writing</a:t>
          </a:r>
          <a:endParaRPr lang="en-US" sz="1350" b="1" i="0" kern="1200" dirty="0">
            <a:latin typeface="Candara" panose="020E0502030303020204" pitchFamily="34" charset="0"/>
          </a:endParaRPr>
        </a:p>
      </dsp:txBody>
      <dsp:txXfrm>
        <a:off x="3569044" y="2045993"/>
        <a:ext cx="998734" cy="998734"/>
      </dsp:txXfrm>
    </dsp:sp>
    <dsp:sp modelId="{599078E3-B7B6-4E35-9330-1AB02E0696BB}">
      <dsp:nvSpPr>
        <dsp:cNvPr id="0" name=""/>
        <dsp:cNvSpPr/>
      </dsp:nvSpPr>
      <dsp:spPr>
        <a:xfrm rot="16200000">
          <a:off x="3856527" y="1611643"/>
          <a:ext cx="423768" cy="31245"/>
        </a:xfrm>
        <a:custGeom>
          <a:avLst/>
          <a:gdLst/>
          <a:ahLst/>
          <a:cxnLst/>
          <a:rect l="0" t="0" r="0" b="0"/>
          <a:pathLst>
            <a:path>
              <a:moveTo>
                <a:pt x="0" y="15622"/>
              </a:moveTo>
              <a:lnTo>
                <a:pt x="423768" y="156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b="1" i="0" kern="1200">
            <a:latin typeface="Candara" panose="020E0502030303020204" pitchFamily="34" charset="0"/>
          </a:endParaRPr>
        </a:p>
      </dsp:txBody>
      <dsp:txXfrm>
        <a:off x="4057817" y="1616671"/>
        <a:ext cx="21188" cy="21188"/>
      </dsp:txXfrm>
    </dsp:sp>
    <dsp:sp modelId="{6133FEA2-D32C-4DF4-8B3B-CF56D57B73E2}">
      <dsp:nvSpPr>
        <dsp:cNvPr id="0" name=""/>
        <dsp:cNvSpPr/>
      </dsp:nvSpPr>
      <dsp:spPr>
        <a:xfrm>
          <a:off x="3362200" y="2958"/>
          <a:ext cx="1412422" cy="14124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50" b="1" i="0" kern="1200" dirty="0">
              <a:latin typeface="Candara" panose="020E0502030303020204" pitchFamily="34" charset="0"/>
            </a:rPr>
            <a:t>Technical Writing</a:t>
          </a:r>
          <a:endParaRPr lang="en-US" sz="1350" b="1" i="0" kern="1200" dirty="0">
            <a:latin typeface="Candara" panose="020E0502030303020204" pitchFamily="34" charset="0"/>
          </a:endParaRPr>
        </a:p>
      </dsp:txBody>
      <dsp:txXfrm>
        <a:off x="3569044" y="209802"/>
        <a:ext cx="998734" cy="998734"/>
      </dsp:txXfrm>
    </dsp:sp>
    <dsp:sp modelId="{E1ADD741-FF3D-4E28-BCC4-93BA6C5BB7C4}">
      <dsp:nvSpPr>
        <dsp:cNvPr id="0" name=""/>
        <dsp:cNvSpPr/>
      </dsp:nvSpPr>
      <dsp:spPr>
        <a:xfrm>
          <a:off x="4774623" y="2529738"/>
          <a:ext cx="423768" cy="31245"/>
        </a:xfrm>
        <a:custGeom>
          <a:avLst/>
          <a:gdLst/>
          <a:ahLst/>
          <a:cxnLst/>
          <a:rect l="0" t="0" r="0" b="0"/>
          <a:pathLst>
            <a:path>
              <a:moveTo>
                <a:pt x="0" y="15622"/>
              </a:moveTo>
              <a:lnTo>
                <a:pt x="423768" y="156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b="1" i="0" kern="1200">
            <a:latin typeface="Candara" panose="020E0502030303020204" pitchFamily="34" charset="0"/>
          </a:endParaRPr>
        </a:p>
      </dsp:txBody>
      <dsp:txXfrm>
        <a:off x="4975913" y="2534766"/>
        <a:ext cx="21188" cy="21188"/>
      </dsp:txXfrm>
    </dsp:sp>
    <dsp:sp modelId="{B9358366-801B-4451-B059-50C373095550}">
      <dsp:nvSpPr>
        <dsp:cNvPr id="0" name=""/>
        <dsp:cNvSpPr/>
      </dsp:nvSpPr>
      <dsp:spPr>
        <a:xfrm>
          <a:off x="5198391" y="1839149"/>
          <a:ext cx="1412422" cy="1412422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50" b="1" i="0" kern="1200" dirty="0">
              <a:latin typeface="Candara" panose="020E0502030303020204" pitchFamily="34" charset="0"/>
            </a:rPr>
            <a:t>Professional Writing</a:t>
          </a:r>
          <a:endParaRPr lang="en-US" sz="1350" b="1" i="0" kern="1200" dirty="0">
            <a:latin typeface="Candara" panose="020E0502030303020204" pitchFamily="34" charset="0"/>
          </a:endParaRPr>
        </a:p>
      </dsp:txBody>
      <dsp:txXfrm>
        <a:off x="5405235" y="2045993"/>
        <a:ext cx="998734" cy="998734"/>
      </dsp:txXfrm>
    </dsp:sp>
    <dsp:sp modelId="{6A88BCCF-7DDA-4D1F-8481-8B0C69848A05}">
      <dsp:nvSpPr>
        <dsp:cNvPr id="0" name=""/>
        <dsp:cNvSpPr/>
      </dsp:nvSpPr>
      <dsp:spPr>
        <a:xfrm rot="5400000">
          <a:off x="3856527" y="3447833"/>
          <a:ext cx="423768" cy="31245"/>
        </a:xfrm>
        <a:custGeom>
          <a:avLst/>
          <a:gdLst/>
          <a:ahLst/>
          <a:cxnLst/>
          <a:rect l="0" t="0" r="0" b="0"/>
          <a:pathLst>
            <a:path>
              <a:moveTo>
                <a:pt x="0" y="15622"/>
              </a:moveTo>
              <a:lnTo>
                <a:pt x="423768" y="156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b="1" i="0" kern="1200">
            <a:latin typeface="Candara" panose="020E0502030303020204" pitchFamily="34" charset="0"/>
          </a:endParaRPr>
        </a:p>
      </dsp:txBody>
      <dsp:txXfrm>
        <a:off x="4057817" y="3452862"/>
        <a:ext cx="21188" cy="21188"/>
      </dsp:txXfrm>
    </dsp:sp>
    <dsp:sp modelId="{DEDAF165-8640-465E-8150-CDCFE537405B}">
      <dsp:nvSpPr>
        <dsp:cNvPr id="0" name=""/>
        <dsp:cNvSpPr/>
      </dsp:nvSpPr>
      <dsp:spPr>
        <a:xfrm>
          <a:off x="3362200" y="3675340"/>
          <a:ext cx="1412422" cy="1412422"/>
        </a:xfrm>
        <a:prstGeom prst="ellipse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50" b="1" i="0" kern="1200" dirty="0">
              <a:latin typeface="Candara" panose="020E0502030303020204" pitchFamily="34" charset="0"/>
            </a:rPr>
            <a:t>Business Writing</a:t>
          </a:r>
          <a:endParaRPr lang="en-US" sz="1350" b="1" i="0" kern="1200" dirty="0">
            <a:latin typeface="Candara" panose="020E0502030303020204" pitchFamily="34" charset="0"/>
          </a:endParaRPr>
        </a:p>
      </dsp:txBody>
      <dsp:txXfrm>
        <a:off x="3569044" y="3882184"/>
        <a:ext cx="998734" cy="998734"/>
      </dsp:txXfrm>
    </dsp:sp>
    <dsp:sp modelId="{5F45B507-D1A0-4C04-8639-4830FDEAAF1D}">
      <dsp:nvSpPr>
        <dsp:cNvPr id="0" name=""/>
        <dsp:cNvSpPr/>
      </dsp:nvSpPr>
      <dsp:spPr>
        <a:xfrm rot="10800000">
          <a:off x="2938432" y="2529738"/>
          <a:ext cx="423768" cy="31245"/>
        </a:xfrm>
        <a:custGeom>
          <a:avLst/>
          <a:gdLst/>
          <a:ahLst/>
          <a:cxnLst/>
          <a:rect l="0" t="0" r="0" b="0"/>
          <a:pathLst>
            <a:path>
              <a:moveTo>
                <a:pt x="0" y="15622"/>
              </a:moveTo>
              <a:lnTo>
                <a:pt x="423768" y="156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50" b="1" i="0" kern="1200">
            <a:latin typeface="Candara" panose="020E0502030303020204" pitchFamily="34" charset="0"/>
          </a:endParaRPr>
        </a:p>
      </dsp:txBody>
      <dsp:txXfrm rot="10800000">
        <a:off x="3139722" y="2534766"/>
        <a:ext cx="21188" cy="21188"/>
      </dsp:txXfrm>
    </dsp:sp>
    <dsp:sp modelId="{C694F768-64B7-4042-815C-8B8197DFD553}">
      <dsp:nvSpPr>
        <dsp:cNvPr id="0" name=""/>
        <dsp:cNvSpPr/>
      </dsp:nvSpPr>
      <dsp:spPr>
        <a:xfrm>
          <a:off x="1526009" y="1839149"/>
          <a:ext cx="1412422" cy="1412422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50" b="1" i="0" kern="1200" dirty="0">
              <a:latin typeface="Candara" panose="020E0502030303020204" pitchFamily="34" charset="0"/>
            </a:rPr>
            <a:t>Occupational Writing</a:t>
          </a:r>
          <a:endParaRPr lang="en-US" sz="1350" b="1" i="0" kern="1200" dirty="0">
            <a:latin typeface="Candara" panose="020E0502030303020204" pitchFamily="34" charset="0"/>
          </a:endParaRPr>
        </a:p>
      </dsp:txBody>
      <dsp:txXfrm>
        <a:off x="1732853" y="2045993"/>
        <a:ext cx="998734" cy="99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0" name="Rectangle 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7" name="Picture 2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Informal Report and its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Formal Report and its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Additional Forms of Reports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Findings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Four Skills of Language Learning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://www.easitalian.com/blog/wp-content/uploads/2015/07/4-basic-language-skil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5" y="2126166"/>
            <a:ext cx="8793375" cy="34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45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Four Skills of Language Learning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://www.easitalian.com/blog/wp-content/uploads/2015/07/4-basic-language-skil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5" y="2126166"/>
            <a:ext cx="8793375" cy="34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/>
          <p:cNvSpPr/>
          <p:nvPr/>
        </p:nvSpPr>
        <p:spPr>
          <a:xfrm>
            <a:off x="7162800" y="2743196"/>
            <a:ext cx="1828800" cy="3124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Technical Writing?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Involving special knowledge, language, etc., that is used or understood by experts but usually not by others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	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(Merriam-Webster Dictionary, 2015)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Relating to the knowledge, machines or methods used in science and industry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			           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(Cambridge Dictionary, 2015)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72276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Technical Writing?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57221" y="1741321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Technical writing communicates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specific and factual information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to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defined audience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for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defined purpose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234964162"/>
              </p:ext>
            </p:extLst>
          </p:nvPr>
        </p:nvGraphicFramePr>
        <p:xfrm>
          <a:off x="1036636" y="3637809"/>
          <a:ext cx="7483910" cy="235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Rectangle 34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6476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ntentmart.com/blog/wp-content/uploads/2016/08/many_role_technical_writ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/>
        </p:blipFill>
        <p:spPr bwMode="auto">
          <a:xfrm>
            <a:off x="1321867" y="3678311"/>
            <a:ext cx="5848350" cy="2951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Technical Writing?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1392612"/>
              </p:ext>
            </p:extLst>
          </p:nvPr>
        </p:nvGraphicFramePr>
        <p:xfrm>
          <a:off x="700920" y="522310"/>
          <a:ext cx="641336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4" name="Rectangle 33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36809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Technical Writing?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/>
          <p:cNvGraphicFramePr/>
          <p:nvPr>
            <p:extLst/>
          </p:nvPr>
        </p:nvGraphicFramePr>
        <p:xfrm>
          <a:off x="-1447800" y="1600200"/>
          <a:ext cx="8136824" cy="509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" name="Rectangle 3"/>
          <p:cNvSpPr>
            <a:spLocks noGrp="1" noChangeArrowheads="1"/>
          </p:cNvSpPr>
          <p:nvPr>
            <p:ph idx="1"/>
          </p:nvPr>
        </p:nvSpPr>
        <p:spPr>
          <a:xfrm>
            <a:off x="5257800" y="2178285"/>
            <a:ext cx="3754058" cy="3897912"/>
          </a:xfrm>
          <a:solidFill>
            <a:srgbClr val="FFFFCC"/>
          </a:solidFill>
        </p:spPr>
        <p:txBody>
          <a:bodyPr>
            <a:noAutofit/>
          </a:bodyPr>
          <a:lstStyle/>
          <a:p>
            <a:pPr algn="just">
              <a:buClr>
                <a:srgbClr val="A50021"/>
              </a:buClr>
              <a:buFontTx/>
              <a:buNone/>
            </a:pPr>
            <a:r>
              <a:rPr lang="en-US" altLang="en-US" sz="2000" b="1" dirty="0">
                <a:latin typeface="Candara" panose="020E0502030303020204" pitchFamily="34" charset="0"/>
              </a:rPr>
              <a:t>  </a:t>
            </a:r>
            <a:r>
              <a:rPr lang="en-US" altLang="en-US" sz="2000" dirty="0">
                <a:latin typeface="Candara" panose="020E0502030303020204" pitchFamily="34" charset="0"/>
              </a:rPr>
              <a:t>“Technical writing </a:t>
            </a:r>
            <a:r>
              <a:rPr lang="en-US" alt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conveys specific information about a technical subject</a:t>
            </a:r>
            <a:r>
              <a:rPr lang="en-US" altLang="en-US" sz="2000" b="1" dirty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to a </a:t>
            </a:r>
            <a:r>
              <a:rPr lang="en-US" alt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specific audience</a:t>
            </a:r>
            <a:r>
              <a:rPr lang="en-US" altLang="en-US" sz="2000" b="1" dirty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for a </a:t>
            </a:r>
            <a:r>
              <a:rPr lang="en-US" alt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specific purpose</a:t>
            </a:r>
            <a:r>
              <a:rPr lang="en-US" altLang="en-US" sz="2000" dirty="0">
                <a:latin typeface="Candara" panose="020E0502030303020204" pitchFamily="34" charset="0"/>
              </a:rPr>
              <a:t>… The words and graphics of technical writing are meant to be </a:t>
            </a:r>
            <a:r>
              <a:rPr lang="en-US" alt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practical</a:t>
            </a:r>
            <a:r>
              <a:rPr lang="en-US" altLang="en-US" sz="2000" dirty="0">
                <a:latin typeface="Candara" panose="020E0502030303020204" pitchFamily="34" charset="0"/>
              </a:rPr>
              <a:t>: that is, to communicate a body of </a:t>
            </a:r>
            <a:r>
              <a:rPr lang="en-US" alt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factual information </a:t>
            </a:r>
            <a:r>
              <a:rPr lang="en-US" altLang="en-US" sz="2000" dirty="0">
                <a:latin typeface="Candara" panose="020E0502030303020204" pitchFamily="34" charset="0"/>
              </a:rPr>
              <a:t>that will help an audience understand a subject or carry out a task.”</a:t>
            </a:r>
          </a:p>
          <a:p>
            <a:pPr algn="just">
              <a:buClr>
                <a:srgbClr val="A50021"/>
              </a:buClr>
              <a:buFontTx/>
              <a:buNone/>
            </a:pPr>
            <a:endParaRPr lang="en-US" altLang="en-US" sz="2000" b="1" dirty="0">
              <a:latin typeface="Candara" panose="020E0502030303020204" pitchFamily="34" charset="0"/>
            </a:endParaRPr>
          </a:p>
          <a:p>
            <a:pPr algn="r">
              <a:lnSpc>
                <a:spcPct val="80000"/>
              </a:lnSpc>
              <a:buClr>
                <a:srgbClr val="A50021"/>
              </a:buClr>
              <a:buFontTx/>
              <a:buNone/>
            </a:pPr>
            <a:r>
              <a:rPr lang="en-US" altLang="en-US" sz="2000" b="1" dirty="0">
                <a:latin typeface="Candara" panose="020E0502030303020204" pitchFamily="34" charset="0"/>
              </a:rPr>
              <a:t>-Michael H. Markel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62074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Origin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Recorded history: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Da Vinci, Copernicus, Galileo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Increasing literacy: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need of explaining mechanical processes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Second World War: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development of weapons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Computer revolution: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communication networks</a:t>
            </a:r>
          </a:p>
        </p:txBody>
      </p:sp>
      <p:pic>
        <p:nvPicPr>
          <p:cNvPr id="1026" name="Picture 2" descr="Image result for origin of technical wri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21" y="4596390"/>
            <a:ext cx="5470399" cy="1949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37038" y="239828"/>
            <a:ext cx="1302161" cy="136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3595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4896</TotalTime>
  <Words>223</Words>
  <Application>Microsoft Office PowerPoint</Application>
  <PresentationFormat>On-screen Show (4:3)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363</cp:revision>
  <dcterms:created xsi:type="dcterms:W3CDTF">2015-07-28T10:20:14Z</dcterms:created>
  <dcterms:modified xsi:type="dcterms:W3CDTF">2017-09-08T12:55:20Z</dcterms:modified>
</cp:coreProperties>
</file>