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36"/>
  </p:notesMasterIdLst>
  <p:sldIdLst>
    <p:sldId id="370" r:id="rId3"/>
    <p:sldId id="356" r:id="rId4"/>
    <p:sldId id="629" r:id="rId5"/>
    <p:sldId id="630" r:id="rId6"/>
    <p:sldId id="631" r:id="rId7"/>
    <p:sldId id="632" r:id="rId8"/>
    <p:sldId id="633" r:id="rId9"/>
    <p:sldId id="634" r:id="rId10"/>
    <p:sldId id="635" r:id="rId11"/>
    <p:sldId id="637" r:id="rId12"/>
    <p:sldId id="638" r:id="rId13"/>
    <p:sldId id="639" r:id="rId14"/>
    <p:sldId id="641" r:id="rId15"/>
    <p:sldId id="642" r:id="rId16"/>
    <p:sldId id="643" r:id="rId17"/>
    <p:sldId id="644" r:id="rId18"/>
    <p:sldId id="645" r:id="rId19"/>
    <p:sldId id="646" r:id="rId20"/>
    <p:sldId id="647" r:id="rId21"/>
    <p:sldId id="648" r:id="rId22"/>
    <p:sldId id="649" r:id="rId23"/>
    <p:sldId id="650" r:id="rId24"/>
    <p:sldId id="651" r:id="rId25"/>
    <p:sldId id="652" r:id="rId26"/>
    <p:sldId id="653" r:id="rId27"/>
    <p:sldId id="654" r:id="rId28"/>
    <p:sldId id="655" r:id="rId29"/>
    <p:sldId id="656" r:id="rId30"/>
    <p:sldId id="657" r:id="rId31"/>
    <p:sldId id="658" r:id="rId32"/>
    <p:sldId id="659" r:id="rId33"/>
    <p:sldId id="395" r:id="rId34"/>
    <p:sldId id="636" r:id="rId35"/>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0000"/>
    <a:srgbClr val="CBCBCB"/>
    <a:srgbClr val="D3F3FF"/>
    <a:srgbClr val="FFDFDF"/>
    <a:srgbClr val="FFE1E1"/>
    <a:srgbClr val="D5F4FF"/>
    <a:srgbClr val="2F5395"/>
    <a:srgbClr val="FFFFB3"/>
    <a:srgbClr val="7F9ED7"/>
    <a:srgbClr val="FAE9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44" autoAdjust="0"/>
    <p:restoredTop sz="94280" autoAdjust="0"/>
  </p:normalViewPr>
  <p:slideViewPr>
    <p:cSldViewPr>
      <p:cViewPr>
        <p:scale>
          <a:sx n="66" d="100"/>
          <a:sy n="66" d="100"/>
        </p:scale>
        <p:origin x="1566" y="114"/>
      </p:cViewPr>
      <p:guideLst>
        <p:guide orient="horz" pos="2160"/>
        <p:guide pos="2880"/>
      </p:guideLst>
    </p:cSldViewPr>
  </p:slideViewPr>
  <p:notesTextViewPr>
    <p:cViewPr>
      <p:scale>
        <a:sx n="25" d="100"/>
        <a:sy n="2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02-Oct-17</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13E27A-6829-4858-AC8A-95A2FED96CFA}" type="datetime1">
              <a:rPr lang="en-US" smtClean="0"/>
              <a:pPr/>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3A453-39ED-4DFC-9998-925390E54FB5}" type="datetime1">
              <a:rPr lang="en-US" smtClean="0"/>
              <a:pPr/>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032752-9D6A-4145-903A-1A342C960588}" type="datetime1">
              <a:rPr lang="en-US" smtClean="0"/>
              <a:pPr/>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7778C478-A667-459C-95C1-602619C7249F}" type="datetime1">
              <a:rPr lang="en-US" smtClean="0"/>
              <a:pPr/>
              <a:t>02-Oct-17</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C917F-6980-41B9-9485-1511F98E9C95}" type="datetime1">
              <a:rPr lang="en-US" smtClean="0"/>
              <a:pPr/>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082818B4-A274-4805-9CF6-EC2C66B36B84}" type="datetime1">
              <a:rPr lang="en-US" smtClean="0"/>
              <a:pPr/>
              <a:t>02-Oct-17</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9BA6E5-3BD5-47D1-8428-41AE205A69C5}" type="datetime1">
              <a:rPr lang="en-US" smtClean="0"/>
              <a:pPr/>
              <a:t>02-Oct-17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A01DE9-A90E-4E90-B4EB-55A134E3460F}" type="datetime1">
              <a:rPr lang="en-US" smtClean="0"/>
              <a:pPr/>
              <a:t>02-Oct-17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641AE9-E6DC-4111-B760-69E31DFD3B83}" type="datetime1">
              <a:rPr lang="en-US" smtClean="0"/>
              <a:pPr/>
              <a:t>02-Oct-17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7021D-B7B3-446B-A3BB-A4A0744A5336}" type="datetime1">
              <a:rPr lang="en-US" smtClean="0"/>
              <a:pPr/>
              <a:t>02-Oct-17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B82BE0F6-31DD-4360-BDEA-779190F0E8E8}" type="datetime1">
              <a:rPr lang="en-US" smtClean="0"/>
              <a:pPr/>
              <a:t>02-Oct-17</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1578F-5DA8-473D-B427-4F0A4E68F904}" type="datetime1">
              <a:rPr lang="en-US" smtClean="0"/>
              <a:pPr/>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6581ABD4-1B62-426E-8026-FC97F5BA9EBB}" type="datetime1">
              <a:rPr lang="en-US" smtClean="0"/>
              <a:pPr/>
              <a:t>02-Oct-17</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E5229-A8B5-491F-B2C7-5872EF84B8CE}" type="datetime1">
              <a:rPr lang="en-US" smtClean="0"/>
              <a:pPr/>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4A228-8A8A-4151-BE87-3C8327C4B9D8}" type="datetime1">
              <a:rPr lang="en-US" smtClean="0"/>
              <a:pPr/>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B5D39B-C74E-44B1-AECB-4FC807B0A836}" type="datetime1">
              <a:rPr lang="en-US" smtClean="0"/>
              <a:pPr/>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A75C04-2125-4ABD-B41A-893C5BB0CA7C}" type="datetime1">
              <a:rPr lang="en-US" smtClean="0"/>
              <a:pPr/>
              <a:t>02-Oct-17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C75D1E-99F2-4C81-8930-55F563658BAB}" type="datetime1">
              <a:rPr lang="en-US" smtClean="0"/>
              <a:pPr/>
              <a:t>02-Oct-17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18D04FD-C61A-4C1F-8917-518281FDAF42}" type="datetime1">
              <a:rPr lang="en-US" smtClean="0"/>
              <a:pPr/>
              <a:t>02-Oct-17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E0844-7948-4F72-82BE-3D93935417C9}" type="datetime1">
              <a:rPr lang="en-US" smtClean="0"/>
              <a:pPr/>
              <a:t>02-Oct-17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392C7F97-2171-48BF-A115-1D04E584FDE8}" type="datetime1">
              <a:rPr lang="en-US" smtClean="0"/>
              <a:pPr/>
              <a:t>02-Oct-17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2272E280-15FE-4994-A5C0-120FA3140E31}" type="datetime1">
              <a:rPr lang="en-US" smtClean="0"/>
              <a:pPr/>
              <a:t>02-Oct-17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21A90B50-4074-4E71-83C2-221D8A4CAB8A}" type="datetime1">
              <a:rPr lang="en-US" smtClean="0"/>
              <a:pPr/>
              <a:t>02-Oct-17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spd="med">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3026505A-897B-4DEF-B3F0-985E9B42454A}" type="datetime1">
              <a:rPr lang="en-US" smtClean="0"/>
              <a:pPr/>
              <a:t>02-Oct-17</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med">
    <p:fade/>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1.wdp"/><Relationship Id="rId7"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hyperlink" Target="https://www.invensislearning.com/blog/7-rules-of-effective-communication-with-examples/" TargetMode="External"/><Relationship Id="rId2" Type="http://schemas.openxmlformats.org/officeDocument/2006/relationships/hyperlink" Target="https://www.mindtools.com/pages/article/newCS_85.htm"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https://thumbs.dreamstime.com/b/d-businessman-writing-skill-wordcloud-touch-screen-rendering-business-person-word-tags-skills-transparent-white-people-3582858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361" r="6139"/>
          <a:stretch/>
        </p:blipFill>
        <p:spPr bwMode="auto">
          <a:xfrm>
            <a:off x="921021" y="2019301"/>
            <a:ext cx="1970315" cy="266155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ctrTitle"/>
          </p:nvPr>
        </p:nvSpPr>
        <p:spPr>
          <a:xfrm>
            <a:off x="2335155" y="1719475"/>
            <a:ext cx="6270922" cy="1817914"/>
          </a:xfrm>
        </p:spPr>
        <p:txBody>
          <a:bodyPr/>
          <a:lstStyle/>
          <a:p>
            <a:r>
              <a:rPr lang="en-US" sz="4000" dirty="0">
                <a:latin typeface="Candara" panose="020E0502030303020204" pitchFamily="34" charset="0"/>
              </a:rPr>
              <a:t>HUM 102 </a:t>
            </a:r>
            <a:br>
              <a:rPr lang="en-US" sz="4000" dirty="0">
                <a:latin typeface="Candara" panose="020E0502030303020204" pitchFamily="34" charset="0"/>
              </a:rPr>
            </a:br>
            <a:r>
              <a:rPr lang="en-US" sz="4000" dirty="0">
                <a:latin typeface="Candara" panose="020E0502030303020204" pitchFamily="34" charset="0"/>
              </a:rPr>
              <a:t>Report Writing Skills</a:t>
            </a:r>
          </a:p>
        </p:txBody>
      </p:sp>
      <p:sp>
        <p:nvSpPr>
          <p:cNvPr id="6" name="Subtitle 5"/>
          <p:cNvSpPr>
            <a:spLocks noGrp="1"/>
          </p:cNvSpPr>
          <p:nvPr>
            <p:ph type="subTitle" idx="1"/>
          </p:nvPr>
        </p:nvSpPr>
        <p:spPr>
          <a:xfrm>
            <a:off x="4576040" y="5155263"/>
            <a:ext cx="5123755" cy="814678"/>
          </a:xfrm>
        </p:spPr>
        <p:txBody>
          <a:bodyPr>
            <a:normAutofit/>
          </a:bodyPr>
          <a:lstStyle/>
          <a:p>
            <a:r>
              <a:rPr lang="en-US" sz="3000" dirty="0">
                <a:latin typeface="Candara" panose="020E0502030303020204" pitchFamily="34" charset="0"/>
              </a:rPr>
              <a:t>Lecture 13</a:t>
            </a: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1</a:t>
            </a:fld>
            <a:endParaRPr lang="en-US">
              <a:latin typeface="Candara" panose="020E0502030303020204" pitchFamily="34" charset="0"/>
            </a:endParaRPr>
          </a:p>
        </p:txBody>
      </p:sp>
      <p:grpSp>
        <p:nvGrpSpPr>
          <p:cNvPr id="8" name="Group 7">
            <a:extLst>
              <a:ext uri="{FF2B5EF4-FFF2-40B4-BE49-F238E27FC236}">
                <a16:creationId xmlns:a16="http://schemas.microsoft.com/office/drawing/2014/main" id="{D40FF621-CC06-4DF4-9E2A-098124CA72F2}"/>
              </a:ext>
            </a:extLst>
          </p:cNvPr>
          <p:cNvGrpSpPr/>
          <p:nvPr/>
        </p:nvGrpSpPr>
        <p:grpSpPr>
          <a:xfrm>
            <a:off x="0" y="6756400"/>
            <a:ext cx="9144000" cy="101600"/>
            <a:chOff x="0" y="5791200"/>
            <a:chExt cx="8084345" cy="330200"/>
          </a:xfrm>
        </p:grpSpPr>
        <p:sp>
          <p:nvSpPr>
            <p:cNvPr id="9" name="Rectangle 8">
              <a:extLst>
                <a:ext uri="{FF2B5EF4-FFF2-40B4-BE49-F238E27FC236}">
                  <a16:creationId xmlns:a16="http://schemas.microsoft.com/office/drawing/2014/main" id="{7553DF51-43AD-4C55-ACDE-DB3EDB5A8B68}"/>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0" name="Rectangle 9">
              <a:extLst>
                <a:ext uri="{FF2B5EF4-FFF2-40B4-BE49-F238E27FC236}">
                  <a16:creationId xmlns:a16="http://schemas.microsoft.com/office/drawing/2014/main" id="{6A0BD578-16F5-4EB7-83B9-5DE5F0E65759}"/>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1" name="Rectangle 10">
              <a:extLst>
                <a:ext uri="{FF2B5EF4-FFF2-40B4-BE49-F238E27FC236}">
                  <a16:creationId xmlns:a16="http://schemas.microsoft.com/office/drawing/2014/main" id="{F64A4943-98EC-47D9-A6D0-2AE195E0F1F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2" name="Rectangle 11">
              <a:extLst>
                <a:ext uri="{FF2B5EF4-FFF2-40B4-BE49-F238E27FC236}">
                  <a16:creationId xmlns:a16="http://schemas.microsoft.com/office/drawing/2014/main" id="{FB267952-5B0F-4C59-BE9F-C2546DA3C64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13" name="Rectangle 12">
              <a:extLst>
                <a:ext uri="{FF2B5EF4-FFF2-40B4-BE49-F238E27FC236}">
                  <a16:creationId xmlns:a16="http://schemas.microsoft.com/office/drawing/2014/main" id="{B534273E-C577-4A12-89FC-6F10E4A19AB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4" name="Rectangle 13">
              <a:extLst>
                <a:ext uri="{FF2B5EF4-FFF2-40B4-BE49-F238E27FC236}">
                  <a16:creationId xmlns:a16="http://schemas.microsoft.com/office/drawing/2014/main" id="{8CE7FBD4-10CA-44A2-815B-5350796C188C}"/>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5" name="Rectangle 14">
              <a:extLst>
                <a:ext uri="{FF2B5EF4-FFF2-40B4-BE49-F238E27FC236}">
                  <a16:creationId xmlns:a16="http://schemas.microsoft.com/office/drawing/2014/main" id="{EB3E39C6-8B87-4679-A3C7-7EDD6F0D573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6" name="Rectangle 15">
              <a:extLst>
                <a:ext uri="{FF2B5EF4-FFF2-40B4-BE49-F238E27FC236}">
                  <a16:creationId xmlns:a16="http://schemas.microsoft.com/office/drawing/2014/main" id="{EC5BF1ED-A7FA-44BE-A428-989C8840FE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17" name="Group 16">
            <a:extLst>
              <a:ext uri="{FF2B5EF4-FFF2-40B4-BE49-F238E27FC236}">
                <a16:creationId xmlns:a16="http://schemas.microsoft.com/office/drawing/2014/main" id="{227919C9-15E8-420A-9EAF-E1394887EE29}"/>
              </a:ext>
            </a:extLst>
          </p:cNvPr>
          <p:cNvGrpSpPr/>
          <p:nvPr/>
        </p:nvGrpSpPr>
        <p:grpSpPr>
          <a:xfrm rot="10800000">
            <a:off x="0" y="1"/>
            <a:ext cx="9144000" cy="101600"/>
            <a:chOff x="0" y="5791200"/>
            <a:chExt cx="8084345" cy="330200"/>
          </a:xfrm>
        </p:grpSpPr>
        <p:sp>
          <p:nvSpPr>
            <p:cNvPr id="18" name="Rectangle 17">
              <a:extLst>
                <a:ext uri="{FF2B5EF4-FFF2-40B4-BE49-F238E27FC236}">
                  <a16:creationId xmlns:a16="http://schemas.microsoft.com/office/drawing/2014/main" id="{BAA030E8-F4C4-415D-8E66-418102242E8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B3544F-D93D-4551-880D-1CECA24DC81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61B327A-A2A0-4F91-8606-7CEA22C6651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3365AE6-FA10-404E-8117-9A2E2C69E8F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60B3E9-98D3-48CA-9DDE-B1FC10B793F7}"/>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BD075FE-B89C-48CF-AD21-8FA5CED14B3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C6584E4-4EA4-4B47-8F75-52E4532AFE9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B77D3D-3A3E-448E-BAC8-21F1EAED030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descr="https://upload.wikimedia.org/wikipedia/en/thumb/f/fa/COMSATS_Logo.svg/1024px-COMSATS_Logo.svg.png">
            <a:extLst>
              <a:ext uri="{FF2B5EF4-FFF2-40B4-BE49-F238E27FC236}">
                <a16:creationId xmlns:a16="http://schemas.microsoft.com/office/drawing/2014/main" id="{E0F2817C-49A6-4BFC-A744-3D28958BFB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77770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Clarity</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198362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Issues to Resolve</a:t>
            </a:r>
            <a:endParaRPr lang="en-US" sz="2000" b="1" dirty="0">
              <a:solidFill>
                <a:schemeClr val="bg1">
                  <a:lumMod val="85000"/>
                </a:schemeClr>
              </a:solidFill>
              <a:latin typeface="Candara" pitchFamily="34" charset="0"/>
              <a:cs typeface="Arial" pitchFamily="34" charset="0"/>
            </a:endParaRP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What about Waseem?</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What are the duties of Waseem?</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What is the purpose of this conversation?</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zoom png">
            <a:extLst>
              <a:ext uri="{FF2B5EF4-FFF2-40B4-BE49-F238E27FC236}">
                <a16:creationId xmlns:a16="http://schemas.microsoft.com/office/drawing/2014/main" id="{17EC4117-3A25-45BA-8EDE-E6EDB129495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9932487">
            <a:off x="1731787" y="250387"/>
            <a:ext cx="1076971" cy="1076971"/>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5529078F-07C9-4027-8D4A-55B3A5DA9796}"/>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A62D2190-1188-4F95-ACA7-510A9C373B6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E9386D8A-2F23-441A-A44D-EF65A26AFF9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1F26EB4B-88B3-40A0-8004-DF59FFD755F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9516B042-9A2F-4411-8B1F-89D26BB5B02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C99D0F25-D07D-4A57-9367-7332D1E780B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DCFDAC4A-CB5E-468C-92E3-CACFBFB0015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91649571-7B84-4BC4-BE98-566FCB3FD10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BC9D3761-6214-4C7F-9864-85A18C35A4C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CBB6DD2A-8ADA-42F4-B08A-31F1BE37BC33}"/>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AC5CC758-282A-4CC1-AEB4-42FBD7F99EE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A565BDA-F6AC-4620-B86E-67D122DA5B67}"/>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B5BBF7E-008F-4719-AF67-FD46B1DC237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5E940A7-30A6-4109-AF21-C45F487F78CA}"/>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000341D5-2875-47C6-B187-A5BDDFF01630}"/>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AF87E0C-2C77-4576-9671-6E11C293F90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F61F529-C8C1-4E32-BC5A-9BBF6D71B73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75E5112-E912-4F74-8D1D-A1EAD4E79E5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1B43A28D-9704-4B21-B1F8-BB2EAE7E022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67201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000000"/>
                                      </p:to>
                                    </p:animClr>
                                    <p:animClr clrSpc="rgb" dir="cw">
                                      <p:cBhvr>
                                        <p:cTn id="7" dur="500" fill="hold"/>
                                        <p:tgtEl>
                                          <p:spTgt spid="17">
                                            <p:txEl>
                                              <p:pRg st="1" end="1"/>
                                            </p:txEl>
                                          </p:spTgt>
                                        </p:tgtEl>
                                        <p:attrNameLst>
                                          <p:attrName>fillcolor</p:attrName>
                                        </p:attrNameLst>
                                      </p:cBhvr>
                                      <p:to>
                                        <a:srgbClr val="000000"/>
                                      </p:to>
                                    </p:animClr>
                                    <p:set>
                                      <p:cBhvr>
                                        <p:cTn id="8" dur="500" fill="hold"/>
                                        <p:tgtEl>
                                          <p:spTgt spid="17">
                                            <p:txEl>
                                              <p:pRg st="1" end="1"/>
                                            </p:txEl>
                                          </p:spTgt>
                                        </p:tgtEl>
                                        <p:attrNameLst>
                                          <p:attrName>fill.type</p:attrName>
                                        </p:attrNameLst>
                                      </p:cBhvr>
                                      <p:to>
                                        <p:strVal val="solid"/>
                                      </p:to>
                                    </p:set>
                                    <p:set>
                                      <p:cBhvr>
                                        <p:cTn id="9" dur="500" fill="hold"/>
                                        <p:tgtEl>
                                          <p:spTgt spid="17">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7">
                                            <p:txEl>
                                              <p:pRg st="2" end="2"/>
                                            </p:txEl>
                                          </p:spTgt>
                                        </p:tgtEl>
                                        <p:attrNameLst>
                                          <p:attrName>style.color</p:attrName>
                                        </p:attrNameLst>
                                      </p:cBhvr>
                                      <p:to>
                                        <a:srgbClr val="000000"/>
                                      </p:to>
                                    </p:animClr>
                                    <p:animClr clrSpc="rgb" dir="cw">
                                      <p:cBhvr>
                                        <p:cTn id="14" dur="500" fill="hold"/>
                                        <p:tgtEl>
                                          <p:spTgt spid="17">
                                            <p:txEl>
                                              <p:pRg st="2" end="2"/>
                                            </p:txEl>
                                          </p:spTgt>
                                        </p:tgtEl>
                                        <p:attrNameLst>
                                          <p:attrName>fillcolor</p:attrName>
                                        </p:attrNameLst>
                                      </p:cBhvr>
                                      <p:to>
                                        <a:srgbClr val="000000"/>
                                      </p:to>
                                    </p:animClr>
                                    <p:set>
                                      <p:cBhvr>
                                        <p:cTn id="15" dur="500" fill="hold"/>
                                        <p:tgtEl>
                                          <p:spTgt spid="17">
                                            <p:txEl>
                                              <p:pRg st="2" end="2"/>
                                            </p:txEl>
                                          </p:spTgt>
                                        </p:tgtEl>
                                        <p:attrNameLst>
                                          <p:attrName>fill.type</p:attrName>
                                        </p:attrNameLst>
                                      </p:cBhvr>
                                      <p:to>
                                        <p:strVal val="solid"/>
                                      </p:to>
                                    </p:set>
                                    <p:set>
                                      <p:cBhvr>
                                        <p:cTn id="16" dur="500" fill="hold"/>
                                        <p:tgtEl>
                                          <p:spTgt spid="17">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7">
                                            <p:txEl>
                                              <p:pRg st="3" end="3"/>
                                            </p:txEl>
                                          </p:spTgt>
                                        </p:tgtEl>
                                        <p:attrNameLst>
                                          <p:attrName>style.color</p:attrName>
                                        </p:attrNameLst>
                                      </p:cBhvr>
                                      <p:to>
                                        <a:srgbClr val="000000"/>
                                      </p:to>
                                    </p:animClr>
                                    <p:animClr clrSpc="rgb" dir="cw">
                                      <p:cBhvr>
                                        <p:cTn id="21" dur="500" fill="hold"/>
                                        <p:tgtEl>
                                          <p:spTgt spid="17">
                                            <p:txEl>
                                              <p:pRg st="3" end="3"/>
                                            </p:txEl>
                                          </p:spTgt>
                                        </p:tgtEl>
                                        <p:attrNameLst>
                                          <p:attrName>fillcolor</p:attrName>
                                        </p:attrNameLst>
                                      </p:cBhvr>
                                      <p:to>
                                        <a:srgbClr val="000000"/>
                                      </p:to>
                                    </p:animClr>
                                    <p:set>
                                      <p:cBhvr>
                                        <p:cTn id="22" dur="500" fill="hold"/>
                                        <p:tgtEl>
                                          <p:spTgt spid="17">
                                            <p:txEl>
                                              <p:pRg st="3" end="3"/>
                                            </p:txEl>
                                          </p:spTgt>
                                        </p:tgtEl>
                                        <p:attrNameLst>
                                          <p:attrName>fill.type</p:attrName>
                                        </p:attrNameLst>
                                      </p:cBhvr>
                                      <p:to>
                                        <p:strVal val="solid"/>
                                      </p:to>
                                    </p:set>
                                    <p:set>
                                      <p:cBhvr>
                                        <p:cTn id="23" dur="500" fill="hold"/>
                                        <p:tgtEl>
                                          <p:spTgt spid="1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Clarity</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11</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5216813"/>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Good Example</a:t>
            </a:r>
            <a:endParaRPr lang="en-US" sz="2000" b="1" dirty="0">
              <a:solidFill>
                <a:schemeClr val="bg1">
                  <a:lumMod val="85000"/>
                </a:schemeClr>
              </a:solidFill>
              <a:latin typeface="Candara" pitchFamily="34" charset="0"/>
              <a:cs typeface="Arial" pitchFamily="34" charset="0"/>
            </a:endParaRPr>
          </a:p>
          <a:p>
            <a:pPr lvl="1" algn="just" fontAlgn="base">
              <a:lnSpc>
                <a:spcPct val="150000"/>
              </a:lnSpc>
            </a:pPr>
            <a:r>
              <a:rPr lang="en-US" dirty="0">
                <a:solidFill>
                  <a:schemeClr val="bg1">
                    <a:lumMod val="85000"/>
                  </a:schemeClr>
                </a:solidFill>
                <a:latin typeface="Candara" pitchFamily="34" charset="0"/>
                <a:cs typeface="Arial" pitchFamily="34" charset="0"/>
              </a:rPr>
              <a:t>Hi Ahmad,</a:t>
            </a:r>
          </a:p>
          <a:p>
            <a:pPr lvl="1" algn="just" fontAlgn="base">
              <a:lnSpc>
                <a:spcPct val="150000"/>
              </a:lnSpc>
              <a:buNone/>
            </a:pPr>
            <a:r>
              <a:rPr lang="en-US" dirty="0">
                <a:solidFill>
                  <a:schemeClr val="bg1">
                    <a:lumMod val="85000"/>
                  </a:schemeClr>
                </a:solidFill>
                <a:latin typeface="Candara" pitchFamily="34" charset="0"/>
                <a:cs typeface="Arial" pitchFamily="34" charset="0"/>
              </a:rPr>
              <a:t>	I wanted to write you a quick note about Waseem Khan, who's working in your department. In recent weeks, he's helped the IT department through several pressing deadlines on his own time.</a:t>
            </a:r>
          </a:p>
          <a:p>
            <a:pPr lvl="1" algn="just" fontAlgn="base">
              <a:lnSpc>
                <a:spcPct val="150000"/>
              </a:lnSpc>
              <a:buNone/>
            </a:pPr>
            <a:r>
              <a:rPr lang="en-US" dirty="0">
                <a:solidFill>
                  <a:schemeClr val="bg1">
                    <a:lumMod val="85000"/>
                  </a:schemeClr>
                </a:solidFill>
                <a:latin typeface="Candara" pitchFamily="34" charset="0"/>
                <a:cs typeface="Arial" pitchFamily="34" charset="0"/>
              </a:rPr>
              <a:t>We've got a tough upgrade project due to run over the next three months, and his knowledge and skills would prove invaluable. Could we please have his help with this work?</a:t>
            </a:r>
          </a:p>
          <a:p>
            <a:pPr lvl="1" algn="just" fontAlgn="base">
              <a:lnSpc>
                <a:spcPct val="150000"/>
              </a:lnSpc>
              <a:buNone/>
            </a:pPr>
            <a:r>
              <a:rPr lang="en-US" dirty="0">
                <a:solidFill>
                  <a:schemeClr val="bg1">
                    <a:lumMod val="85000"/>
                  </a:schemeClr>
                </a:solidFill>
                <a:latin typeface="Candara" pitchFamily="34" charset="0"/>
                <a:cs typeface="Arial" pitchFamily="34" charset="0"/>
              </a:rPr>
              <a:t>I'd appreciate speaking with you about this. When is it best to call you to discuss this further?</a:t>
            </a:r>
          </a:p>
          <a:p>
            <a:pPr lvl="1" algn="just" fontAlgn="base">
              <a:lnSpc>
                <a:spcPct val="150000"/>
              </a:lnSpc>
            </a:pPr>
            <a:r>
              <a:rPr lang="en-US" dirty="0">
                <a:solidFill>
                  <a:schemeClr val="bg1">
                    <a:lumMod val="85000"/>
                  </a:schemeClr>
                </a:solidFill>
                <a:latin typeface="Candara" pitchFamily="34" charset="0"/>
                <a:cs typeface="Arial" pitchFamily="34" charset="0"/>
              </a:rPr>
              <a:t>Best wishes,</a:t>
            </a:r>
          </a:p>
          <a:p>
            <a:pPr lvl="1" algn="just" fontAlgn="base">
              <a:lnSpc>
                <a:spcPct val="150000"/>
              </a:lnSpc>
            </a:pPr>
            <a:r>
              <a:rPr lang="en-US" dirty="0">
                <a:solidFill>
                  <a:schemeClr val="bg1">
                    <a:lumMod val="85000"/>
                  </a:schemeClr>
                </a:solidFill>
                <a:latin typeface="Candara" pitchFamily="34" charset="0"/>
                <a:cs typeface="Arial" pitchFamily="34" charset="0"/>
              </a:rPr>
              <a:t>Kamran</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zoom png">
            <a:extLst>
              <a:ext uri="{FF2B5EF4-FFF2-40B4-BE49-F238E27FC236}">
                <a16:creationId xmlns:a16="http://schemas.microsoft.com/office/drawing/2014/main" id="{17EC4117-3A25-45BA-8EDE-E6EDB129495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9932487">
            <a:off x="1731787" y="250387"/>
            <a:ext cx="1076971" cy="1076971"/>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8710F710-E192-430F-BBA3-84CCA761FC59}"/>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A0FC5F52-B940-4520-9F67-8156A102345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6640D24F-D843-4DF9-9CA5-EF4A38307F6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1E692019-8C48-4308-B7A6-C483CD37D0D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56459835-7252-4DD0-908C-7E7E594BA6C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260CF698-8B9F-476E-9A79-BDB7A346B1A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1F0CF882-3894-4C8E-BC70-BE25A188F05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9ED80AEC-CA66-4D11-B83B-86097308A0D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C044C437-B33D-471D-A54E-4FF591B404F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9A2F8294-B5DA-46B3-9D23-D9101E902193}"/>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2CEB92A8-1446-49A0-99ED-4D0E9051ACF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0FA7403-957A-4959-A70A-BCA33E08115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FC22587-0169-415E-8295-697494B4E25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40DC7B7-FE35-4FC9-8FC6-82C15633C1B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90C4F20-4565-4163-B2F2-5E792898F4E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FE5D3B8-09D2-4EA4-B5EA-BC4678F7730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6B4F1D1-6AB9-4A9F-8DDF-4B708777F4E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C5ADCD1-1CF4-4D85-8F6B-306BBA6E8DB4}"/>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E6CE7626-E431-4EBE-AC07-EAE4CBB92EA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39076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000000"/>
                                      </p:to>
                                    </p:animClr>
                                    <p:animClr clrSpc="rgb" dir="cw">
                                      <p:cBhvr>
                                        <p:cTn id="7" dur="500" fill="hold"/>
                                        <p:tgtEl>
                                          <p:spTgt spid="17">
                                            <p:txEl>
                                              <p:pRg st="1" end="1"/>
                                            </p:txEl>
                                          </p:spTgt>
                                        </p:tgtEl>
                                        <p:attrNameLst>
                                          <p:attrName>fillcolor</p:attrName>
                                        </p:attrNameLst>
                                      </p:cBhvr>
                                      <p:to>
                                        <a:srgbClr val="000000"/>
                                      </p:to>
                                    </p:animClr>
                                    <p:set>
                                      <p:cBhvr>
                                        <p:cTn id="8" dur="500" fill="hold"/>
                                        <p:tgtEl>
                                          <p:spTgt spid="17">
                                            <p:txEl>
                                              <p:pRg st="1" end="1"/>
                                            </p:txEl>
                                          </p:spTgt>
                                        </p:tgtEl>
                                        <p:attrNameLst>
                                          <p:attrName>fill.type</p:attrName>
                                        </p:attrNameLst>
                                      </p:cBhvr>
                                      <p:to>
                                        <p:strVal val="solid"/>
                                      </p:to>
                                    </p:set>
                                    <p:set>
                                      <p:cBhvr>
                                        <p:cTn id="9" dur="500" fill="hold"/>
                                        <p:tgtEl>
                                          <p:spTgt spid="17">
                                            <p:txEl>
                                              <p:pRg st="1" end="1"/>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17">
                                            <p:txEl>
                                              <p:pRg st="2" end="2"/>
                                            </p:txEl>
                                          </p:spTgt>
                                        </p:tgtEl>
                                        <p:attrNameLst>
                                          <p:attrName>style.color</p:attrName>
                                        </p:attrNameLst>
                                      </p:cBhvr>
                                      <p:to>
                                        <a:srgbClr val="000000"/>
                                      </p:to>
                                    </p:animClr>
                                    <p:animClr clrSpc="rgb" dir="cw">
                                      <p:cBhvr>
                                        <p:cTn id="12" dur="500" fill="hold"/>
                                        <p:tgtEl>
                                          <p:spTgt spid="17">
                                            <p:txEl>
                                              <p:pRg st="2" end="2"/>
                                            </p:txEl>
                                          </p:spTgt>
                                        </p:tgtEl>
                                        <p:attrNameLst>
                                          <p:attrName>fillcolor</p:attrName>
                                        </p:attrNameLst>
                                      </p:cBhvr>
                                      <p:to>
                                        <a:srgbClr val="000000"/>
                                      </p:to>
                                    </p:animClr>
                                    <p:set>
                                      <p:cBhvr>
                                        <p:cTn id="13" dur="500" fill="hold"/>
                                        <p:tgtEl>
                                          <p:spTgt spid="17">
                                            <p:txEl>
                                              <p:pRg st="2" end="2"/>
                                            </p:txEl>
                                          </p:spTgt>
                                        </p:tgtEl>
                                        <p:attrNameLst>
                                          <p:attrName>fill.type</p:attrName>
                                        </p:attrNameLst>
                                      </p:cBhvr>
                                      <p:to>
                                        <p:strVal val="solid"/>
                                      </p:to>
                                    </p:set>
                                    <p:set>
                                      <p:cBhvr>
                                        <p:cTn id="14" dur="500" fill="hold"/>
                                        <p:tgtEl>
                                          <p:spTgt spid="17">
                                            <p:txEl>
                                              <p:pRg st="2" end="2"/>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17">
                                            <p:txEl>
                                              <p:pRg st="3" end="3"/>
                                            </p:txEl>
                                          </p:spTgt>
                                        </p:tgtEl>
                                        <p:attrNameLst>
                                          <p:attrName>style.color</p:attrName>
                                        </p:attrNameLst>
                                      </p:cBhvr>
                                      <p:to>
                                        <a:srgbClr val="000000"/>
                                      </p:to>
                                    </p:animClr>
                                    <p:animClr clrSpc="rgb" dir="cw">
                                      <p:cBhvr>
                                        <p:cTn id="17" dur="500" fill="hold"/>
                                        <p:tgtEl>
                                          <p:spTgt spid="17">
                                            <p:txEl>
                                              <p:pRg st="3" end="3"/>
                                            </p:txEl>
                                          </p:spTgt>
                                        </p:tgtEl>
                                        <p:attrNameLst>
                                          <p:attrName>fillcolor</p:attrName>
                                        </p:attrNameLst>
                                      </p:cBhvr>
                                      <p:to>
                                        <a:srgbClr val="000000"/>
                                      </p:to>
                                    </p:animClr>
                                    <p:set>
                                      <p:cBhvr>
                                        <p:cTn id="18" dur="500" fill="hold"/>
                                        <p:tgtEl>
                                          <p:spTgt spid="17">
                                            <p:txEl>
                                              <p:pRg st="3" end="3"/>
                                            </p:txEl>
                                          </p:spTgt>
                                        </p:tgtEl>
                                        <p:attrNameLst>
                                          <p:attrName>fill.type</p:attrName>
                                        </p:attrNameLst>
                                      </p:cBhvr>
                                      <p:to>
                                        <p:strVal val="solid"/>
                                      </p:to>
                                    </p:set>
                                    <p:set>
                                      <p:cBhvr>
                                        <p:cTn id="19" dur="500" fill="hold"/>
                                        <p:tgtEl>
                                          <p:spTgt spid="17">
                                            <p:txEl>
                                              <p:pRg st="3" end="3"/>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17">
                                            <p:txEl>
                                              <p:pRg st="4" end="4"/>
                                            </p:txEl>
                                          </p:spTgt>
                                        </p:tgtEl>
                                        <p:attrNameLst>
                                          <p:attrName>style.color</p:attrName>
                                        </p:attrNameLst>
                                      </p:cBhvr>
                                      <p:to>
                                        <a:srgbClr val="000000"/>
                                      </p:to>
                                    </p:animClr>
                                    <p:animClr clrSpc="rgb" dir="cw">
                                      <p:cBhvr>
                                        <p:cTn id="22" dur="500" fill="hold"/>
                                        <p:tgtEl>
                                          <p:spTgt spid="17">
                                            <p:txEl>
                                              <p:pRg st="4" end="4"/>
                                            </p:txEl>
                                          </p:spTgt>
                                        </p:tgtEl>
                                        <p:attrNameLst>
                                          <p:attrName>fillcolor</p:attrName>
                                        </p:attrNameLst>
                                      </p:cBhvr>
                                      <p:to>
                                        <a:srgbClr val="000000"/>
                                      </p:to>
                                    </p:animClr>
                                    <p:set>
                                      <p:cBhvr>
                                        <p:cTn id="23" dur="500" fill="hold"/>
                                        <p:tgtEl>
                                          <p:spTgt spid="17">
                                            <p:txEl>
                                              <p:pRg st="4" end="4"/>
                                            </p:txEl>
                                          </p:spTgt>
                                        </p:tgtEl>
                                        <p:attrNameLst>
                                          <p:attrName>fill.type</p:attrName>
                                        </p:attrNameLst>
                                      </p:cBhvr>
                                      <p:to>
                                        <p:strVal val="solid"/>
                                      </p:to>
                                    </p:set>
                                    <p:set>
                                      <p:cBhvr>
                                        <p:cTn id="24" dur="500" fill="hold"/>
                                        <p:tgtEl>
                                          <p:spTgt spid="17">
                                            <p:txEl>
                                              <p:pRg st="4" end="4"/>
                                            </p:txEl>
                                          </p:spTgt>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17">
                                            <p:txEl>
                                              <p:pRg st="5" end="5"/>
                                            </p:txEl>
                                          </p:spTgt>
                                        </p:tgtEl>
                                        <p:attrNameLst>
                                          <p:attrName>style.color</p:attrName>
                                        </p:attrNameLst>
                                      </p:cBhvr>
                                      <p:to>
                                        <a:srgbClr val="000000"/>
                                      </p:to>
                                    </p:animClr>
                                    <p:animClr clrSpc="rgb" dir="cw">
                                      <p:cBhvr>
                                        <p:cTn id="27" dur="500" fill="hold"/>
                                        <p:tgtEl>
                                          <p:spTgt spid="17">
                                            <p:txEl>
                                              <p:pRg st="5" end="5"/>
                                            </p:txEl>
                                          </p:spTgt>
                                        </p:tgtEl>
                                        <p:attrNameLst>
                                          <p:attrName>fillcolor</p:attrName>
                                        </p:attrNameLst>
                                      </p:cBhvr>
                                      <p:to>
                                        <a:srgbClr val="000000"/>
                                      </p:to>
                                    </p:animClr>
                                    <p:set>
                                      <p:cBhvr>
                                        <p:cTn id="28" dur="500" fill="hold"/>
                                        <p:tgtEl>
                                          <p:spTgt spid="17">
                                            <p:txEl>
                                              <p:pRg st="5" end="5"/>
                                            </p:txEl>
                                          </p:spTgt>
                                        </p:tgtEl>
                                        <p:attrNameLst>
                                          <p:attrName>fill.type</p:attrName>
                                        </p:attrNameLst>
                                      </p:cBhvr>
                                      <p:to>
                                        <p:strVal val="solid"/>
                                      </p:to>
                                    </p:set>
                                    <p:set>
                                      <p:cBhvr>
                                        <p:cTn id="29" dur="500" fill="hold"/>
                                        <p:tgtEl>
                                          <p:spTgt spid="17">
                                            <p:txEl>
                                              <p:pRg st="5" end="5"/>
                                            </p:txEl>
                                          </p:spTgt>
                                        </p:tgtEl>
                                        <p:attrNameLst>
                                          <p:attrName>fill.on</p:attrName>
                                        </p:attrNameLst>
                                      </p:cBhvr>
                                      <p:to>
                                        <p:strVal val="true"/>
                                      </p:to>
                                    </p:set>
                                  </p:childTnLst>
                                </p:cTn>
                              </p:par>
                              <p:par>
                                <p:cTn id="30" presetID="19" presetClass="emph" presetSubtype="0" fill="hold" nodeType="withEffect">
                                  <p:stCondLst>
                                    <p:cond delay="0"/>
                                  </p:stCondLst>
                                  <p:childTnLst>
                                    <p:animClr clrSpc="rgb" dir="cw">
                                      <p:cBhvr override="childStyle">
                                        <p:cTn id="31" dur="500" fill="hold"/>
                                        <p:tgtEl>
                                          <p:spTgt spid="17">
                                            <p:txEl>
                                              <p:pRg st="6" end="6"/>
                                            </p:txEl>
                                          </p:spTgt>
                                        </p:tgtEl>
                                        <p:attrNameLst>
                                          <p:attrName>style.color</p:attrName>
                                        </p:attrNameLst>
                                      </p:cBhvr>
                                      <p:to>
                                        <a:srgbClr val="000000"/>
                                      </p:to>
                                    </p:animClr>
                                    <p:animClr clrSpc="rgb" dir="cw">
                                      <p:cBhvr>
                                        <p:cTn id="32" dur="500" fill="hold"/>
                                        <p:tgtEl>
                                          <p:spTgt spid="17">
                                            <p:txEl>
                                              <p:pRg st="6" end="6"/>
                                            </p:txEl>
                                          </p:spTgt>
                                        </p:tgtEl>
                                        <p:attrNameLst>
                                          <p:attrName>fillcolor</p:attrName>
                                        </p:attrNameLst>
                                      </p:cBhvr>
                                      <p:to>
                                        <a:srgbClr val="000000"/>
                                      </p:to>
                                    </p:animClr>
                                    <p:set>
                                      <p:cBhvr>
                                        <p:cTn id="33" dur="500" fill="hold"/>
                                        <p:tgtEl>
                                          <p:spTgt spid="17">
                                            <p:txEl>
                                              <p:pRg st="6" end="6"/>
                                            </p:txEl>
                                          </p:spTgt>
                                        </p:tgtEl>
                                        <p:attrNameLst>
                                          <p:attrName>fill.type</p:attrName>
                                        </p:attrNameLst>
                                      </p:cBhvr>
                                      <p:to>
                                        <p:strVal val="solid"/>
                                      </p:to>
                                    </p:set>
                                    <p:set>
                                      <p:cBhvr>
                                        <p:cTn id="34" dur="500" fill="hold"/>
                                        <p:tgtEl>
                                          <p:spTgt spid="17">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037811"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7 C’s of Effective Communication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741321"/>
            <a:ext cx="7848601" cy="3970318"/>
          </a:xfrm>
          <a:prstGeom prst="rect">
            <a:avLst/>
          </a:prstGeom>
          <a:noFill/>
        </p:spPr>
        <p:txBody>
          <a:bodyPr wrap="square" rtlCol="0">
            <a:spAutoFit/>
          </a:bodyPr>
          <a:lstStyle/>
          <a:p>
            <a:pPr marL="457200" indent="-457200" algn="just">
              <a:lnSpc>
                <a:spcPct val="150000"/>
              </a:lnSpc>
              <a:buFont typeface="+mj-lt"/>
              <a:buAutoNum type="arabicPeriod"/>
            </a:pPr>
            <a:r>
              <a:rPr lang="en-US" altLang="en-US" sz="2400" dirty="0">
                <a:latin typeface="Candara" pitchFamily="34" charset="0"/>
                <a:cs typeface="Arial" pitchFamily="34" charset="0"/>
              </a:rPr>
              <a:t>Clarity </a:t>
            </a:r>
          </a:p>
          <a:p>
            <a:pPr marL="457200" indent="-457200" algn="just">
              <a:lnSpc>
                <a:spcPct val="150000"/>
              </a:lnSpc>
              <a:buFont typeface="+mj-lt"/>
              <a:buAutoNum type="arabicPeriod"/>
            </a:pPr>
            <a:r>
              <a:rPr lang="en-US" altLang="en-US" sz="2400" dirty="0">
                <a:latin typeface="Candara" pitchFamily="34" charset="0"/>
                <a:cs typeface="Arial" pitchFamily="34" charset="0"/>
              </a:rPr>
              <a:t>Conciseness </a:t>
            </a:r>
          </a:p>
          <a:p>
            <a:pPr marL="457200" indent="-457200" algn="just">
              <a:lnSpc>
                <a:spcPct val="150000"/>
              </a:lnSpc>
              <a:buFont typeface="+mj-lt"/>
              <a:buAutoNum type="arabicPeriod"/>
            </a:pPr>
            <a:r>
              <a:rPr lang="en-US" altLang="en-US" sz="2400" dirty="0">
                <a:latin typeface="Candara" pitchFamily="34" charset="0"/>
                <a:cs typeface="Arial" pitchFamily="34" charset="0"/>
              </a:rPr>
              <a:t>Completeness </a:t>
            </a:r>
          </a:p>
          <a:p>
            <a:pPr marL="457200" indent="-457200" algn="just">
              <a:lnSpc>
                <a:spcPct val="150000"/>
              </a:lnSpc>
              <a:buFont typeface="+mj-lt"/>
              <a:buAutoNum type="arabicPeriod"/>
            </a:pPr>
            <a:r>
              <a:rPr lang="en-US" altLang="en-US" sz="2400" dirty="0">
                <a:latin typeface="Candara" pitchFamily="34" charset="0"/>
                <a:cs typeface="Arial" pitchFamily="34" charset="0"/>
              </a:rPr>
              <a:t>Concreteness </a:t>
            </a:r>
          </a:p>
          <a:p>
            <a:pPr marL="457200" indent="-457200" algn="just">
              <a:lnSpc>
                <a:spcPct val="150000"/>
              </a:lnSpc>
              <a:buFont typeface="+mj-lt"/>
              <a:buAutoNum type="arabicPeriod"/>
            </a:pPr>
            <a:r>
              <a:rPr lang="en-US" altLang="en-US" sz="2400" dirty="0">
                <a:latin typeface="Candara" pitchFamily="34" charset="0"/>
                <a:cs typeface="Arial" pitchFamily="34" charset="0"/>
              </a:rPr>
              <a:t>Correctness</a:t>
            </a:r>
          </a:p>
          <a:p>
            <a:pPr marL="457200" indent="-457200" algn="just">
              <a:lnSpc>
                <a:spcPct val="150000"/>
              </a:lnSpc>
              <a:buFont typeface="+mj-lt"/>
              <a:buAutoNum type="arabicPeriod"/>
            </a:pPr>
            <a:r>
              <a:rPr lang="en-US" altLang="en-US" sz="2400" dirty="0">
                <a:latin typeface="Candara" pitchFamily="34" charset="0"/>
                <a:cs typeface="Arial" pitchFamily="34" charset="0"/>
              </a:rPr>
              <a:t>Consideration</a:t>
            </a:r>
          </a:p>
          <a:p>
            <a:pPr marL="457200" indent="-457200" algn="just">
              <a:lnSpc>
                <a:spcPct val="150000"/>
              </a:lnSpc>
              <a:buFont typeface="+mj-lt"/>
              <a:buAutoNum type="arabicPeriod"/>
            </a:pPr>
            <a:r>
              <a:rPr lang="en-US" altLang="en-US" sz="2400" dirty="0">
                <a:latin typeface="Candara" pitchFamily="34" charset="0"/>
                <a:cs typeface="Arial" pitchFamily="34" charset="0"/>
              </a:rPr>
              <a:t>Courtesy </a:t>
            </a:r>
          </a:p>
        </p:txBody>
      </p:sp>
      <p:sp>
        <p:nvSpPr>
          <p:cNvPr id="4" name="Rectangle: Rounded Corners 3">
            <a:extLst>
              <a:ext uri="{FF2B5EF4-FFF2-40B4-BE49-F238E27FC236}">
                <a16:creationId xmlns:a16="http://schemas.microsoft.com/office/drawing/2014/main" id="{376DD015-0902-400B-B68D-B5DDBDE42E99}"/>
              </a:ext>
            </a:extLst>
          </p:cNvPr>
          <p:cNvSpPr/>
          <p:nvPr/>
        </p:nvSpPr>
        <p:spPr>
          <a:xfrm>
            <a:off x="1365786" y="2430340"/>
            <a:ext cx="1910814" cy="45720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descr="Image result for completed png">
            <a:extLst>
              <a:ext uri="{FF2B5EF4-FFF2-40B4-BE49-F238E27FC236}">
                <a16:creationId xmlns:a16="http://schemas.microsoft.com/office/drawing/2014/main" id="{D863F8DA-0F95-4C11-913E-974D88D60BB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4637" y="1854390"/>
            <a:ext cx="1980934" cy="52618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Image result for done png">
            <a:extLst>
              <a:ext uri="{FF2B5EF4-FFF2-40B4-BE49-F238E27FC236}">
                <a16:creationId xmlns:a16="http://schemas.microsoft.com/office/drawing/2014/main" id="{C035B89E-F7EB-46A8-9EB1-7C7FA93ECB5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6007" y="1747982"/>
            <a:ext cx="632593" cy="632593"/>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887DFECC-E2F5-4CDD-8296-1E2A39B656C3}"/>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DBD73AD0-58C7-415A-A57D-5BB6E356A3B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B0EF1467-8246-47C9-A0F4-4B3DEA1C8F6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278D7E66-33BC-4F96-A016-001609BBAAD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46D263AB-7C43-4B73-BEAC-1EEEA02A972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29B90B40-E46B-4B06-8ECD-A0C16122F0F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D7627C1C-F166-4658-B585-70075D35EF7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0440511A-4046-45D1-B5AB-4ED7AB23C3F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6B01592F-D24C-45DA-8547-AF9AC6256EA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1F80C029-CD88-4173-9651-A1EAD7050ACC}"/>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0F57761B-E2F5-4398-B34D-8624BC4B540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3C9A424-1375-4CF9-805C-9DB2DF20094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BAFED57-D4A5-4FF9-A908-460F01BE873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6D2D09A-7E2D-40D8-8B43-D8719C46E37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A38BA4A-B1B7-4043-AECE-1A7C78BEA6B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13FC052-87A6-4770-B768-4063C57F47E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FE3167D-669E-4F93-8774-BB219BBB475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DE9913C-DDEB-4838-BF10-95F93EA68E0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92D21F32-4BD3-42B7-A556-7DCBC5AA09E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671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1500" fill="hold"/>
                                        <p:tgtEl>
                                          <p:spTgt spid="8196"/>
                                        </p:tgtEl>
                                        <p:attrNameLst>
                                          <p:attrName>ppt_w</p:attrName>
                                        </p:attrNameLst>
                                      </p:cBhvr>
                                      <p:tavLst>
                                        <p:tav tm="0">
                                          <p:val>
                                            <p:fltVal val="0"/>
                                          </p:val>
                                        </p:tav>
                                        <p:tav tm="100000">
                                          <p:val>
                                            <p:strVal val="#ppt_w"/>
                                          </p:val>
                                        </p:tav>
                                      </p:tavLst>
                                    </p:anim>
                                    <p:anim calcmode="lin" valueType="num">
                                      <p:cBhvr>
                                        <p:cTn id="8" dur="1500" fill="hold"/>
                                        <p:tgtEl>
                                          <p:spTgt spid="8196"/>
                                        </p:tgtEl>
                                        <p:attrNameLst>
                                          <p:attrName>ppt_h</p:attrName>
                                        </p:attrNameLst>
                                      </p:cBhvr>
                                      <p:tavLst>
                                        <p:tav tm="0">
                                          <p:val>
                                            <p:fltVal val="0"/>
                                          </p:val>
                                        </p:tav>
                                        <p:tav tm="100000">
                                          <p:val>
                                            <p:strVal val="#ppt_h"/>
                                          </p:val>
                                        </p:tav>
                                      </p:tavLst>
                                    </p:anim>
                                    <p:anim calcmode="lin" valueType="num">
                                      <p:cBhvr>
                                        <p:cTn id="9" dur="1500" fill="hold"/>
                                        <p:tgtEl>
                                          <p:spTgt spid="8196"/>
                                        </p:tgtEl>
                                        <p:attrNameLst>
                                          <p:attrName>style.rotation</p:attrName>
                                        </p:attrNameLst>
                                      </p:cBhvr>
                                      <p:tavLst>
                                        <p:tav tm="0">
                                          <p:val>
                                            <p:fltVal val="90"/>
                                          </p:val>
                                        </p:tav>
                                        <p:tav tm="100000">
                                          <p:val>
                                            <p:fltVal val="0"/>
                                          </p:val>
                                        </p:tav>
                                      </p:tavLst>
                                    </p:anim>
                                    <p:animEffect transition="in" filter="fade">
                                      <p:cBhvr>
                                        <p:cTn id="10" dur="1500"/>
                                        <p:tgtEl>
                                          <p:spTgt spid="8196"/>
                                        </p:tgtEl>
                                      </p:cBhvr>
                                    </p:animEffect>
                                  </p:childTnLst>
                                </p:cTn>
                              </p:par>
                              <p:par>
                                <p:cTn id="11" presetID="10" presetClass="entr" presetSubtype="0" fill="hold" nodeType="withEffect">
                                  <p:stCondLst>
                                    <p:cond delay="175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heel(1)">
                                      <p:cBhvr>
                                        <p:cTn id="1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elated image">
            <a:extLst>
              <a:ext uri="{FF2B5EF4-FFF2-40B4-BE49-F238E27FC236}">
                <a16:creationId xmlns:a16="http://schemas.microsoft.com/office/drawing/2014/main" id="{834E084D-A70B-4EEB-A665-A34570B61F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5398" y="251361"/>
            <a:ext cx="1120239" cy="11202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Conciseness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80131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Get to the Point</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Linked with concreteness and consideration</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Words as </a:t>
            </a:r>
            <a:r>
              <a:rPr lang="en-US" sz="2000" b="1" dirty="0">
                <a:solidFill>
                  <a:schemeClr val="bg1">
                    <a:lumMod val="85000"/>
                  </a:schemeClr>
                </a:solidFill>
                <a:latin typeface="Candara" pitchFamily="34" charset="0"/>
                <a:cs typeface="Arial" pitchFamily="34" charset="0"/>
              </a:rPr>
              <a:t>minimum as possible</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Avoid wordiness, redundancy, filler words. For Example:</a:t>
            </a:r>
          </a:p>
          <a:p>
            <a:pPr marL="1371600"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Due to the fact</a:t>
            </a:r>
          </a:p>
          <a:p>
            <a:pPr marL="1371600"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As stated</a:t>
            </a:r>
          </a:p>
          <a:p>
            <a:pPr marL="1371600"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In short, etc.</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Specially for proposals and research papers</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You can often eliminate words like “for instance”, “you see”, “definitely”, “kind of”, “literally”, “basically”, or “I mean”</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055583B0-9773-43E5-8A22-A7182ABCECD9}"/>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986A7DEB-CCFC-47F7-99E0-9084342481E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FC4A2FCC-D43C-4FE2-854D-B779EF14B91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5939526C-2055-4C61-9F65-37897125087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BF16B5BC-1CFA-4E77-BAA4-C55B67C8015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D8FBFEB6-1C0D-4343-AF3A-232683992F5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231735C9-F26F-4662-83EB-9736704FD4A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84EC16D2-AFCB-48E7-B45B-1CEAEBEDE1A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F96BC3C0-AF73-471F-AAA1-AE0F8A4195A3}"/>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3044EA62-34B8-412A-8729-CC593F953AC1}"/>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15E791EE-98C3-45C1-9161-BBD79D2C5AF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F11AC42-5B71-4DA7-AC51-A0EBEB0D1EE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708E793-DE45-4930-A74A-8CC6CDFB0F6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BA63A8D-4E36-4D7E-9702-D1C937C41BEA}"/>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1E77D36-3E5A-44B4-84A6-DBCFAF0EF73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3A5805E-419A-4B96-A6D7-6157BC59697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004C1E1-6126-4BAF-8581-9100AC7BA5C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36A2FA8-B970-4469-BD01-C2A779C99B33}"/>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98F7930C-0C98-46A4-A834-FEBB9E41676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75228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9" presetClass="emph" presetSubtype="0" fill="hold" nodeType="withEffect">
                                  <p:stCondLst>
                                    <p:cond delay="0"/>
                                  </p:stCondLst>
                                  <p:childTnLst>
                                    <p:animClr clrSpc="rgb" dir="cw">
                                      <p:cBhvr override="childStyle">
                                        <p:cTn id="9" dur="500" fill="hold"/>
                                        <p:tgtEl>
                                          <p:spTgt spid="17">
                                            <p:txEl>
                                              <p:pRg st="0" end="0"/>
                                            </p:txEl>
                                          </p:spTgt>
                                        </p:tgtEl>
                                        <p:attrNameLst>
                                          <p:attrName>style.color</p:attrName>
                                        </p:attrNameLst>
                                      </p:cBhvr>
                                      <p:to>
                                        <a:srgbClr val="000000"/>
                                      </p:to>
                                    </p:animClr>
                                    <p:animClr clrSpc="rgb" dir="cw">
                                      <p:cBhvr>
                                        <p:cTn id="10" dur="500" fill="hold"/>
                                        <p:tgtEl>
                                          <p:spTgt spid="17">
                                            <p:txEl>
                                              <p:pRg st="0" end="0"/>
                                            </p:txEl>
                                          </p:spTgt>
                                        </p:tgtEl>
                                        <p:attrNameLst>
                                          <p:attrName>fillcolor</p:attrName>
                                        </p:attrNameLst>
                                      </p:cBhvr>
                                      <p:to>
                                        <a:srgbClr val="000000"/>
                                      </p:to>
                                    </p:animClr>
                                    <p:set>
                                      <p:cBhvr>
                                        <p:cTn id="11" dur="500" fill="hold"/>
                                        <p:tgtEl>
                                          <p:spTgt spid="17">
                                            <p:txEl>
                                              <p:pRg st="0" end="0"/>
                                            </p:txEl>
                                          </p:spTgt>
                                        </p:tgtEl>
                                        <p:attrNameLst>
                                          <p:attrName>fill.type</p:attrName>
                                        </p:attrNameLst>
                                      </p:cBhvr>
                                      <p:to>
                                        <p:strVal val="solid"/>
                                      </p:to>
                                    </p:set>
                                    <p:set>
                                      <p:cBhvr>
                                        <p:cTn id="12" dur="500" fill="hold"/>
                                        <p:tgtEl>
                                          <p:spTgt spid="17">
                                            <p:txEl>
                                              <p:pRg st="0" end="0"/>
                                            </p:txEl>
                                          </p:spTgt>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17">
                                            <p:txEl>
                                              <p:pRg st="1" end="1"/>
                                            </p:txEl>
                                          </p:spTgt>
                                        </p:tgtEl>
                                        <p:attrNameLst>
                                          <p:attrName>style.color</p:attrName>
                                        </p:attrNameLst>
                                      </p:cBhvr>
                                      <p:to>
                                        <a:srgbClr val="000000"/>
                                      </p:to>
                                    </p:animClr>
                                    <p:animClr clrSpc="rgb" dir="cw">
                                      <p:cBhvr>
                                        <p:cTn id="17" dur="500" fill="hold"/>
                                        <p:tgtEl>
                                          <p:spTgt spid="17">
                                            <p:txEl>
                                              <p:pRg st="1" end="1"/>
                                            </p:txEl>
                                          </p:spTgt>
                                        </p:tgtEl>
                                        <p:attrNameLst>
                                          <p:attrName>fillcolor</p:attrName>
                                        </p:attrNameLst>
                                      </p:cBhvr>
                                      <p:to>
                                        <a:srgbClr val="000000"/>
                                      </p:to>
                                    </p:animClr>
                                    <p:set>
                                      <p:cBhvr>
                                        <p:cTn id="18" dur="500" fill="hold"/>
                                        <p:tgtEl>
                                          <p:spTgt spid="17">
                                            <p:txEl>
                                              <p:pRg st="1" end="1"/>
                                            </p:txEl>
                                          </p:spTgt>
                                        </p:tgtEl>
                                        <p:attrNameLst>
                                          <p:attrName>fill.type</p:attrName>
                                        </p:attrNameLst>
                                      </p:cBhvr>
                                      <p:to>
                                        <p:strVal val="solid"/>
                                      </p:to>
                                    </p:set>
                                    <p:set>
                                      <p:cBhvr>
                                        <p:cTn id="19" dur="500" fill="hold"/>
                                        <p:tgtEl>
                                          <p:spTgt spid="17">
                                            <p:txEl>
                                              <p:pRg st="1" end="1"/>
                                            </p:txEl>
                                          </p:spTgt>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nodeType="clickEffect">
                                  <p:stCondLst>
                                    <p:cond delay="0"/>
                                  </p:stCondLst>
                                  <p:childTnLst>
                                    <p:animClr clrSpc="rgb" dir="cw">
                                      <p:cBhvr override="childStyle">
                                        <p:cTn id="23" dur="500" fill="hold"/>
                                        <p:tgtEl>
                                          <p:spTgt spid="17">
                                            <p:txEl>
                                              <p:pRg st="2" end="2"/>
                                            </p:txEl>
                                          </p:spTgt>
                                        </p:tgtEl>
                                        <p:attrNameLst>
                                          <p:attrName>style.color</p:attrName>
                                        </p:attrNameLst>
                                      </p:cBhvr>
                                      <p:to>
                                        <a:srgbClr val="000000"/>
                                      </p:to>
                                    </p:animClr>
                                    <p:animClr clrSpc="rgb" dir="cw">
                                      <p:cBhvr>
                                        <p:cTn id="24" dur="500" fill="hold"/>
                                        <p:tgtEl>
                                          <p:spTgt spid="17">
                                            <p:txEl>
                                              <p:pRg st="2" end="2"/>
                                            </p:txEl>
                                          </p:spTgt>
                                        </p:tgtEl>
                                        <p:attrNameLst>
                                          <p:attrName>fillcolor</p:attrName>
                                        </p:attrNameLst>
                                      </p:cBhvr>
                                      <p:to>
                                        <a:srgbClr val="000000"/>
                                      </p:to>
                                    </p:animClr>
                                    <p:set>
                                      <p:cBhvr>
                                        <p:cTn id="25" dur="500" fill="hold"/>
                                        <p:tgtEl>
                                          <p:spTgt spid="17">
                                            <p:txEl>
                                              <p:pRg st="2" end="2"/>
                                            </p:txEl>
                                          </p:spTgt>
                                        </p:tgtEl>
                                        <p:attrNameLst>
                                          <p:attrName>fill.type</p:attrName>
                                        </p:attrNameLst>
                                      </p:cBhvr>
                                      <p:to>
                                        <p:strVal val="solid"/>
                                      </p:to>
                                    </p:set>
                                    <p:set>
                                      <p:cBhvr>
                                        <p:cTn id="26" dur="500" fill="hold"/>
                                        <p:tgtEl>
                                          <p:spTgt spid="17">
                                            <p:txEl>
                                              <p:pRg st="2" end="2"/>
                                            </p:txEl>
                                          </p:spTgt>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nodeType="clickEffect">
                                  <p:stCondLst>
                                    <p:cond delay="0"/>
                                  </p:stCondLst>
                                  <p:childTnLst>
                                    <p:animClr clrSpc="rgb" dir="cw">
                                      <p:cBhvr override="childStyle">
                                        <p:cTn id="30" dur="500" fill="hold"/>
                                        <p:tgtEl>
                                          <p:spTgt spid="17">
                                            <p:txEl>
                                              <p:pRg st="3" end="3"/>
                                            </p:txEl>
                                          </p:spTgt>
                                        </p:tgtEl>
                                        <p:attrNameLst>
                                          <p:attrName>style.color</p:attrName>
                                        </p:attrNameLst>
                                      </p:cBhvr>
                                      <p:to>
                                        <a:srgbClr val="000000"/>
                                      </p:to>
                                    </p:animClr>
                                    <p:animClr clrSpc="rgb" dir="cw">
                                      <p:cBhvr>
                                        <p:cTn id="31" dur="500" fill="hold"/>
                                        <p:tgtEl>
                                          <p:spTgt spid="17">
                                            <p:txEl>
                                              <p:pRg st="3" end="3"/>
                                            </p:txEl>
                                          </p:spTgt>
                                        </p:tgtEl>
                                        <p:attrNameLst>
                                          <p:attrName>fillcolor</p:attrName>
                                        </p:attrNameLst>
                                      </p:cBhvr>
                                      <p:to>
                                        <a:srgbClr val="000000"/>
                                      </p:to>
                                    </p:animClr>
                                    <p:set>
                                      <p:cBhvr>
                                        <p:cTn id="32" dur="500" fill="hold"/>
                                        <p:tgtEl>
                                          <p:spTgt spid="17">
                                            <p:txEl>
                                              <p:pRg st="3" end="3"/>
                                            </p:txEl>
                                          </p:spTgt>
                                        </p:tgtEl>
                                        <p:attrNameLst>
                                          <p:attrName>fill.type</p:attrName>
                                        </p:attrNameLst>
                                      </p:cBhvr>
                                      <p:to>
                                        <p:strVal val="solid"/>
                                      </p:to>
                                    </p:set>
                                    <p:set>
                                      <p:cBhvr>
                                        <p:cTn id="33" dur="500" fill="hold"/>
                                        <p:tgtEl>
                                          <p:spTgt spid="17">
                                            <p:txEl>
                                              <p:pRg st="3" end="3"/>
                                            </p:txEl>
                                          </p:spTgt>
                                        </p:tgtEl>
                                        <p:attrNameLst>
                                          <p:attrName>fill.on</p:attrName>
                                        </p:attrNameLst>
                                      </p:cBhvr>
                                      <p:to>
                                        <p:strVal val="true"/>
                                      </p:to>
                                    </p:set>
                                  </p:childTnLst>
                                </p:cTn>
                              </p:par>
                              <p:par>
                                <p:cTn id="34" presetID="19" presetClass="emph" presetSubtype="0" fill="hold" nodeType="withEffect">
                                  <p:stCondLst>
                                    <p:cond delay="0"/>
                                  </p:stCondLst>
                                  <p:childTnLst>
                                    <p:animClr clrSpc="rgb" dir="cw">
                                      <p:cBhvr override="childStyle">
                                        <p:cTn id="35" dur="500" fill="hold"/>
                                        <p:tgtEl>
                                          <p:spTgt spid="17">
                                            <p:txEl>
                                              <p:pRg st="4" end="4"/>
                                            </p:txEl>
                                          </p:spTgt>
                                        </p:tgtEl>
                                        <p:attrNameLst>
                                          <p:attrName>style.color</p:attrName>
                                        </p:attrNameLst>
                                      </p:cBhvr>
                                      <p:to>
                                        <a:srgbClr val="000000"/>
                                      </p:to>
                                    </p:animClr>
                                    <p:animClr clrSpc="rgb" dir="cw">
                                      <p:cBhvr>
                                        <p:cTn id="36" dur="500" fill="hold"/>
                                        <p:tgtEl>
                                          <p:spTgt spid="17">
                                            <p:txEl>
                                              <p:pRg st="4" end="4"/>
                                            </p:txEl>
                                          </p:spTgt>
                                        </p:tgtEl>
                                        <p:attrNameLst>
                                          <p:attrName>fillcolor</p:attrName>
                                        </p:attrNameLst>
                                      </p:cBhvr>
                                      <p:to>
                                        <a:srgbClr val="000000"/>
                                      </p:to>
                                    </p:animClr>
                                    <p:set>
                                      <p:cBhvr>
                                        <p:cTn id="37" dur="500" fill="hold"/>
                                        <p:tgtEl>
                                          <p:spTgt spid="17">
                                            <p:txEl>
                                              <p:pRg st="4" end="4"/>
                                            </p:txEl>
                                          </p:spTgt>
                                        </p:tgtEl>
                                        <p:attrNameLst>
                                          <p:attrName>fill.type</p:attrName>
                                        </p:attrNameLst>
                                      </p:cBhvr>
                                      <p:to>
                                        <p:strVal val="solid"/>
                                      </p:to>
                                    </p:set>
                                    <p:set>
                                      <p:cBhvr>
                                        <p:cTn id="38" dur="500" fill="hold"/>
                                        <p:tgtEl>
                                          <p:spTgt spid="17">
                                            <p:txEl>
                                              <p:pRg st="4" end="4"/>
                                            </p:txEl>
                                          </p:spTgt>
                                        </p:tgtEl>
                                        <p:attrNameLst>
                                          <p:attrName>fill.on</p:attrName>
                                        </p:attrNameLst>
                                      </p:cBhvr>
                                      <p:to>
                                        <p:strVal val="true"/>
                                      </p:to>
                                    </p:set>
                                  </p:childTnLst>
                                </p:cTn>
                              </p:par>
                              <p:par>
                                <p:cTn id="39" presetID="19" presetClass="emph" presetSubtype="0" fill="hold" nodeType="withEffect">
                                  <p:stCondLst>
                                    <p:cond delay="0"/>
                                  </p:stCondLst>
                                  <p:childTnLst>
                                    <p:animClr clrSpc="rgb" dir="cw">
                                      <p:cBhvr override="childStyle">
                                        <p:cTn id="40" dur="500" fill="hold"/>
                                        <p:tgtEl>
                                          <p:spTgt spid="17">
                                            <p:txEl>
                                              <p:pRg st="5" end="5"/>
                                            </p:txEl>
                                          </p:spTgt>
                                        </p:tgtEl>
                                        <p:attrNameLst>
                                          <p:attrName>style.color</p:attrName>
                                        </p:attrNameLst>
                                      </p:cBhvr>
                                      <p:to>
                                        <a:srgbClr val="000000"/>
                                      </p:to>
                                    </p:animClr>
                                    <p:animClr clrSpc="rgb" dir="cw">
                                      <p:cBhvr>
                                        <p:cTn id="41" dur="500" fill="hold"/>
                                        <p:tgtEl>
                                          <p:spTgt spid="17">
                                            <p:txEl>
                                              <p:pRg st="5" end="5"/>
                                            </p:txEl>
                                          </p:spTgt>
                                        </p:tgtEl>
                                        <p:attrNameLst>
                                          <p:attrName>fillcolor</p:attrName>
                                        </p:attrNameLst>
                                      </p:cBhvr>
                                      <p:to>
                                        <a:srgbClr val="000000"/>
                                      </p:to>
                                    </p:animClr>
                                    <p:set>
                                      <p:cBhvr>
                                        <p:cTn id="42" dur="500" fill="hold"/>
                                        <p:tgtEl>
                                          <p:spTgt spid="17">
                                            <p:txEl>
                                              <p:pRg st="5" end="5"/>
                                            </p:txEl>
                                          </p:spTgt>
                                        </p:tgtEl>
                                        <p:attrNameLst>
                                          <p:attrName>fill.type</p:attrName>
                                        </p:attrNameLst>
                                      </p:cBhvr>
                                      <p:to>
                                        <p:strVal val="solid"/>
                                      </p:to>
                                    </p:set>
                                    <p:set>
                                      <p:cBhvr>
                                        <p:cTn id="43" dur="500" fill="hold"/>
                                        <p:tgtEl>
                                          <p:spTgt spid="17">
                                            <p:txEl>
                                              <p:pRg st="5" end="5"/>
                                            </p:txEl>
                                          </p:spTgt>
                                        </p:tgtEl>
                                        <p:attrNameLst>
                                          <p:attrName>fill.on</p:attrName>
                                        </p:attrNameLst>
                                      </p:cBhvr>
                                      <p:to>
                                        <p:strVal val="true"/>
                                      </p:to>
                                    </p:set>
                                  </p:childTnLst>
                                </p:cTn>
                              </p:par>
                              <p:par>
                                <p:cTn id="44" presetID="19" presetClass="emph" presetSubtype="0" fill="hold" nodeType="withEffect">
                                  <p:stCondLst>
                                    <p:cond delay="0"/>
                                  </p:stCondLst>
                                  <p:childTnLst>
                                    <p:animClr clrSpc="rgb" dir="cw">
                                      <p:cBhvr override="childStyle">
                                        <p:cTn id="45" dur="500" fill="hold"/>
                                        <p:tgtEl>
                                          <p:spTgt spid="17">
                                            <p:txEl>
                                              <p:pRg st="6" end="6"/>
                                            </p:txEl>
                                          </p:spTgt>
                                        </p:tgtEl>
                                        <p:attrNameLst>
                                          <p:attrName>style.color</p:attrName>
                                        </p:attrNameLst>
                                      </p:cBhvr>
                                      <p:to>
                                        <a:srgbClr val="000000"/>
                                      </p:to>
                                    </p:animClr>
                                    <p:animClr clrSpc="rgb" dir="cw">
                                      <p:cBhvr>
                                        <p:cTn id="46" dur="500" fill="hold"/>
                                        <p:tgtEl>
                                          <p:spTgt spid="17">
                                            <p:txEl>
                                              <p:pRg st="6" end="6"/>
                                            </p:txEl>
                                          </p:spTgt>
                                        </p:tgtEl>
                                        <p:attrNameLst>
                                          <p:attrName>fillcolor</p:attrName>
                                        </p:attrNameLst>
                                      </p:cBhvr>
                                      <p:to>
                                        <a:srgbClr val="000000"/>
                                      </p:to>
                                    </p:animClr>
                                    <p:set>
                                      <p:cBhvr>
                                        <p:cTn id="47" dur="500" fill="hold"/>
                                        <p:tgtEl>
                                          <p:spTgt spid="17">
                                            <p:txEl>
                                              <p:pRg st="6" end="6"/>
                                            </p:txEl>
                                          </p:spTgt>
                                        </p:tgtEl>
                                        <p:attrNameLst>
                                          <p:attrName>fill.type</p:attrName>
                                        </p:attrNameLst>
                                      </p:cBhvr>
                                      <p:to>
                                        <p:strVal val="solid"/>
                                      </p:to>
                                    </p:set>
                                    <p:set>
                                      <p:cBhvr>
                                        <p:cTn id="48" dur="500" fill="hold"/>
                                        <p:tgtEl>
                                          <p:spTgt spid="17">
                                            <p:txEl>
                                              <p:pRg st="6" end="6"/>
                                            </p:txEl>
                                          </p:spTgt>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9" presetClass="emph" presetSubtype="0" fill="hold" nodeType="clickEffect">
                                  <p:stCondLst>
                                    <p:cond delay="0"/>
                                  </p:stCondLst>
                                  <p:childTnLst>
                                    <p:animClr clrSpc="rgb" dir="cw">
                                      <p:cBhvr override="childStyle">
                                        <p:cTn id="52" dur="500" fill="hold"/>
                                        <p:tgtEl>
                                          <p:spTgt spid="17">
                                            <p:txEl>
                                              <p:pRg st="7" end="7"/>
                                            </p:txEl>
                                          </p:spTgt>
                                        </p:tgtEl>
                                        <p:attrNameLst>
                                          <p:attrName>style.color</p:attrName>
                                        </p:attrNameLst>
                                      </p:cBhvr>
                                      <p:to>
                                        <a:srgbClr val="000000"/>
                                      </p:to>
                                    </p:animClr>
                                    <p:animClr clrSpc="rgb" dir="cw">
                                      <p:cBhvr>
                                        <p:cTn id="53" dur="500" fill="hold"/>
                                        <p:tgtEl>
                                          <p:spTgt spid="17">
                                            <p:txEl>
                                              <p:pRg st="7" end="7"/>
                                            </p:txEl>
                                          </p:spTgt>
                                        </p:tgtEl>
                                        <p:attrNameLst>
                                          <p:attrName>fillcolor</p:attrName>
                                        </p:attrNameLst>
                                      </p:cBhvr>
                                      <p:to>
                                        <a:srgbClr val="000000"/>
                                      </p:to>
                                    </p:animClr>
                                    <p:set>
                                      <p:cBhvr>
                                        <p:cTn id="54" dur="500" fill="hold"/>
                                        <p:tgtEl>
                                          <p:spTgt spid="17">
                                            <p:txEl>
                                              <p:pRg st="7" end="7"/>
                                            </p:txEl>
                                          </p:spTgt>
                                        </p:tgtEl>
                                        <p:attrNameLst>
                                          <p:attrName>fill.type</p:attrName>
                                        </p:attrNameLst>
                                      </p:cBhvr>
                                      <p:to>
                                        <p:strVal val="solid"/>
                                      </p:to>
                                    </p:set>
                                    <p:set>
                                      <p:cBhvr>
                                        <p:cTn id="55" dur="500" fill="hold"/>
                                        <p:tgtEl>
                                          <p:spTgt spid="17">
                                            <p:txEl>
                                              <p:pRg st="7" end="7"/>
                                            </p:txEl>
                                          </p:spTgt>
                                        </p:tgtEl>
                                        <p:attrNameLst>
                                          <p:attrName>fill.on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19" presetClass="emph" presetSubtype="0" fill="hold" nodeType="clickEffect">
                                  <p:stCondLst>
                                    <p:cond delay="0"/>
                                  </p:stCondLst>
                                  <p:childTnLst>
                                    <p:animClr clrSpc="rgb" dir="cw">
                                      <p:cBhvr override="childStyle">
                                        <p:cTn id="59" dur="500" fill="hold"/>
                                        <p:tgtEl>
                                          <p:spTgt spid="17">
                                            <p:txEl>
                                              <p:pRg st="8" end="8"/>
                                            </p:txEl>
                                          </p:spTgt>
                                        </p:tgtEl>
                                        <p:attrNameLst>
                                          <p:attrName>style.color</p:attrName>
                                        </p:attrNameLst>
                                      </p:cBhvr>
                                      <p:to>
                                        <a:srgbClr val="000000"/>
                                      </p:to>
                                    </p:animClr>
                                    <p:animClr clrSpc="rgb" dir="cw">
                                      <p:cBhvr>
                                        <p:cTn id="60" dur="500" fill="hold"/>
                                        <p:tgtEl>
                                          <p:spTgt spid="17">
                                            <p:txEl>
                                              <p:pRg st="8" end="8"/>
                                            </p:txEl>
                                          </p:spTgt>
                                        </p:tgtEl>
                                        <p:attrNameLst>
                                          <p:attrName>fillcolor</p:attrName>
                                        </p:attrNameLst>
                                      </p:cBhvr>
                                      <p:to>
                                        <a:srgbClr val="000000"/>
                                      </p:to>
                                    </p:animClr>
                                    <p:set>
                                      <p:cBhvr>
                                        <p:cTn id="61" dur="500" fill="hold"/>
                                        <p:tgtEl>
                                          <p:spTgt spid="17">
                                            <p:txEl>
                                              <p:pRg st="8" end="8"/>
                                            </p:txEl>
                                          </p:spTgt>
                                        </p:tgtEl>
                                        <p:attrNameLst>
                                          <p:attrName>fill.type</p:attrName>
                                        </p:attrNameLst>
                                      </p:cBhvr>
                                      <p:to>
                                        <p:strVal val="solid"/>
                                      </p:to>
                                    </p:set>
                                    <p:set>
                                      <p:cBhvr>
                                        <p:cTn id="62" dur="500" fill="hold"/>
                                        <p:tgtEl>
                                          <p:spTgt spid="17">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elated image">
            <a:extLst>
              <a:ext uri="{FF2B5EF4-FFF2-40B4-BE49-F238E27FC236}">
                <a16:creationId xmlns:a16="http://schemas.microsoft.com/office/drawing/2014/main" id="{834E084D-A70B-4EEB-A665-A34570B61F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5398" y="251361"/>
            <a:ext cx="1120239" cy="11202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Conciseness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14</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95465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Get to the Point</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Time- and cost-saving</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At this time = </a:t>
            </a:r>
            <a:r>
              <a:rPr lang="en-US" sz="2000" b="1" dirty="0">
                <a:solidFill>
                  <a:schemeClr val="bg1">
                    <a:lumMod val="85000"/>
                  </a:schemeClr>
                </a:solidFill>
                <a:latin typeface="Candara" pitchFamily="34" charset="0"/>
                <a:cs typeface="Arial" pitchFamily="34" charset="0"/>
              </a:rPr>
              <a:t>Now</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Due to the fact = </a:t>
            </a:r>
            <a:r>
              <a:rPr lang="en-US" sz="2000" b="1" dirty="0">
                <a:solidFill>
                  <a:schemeClr val="bg1">
                    <a:lumMod val="85000"/>
                  </a:schemeClr>
                </a:solidFill>
                <a:latin typeface="Candara" pitchFamily="34" charset="0"/>
                <a:cs typeface="Arial" pitchFamily="34" charset="0"/>
              </a:rPr>
              <a:t>Because</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We hereby wish to let you know that our company appreciates your confidence = </a:t>
            </a:r>
            <a:r>
              <a:rPr lang="en-US" sz="2000" b="1" dirty="0">
                <a:solidFill>
                  <a:schemeClr val="bg1">
                    <a:lumMod val="85000"/>
                  </a:schemeClr>
                </a:solidFill>
                <a:latin typeface="Candara" pitchFamily="34" charset="0"/>
                <a:cs typeface="Arial" pitchFamily="34" charset="0"/>
              </a:rPr>
              <a:t>We appreciate your confidence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D60A1FCD-1E58-422E-A8E1-E15A34F094AC}"/>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E5D64A29-D044-45AF-936B-B9FC5AE6DF4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3363C7EA-BBF6-4FCD-A5FD-F76FE7FC53C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A5D965F3-E126-49F9-8EAB-DB49DB6095C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D99EC10F-DEFD-4EDA-93B5-8A1A2C88331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43831F82-C601-4D0A-8771-D2330FFA3E8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F3B6291D-6E1F-47B6-B04B-5A2F1DD2DDA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DF1D6ED0-9686-42A4-877D-3CBB871D5AE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16A45D2B-AFC4-4348-81CD-CD1E9ED0837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2ECCEEA2-B898-4649-98D5-496B951720B2}"/>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9FEDF492-7B26-4478-ADB0-5F2D305C958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DD07049-FE3D-4A2C-8B9F-C855E357873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BA29676-AE3E-4FDA-811C-805D1FABDFB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F9A980F-2623-496A-A101-DFB299E1514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4D92935-F7A3-43C4-A89A-D4B225F76C4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9F7A631-1950-4B01-A7C9-FF07569381FC}"/>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55FF3F4-FF0D-42DA-81C3-1AC000FBD76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65193D3-00F1-4E32-A1B3-2B189B54C9E4}"/>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79F176A9-9394-49D1-878A-69451B74628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04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000000"/>
                                      </p:to>
                                    </p:animClr>
                                    <p:animClr clrSpc="rgb" dir="cw">
                                      <p:cBhvr>
                                        <p:cTn id="7" dur="500" fill="hold"/>
                                        <p:tgtEl>
                                          <p:spTgt spid="17">
                                            <p:txEl>
                                              <p:pRg st="1" end="1"/>
                                            </p:txEl>
                                          </p:spTgt>
                                        </p:tgtEl>
                                        <p:attrNameLst>
                                          <p:attrName>fillcolor</p:attrName>
                                        </p:attrNameLst>
                                      </p:cBhvr>
                                      <p:to>
                                        <a:srgbClr val="000000"/>
                                      </p:to>
                                    </p:animClr>
                                    <p:set>
                                      <p:cBhvr>
                                        <p:cTn id="8" dur="500" fill="hold"/>
                                        <p:tgtEl>
                                          <p:spTgt spid="17">
                                            <p:txEl>
                                              <p:pRg st="1" end="1"/>
                                            </p:txEl>
                                          </p:spTgt>
                                        </p:tgtEl>
                                        <p:attrNameLst>
                                          <p:attrName>fill.type</p:attrName>
                                        </p:attrNameLst>
                                      </p:cBhvr>
                                      <p:to>
                                        <p:strVal val="solid"/>
                                      </p:to>
                                    </p:set>
                                    <p:set>
                                      <p:cBhvr>
                                        <p:cTn id="9" dur="500" fill="hold"/>
                                        <p:tgtEl>
                                          <p:spTgt spid="17">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7">
                                            <p:txEl>
                                              <p:pRg st="2" end="2"/>
                                            </p:txEl>
                                          </p:spTgt>
                                        </p:tgtEl>
                                        <p:attrNameLst>
                                          <p:attrName>style.color</p:attrName>
                                        </p:attrNameLst>
                                      </p:cBhvr>
                                      <p:to>
                                        <a:srgbClr val="000000"/>
                                      </p:to>
                                    </p:animClr>
                                    <p:animClr clrSpc="rgb" dir="cw">
                                      <p:cBhvr>
                                        <p:cTn id="14" dur="500" fill="hold"/>
                                        <p:tgtEl>
                                          <p:spTgt spid="17">
                                            <p:txEl>
                                              <p:pRg st="2" end="2"/>
                                            </p:txEl>
                                          </p:spTgt>
                                        </p:tgtEl>
                                        <p:attrNameLst>
                                          <p:attrName>fillcolor</p:attrName>
                                        </p:attrNameLst>
                                      </p:cBhvr>
                                      <p:to>
                                        <a:srgbClr val="000000"/>
                                      </p:to>
                                    </p:animClr>
                                    <p:set>
                                      <p:cBhvr>
                                        <p:cTn id="15" dur="500" fill="hold"/>
                                        <p:tgtEl>
                                          <p:spTgt spid="17">
                                            <p:txEl>
                                              <p:pRg st="2" end="2"/>
                                            </p:txEl>
                                          </p:spTgt>
                                        </p:tgtEl>
                                        <p:attrNameLst>
                                          <p:attrName>fill.type</p:attrName>
                                        </p:attrNameLst>
                                      </p:cBhvr>
                                      <p:to>
                                        <p:strVal val="solid"/>
                                      </p:to>
                                    </p:set>
                                    <p:set>
                                      <p:cBhvr>
                                        <p:cTn id="16" dur="500" fill="hold"/>
                                        <p:tgtEl>
                                          <p:spTgt spid="17">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7">
                                            <p:txEl>
                                              <p:pRg st="3" end="3"/>
                                            </p:txEl>
                                          </p:spTgt>
                                        </p:tgtEl>
                                        <p:attrNameLst>
                                          <p:attrName>style.color</p:attrName>
                                        </p:attrNameLst>
                                      </p:cBhvr>
                                      <p:to>
                                        <a:srgbClr val="000000"/>
                                      </p:to>
                                    </p:animClr>
                                    <p:animClr clrSpc="rgb" dir="cw">
                                      <p:cBhvr>
                                        <p:cTn id="21" dur="500" fill="hold"/>
                                        <p:tgtEl>
                                          <p:spTgt spid="17">
                                            <p:txEl>
                                              <p:pRg st="3" end="3"/>
                                            </p:txEl>
                                          </p:spTgt>
                                        </p:tgtEl>
                                        <p:attrNameLst>
                                          <p:attrName>fillcolor</p:attrName>
                                        </p:attrNameLst>
                                      </p:cBhvr>
                                      <p:to>
                                        <a:srgbClr val="000000"/>
                                      </p:to>
                                    </p:animClr>
                                    <p:set>
                                      <p:cBhvr>
                                        <p:cTn id="22" dur="500" fill="hold"/>
                                        <p:tgtEl>
                                          <p:spTgt spid="17">
                                            <p:txEl>
                                              <p:pRg st="3" end="3"/>
                                            </p:txEl>
                                          </p:spTgt>
                                        </p:tgtEl>
                                        <p:attrNameLst>
                                          <p:attrName>fill.type</p:attrName>
                                        </p:attrNameLst>
                                      </p:cBhvr>
                                      <p:to>
                                        <p:strVal val="solid"/>
                                      </p:to>
                                    </p:set>
                                    <p:set>
                                      <p:cBhvr>
                                        <p:cTn id="23" dur="500" fill="hold"/>
                                        <p:tgtEl>
                                          <p:spTgt spid="17">
                                            <p:txEl>
                                              <p:pRg st="3" end="3"/>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17">
                                            <p:txEl>
                                              <p:pRg st="4" end="4"/>
                                            </p:txEl>
                                          </p:spTgt>
                                        </p:tgtEl>
                                        <p:attrNameLst>
                                          <p:attrName>style.color</p:attrName>
                                        </p:attrNameLst>
                                      </p:cBhvr>
                                      <p:to>
                                        <a:srgbClr val="000000"/>
                                      </p:to>
                                    </p:animClr>
                                    <p:animClr clrSpc="rgb" dir="cw">
                                      <p:cBhvr>
                                        <p:cTn id="28" dur="500" fill="hold"/>
                                        <p:tgtEl>
                                          <p:spTgt spid="17">
                                            <p:txEl>
                                              <p:pRg st="4" end="4"/>
                                            </p:txEl>
                                          </p:spTgt>
                                        </p:tgtEl>
                                        <p:attrNameLst>
                                          <p:attrName>fillcolor</p:attrName>
                                        </p:attrNameLst>
                                      </p:cBhvr>
                                      <p:to>
                                        <a:srgbClr val="000000"/>
                                      </p:to>
                                    </p:animClr>
                                    <p:set>
                                      <p:cBhvr>
                                        <p:cTn id="29" dur="500" fill="hold"/>
                                        <p:tgtEl>
                                          <p:spTgt spid="17">
                                            <p:txEl>
                                              <p:pRg st="4" end="4"/>
                                            </p:txEl>
                                          </p:spTgt>
                                        </p:tgtEl>
                                        <p:attrNameLst>
                                          <p:attrName>fill.type</p:attrName>
                                        </p:attrNameLst>
                                      </p:cBhvr>
                                      <p:to>
                                        <p:strVal val="solid"/>
                                      </p:to>
                                    </p:set>
                                    <p:set>
                                      <p:cBhvr>
                                        <p:cTn id="30" dur="500" fill="hold"/>
                                        <p:tgtEl>
                                          <p:spTgt spid="1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elated image">
            <a:extLst>
              <a:ext uri="{FF2B5EF4-FFF2-40B4-BE49-F238E27FC236}">
                <a16:creationId xmlns:a16="http://schemas.microsoft.com/office/drawing/2014/main" id="{834E084D-A70B-4EEB-A665-A34570B61F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5398" y="251361"/>
            <a:ext cx="1120239" cy="11202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Conciseness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15</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80131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Examples</a:t>
            </a:r>
          </a:p>
          <a:p>
            <a:pPr marL="914400"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Employed the </a:t>
            </a:r>
            <a:r>
              <a:rPr lang="en-US" altLang="en-US" sz="2000" b="1" dirty="0">
                <a:solidFill>
                  <a:schemeClr val="bg1">
                    <a:lumMod val="85000"/>
                  </a:schemeClr>
                </a:solidFill>
                <a:latin typeface="Candara" pitchFamily="34" charset="0"/>
                <a:cs typeface="Arial" pitchFamily="34" charset="0"/>
              </a:rPr>
              <a:t>use</a:t>
            </a:r>
            <a:r>
              <a:rPr lang="en-US" altLang="en-US" sz="2000" dirty="0">
                <a:solidFill>
                  <a:schemeClr val="bg1">
                    <a:lumMod val="85000"/>
                  </a:schemeClr>
                </a:solidFill>
                <a:latin typeface="Candara" pitchFamily="34" charset="0"/>
                <a:cs typeface="Arial" pitchFamily="34" charset="0"/>
              </a:rPr>
              <a:t> of</a:t>
            </a:r>
          </a:p>
          <a:p>
            <a:pPr marL="914400"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Basic </a:t>
            </a:r>
            <a:r>
              <a:rPr lang="en-US" altLang="en-US" sz="2000" b="1" dirty="0">
                <a:solidFill>
                  <a:schemeClr val="bg1">
                    <a:lumMod val="85000"/>
                  </a:schemeClr>
                </a:solidFill>
                <a:latin typeface="Candara" pitchFamily="34" charset="0"/>
                <a:cs typeface="Arial" pitchFamily="34" charset="0"/>
              </a:rPr>
              <a:t>fundamentals</a:t>
            </a:r>
            <a:r>
              <a:rPr lang="en-US" altLang="en-US" sz="2000" dirty="0">
                <a:solidFill>
                  <a:schemeClr val="bg1">
                    <a:lumMod val="85000"/>
                  </a:schemeClr>
                </a:solidFill>
                <a:latin typeface="Candara" pitchFamily="34" charset="0"/>
                <a:cs typeface="Arial" pitchFamily="34" charset="0"/>
              </a:rPr>
              <a:t> </a:t>
            </a:r>
          </a:p>
          <a:p>
            <a:pPr marL="914400"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Completely </a:t>
            </a:r>
            <a:r>
              <a:rPr lang="en-US" altLang="en-US" sz="2000" b="1" dirty="0">
                <a:solidFill>
                  <a:schemeClr val="bg1">
                    <a:lumMod val="85000"/>
                  </a:schemeClr>
                </a:solidFill>
                <a:latin typeface="Candara" pitchFamily="34" charset="0"/>
                <a:cs typeface="Arial" pitchFamily="34" charset="0"/>
              </a:rPr>
              <a:t>eliminate</a:t>
            </a:r>
            <a:r>
              <a:rPr lang="en-US" altLang="en-US" sz="2000" dirty="0">
                <a:solidFill>
                  <a:schemeClr val="bg1">
                    <a:lumMod val="85000"/>
                  </a:schemeClr>
                </a:solidFill>
                <a:latin typeface="Candara" pitchFamily="34" charset="0"/>
                <a:cs typeface="Arial" pitchFamily="34" charset="0"/>
              </a:rPr>
              <a:t> </a:t>
            </a:r>
          </a:p>
          <a:p>
            <a:pPr marL="914400" lvl="1" indent="-457200" algn="just">
              <a:lnSpc>
                <a:spcPct val="150000"/>
              </a:lnSpc>
              <a:buFont typeface="Arial" panose="020B0604020202020204" pitchFamily="34" charset="0"/>
              <a:buChar char="•"/>
            </a:pPr>
            <a:r>
              <a:rPr lang="en-US" altLang="en-US" sz="2000" b="1" dirty="0">
                <a:solidFill>
                  <a:schemeClr val="bg1">
                    <a:lumMod val="85000"/>
                  </a:schemeClr>
                </a:solidFill>
                <a:latin typeface="Candara" pitchFamily="34" charset="0"/>
                <a:cs typeface="Arial" pitchFamily="34" charset="0"/>
              </a:rPr>
              <a:t>Alternative</a:t>
            </a:r>
            <a:r>
              <a:rPr lang="en-US" altLang="en-US" sz="2000" dirty="0">
                <a:solidFill>
                  <a:schemeClr val="bg1">
                    <a:lumMod val="85000"/>
                  </a:schemeClr>
                </a:solidFill>
                <a:latin typeface="Candara" pitchFamily="34" charset="0"/>
                <a:cs typeface="Arial" pitchFamily="34" charset="0"/>
              </a:rPr>
              <a:t> choices</a:t>
            </a:r>
          </a:p>
          <a:p>
            <a:pPr marL="914400"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Actual </a:t>
            </a:r>
            <a:r>
              <a:rPr lang="en-US" altLang="en-US" sz="2000" b="1" dirty="0">
                <a:solidFill>
                  <a:schemeClr val="bg1">
                    <a:lumMod val="85000"/>
                  </a:schemeClr>
                </a:solidFill>
                <a:latin typeface="Candara" pitchFamily="34" charset="0"/>
                <a:cs typeface="Arial" pitchFamily="34" charset="0"/>
              </a:rPr>
              <a:t>experience</a:t>
            </a:r>
          </a:p>
          <a:p>
            <a:pPr marL="914400" lvl="1" indent="-457200" algn="just">
              <a:lnSpc>
                <a:spcPct val="150000"/>
              </a:lnSpc>
              <a:buFont typeface="Arial" panose="020B0604020202020204" pitchFamily="34" charset="0"/>
              <a:buChar char="•"/>
            </a:pPr>
            <a:r>
              <a:rPr lang="en-US" altLang="en-US" sz="2000" b="1" dirty="0">
                <a:solidFill>
                  <a:schemeClr val="bg1">
                    <a:lumMod val="85000"/>
                  </a:schemeClr>
                </a:solidFill>
                <a:latin typeface="Candara" pitchFamily="34" charset="0"/>
                <a:cs typeface="Arial" pitchFamily="34" charset="0"/>
              </a:rPr>
              <a:t>Connected</a:t>
            </a:r>
            <a:r>
              <a:rPr lang="en-US" altLang="en-US" sz="2000" dirty="0">
                <a:solidFill>
                  <a:schemeClr val="bg1">
                    <a:lumMod val="85000"/>
                  </a:schemeClr>
                </a:solidFill>
                <a:latin typeface="Candara" pitchFamily="34" charset="0"/>
                <a:cs typeface="Arial" pitchFamily="34" charset="0"/>
              </a:rPr>
              <a:t> together</a:t>
            </a:r>
          </a:p>
          <a:p>
            <a:pPr marL="914400"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Final </a:t>
            </a:r>
            <a:r>
              <a:rPr lang="en-US" altLang="en-US" sz="2000" b="1" dirty="0">
                <a:solidFill>
                  <a:schemeClr val="bg1">
                    <a:lumMod val="85000"/>
                  </a:schemeClr>
                </a:solidFill>
                <a:latin typeface="Candara" pitchFamily="34" charset="0"/>
                <a:cs typeface="Arial" pitchFamily="34" charset="0"/>
              </a:rPr>
              <a:t>result</a:t>
            </a:r>
          </a:p>
          <a:p>
            <a:pPr marL="914400" lvl="1" indent="-457200" algn="just">
              <a:lnSpc>
                <a:spcPct val="150000"/>
              </a:lnSpc>
              <a:buFont typeface="Arial" panose="020B0604020202020204" pitchFamily="34" charset="0"/>
              <a:buChar char="•"/>
            </a:pPr>
            <a:r>
              <a:rPr lang="en-US" altLang="en-US" sz="2000" b="1" dirty="0">
                <a:solidFill>
                  <a:schemeClr val="bg1">
                    <a:lumMod val="85000"/>
                  </a:schemeClr>
                </a:solidFill>
                <a:latin typeface="Candara" pitchFamily="34" charset="0"/>
                <a:cs typeface="Arial" pitchFamily="34" charset="0"/>
              </a:rPr>
              <a:t>Prove</a:t>
            </a:r>
            <a:r>
              <a:rPr lang="en-US" altLang="en-US" sz="2000" dirty="0">
                <a:solidFill>
                  <a:schemeClr val="bg1">
                    <a:lumMod val="85000"/>
                  </a:schemeClr>
                </a:solidFill>
                <a:latin typeface="Candara" pitchFamily="34" charset="0"/>
                <a:cs typeface="Arial" pitchFamily="34" charset="0"/>
              </a:rPr>
              <a:t> conclusively</a:t>
            </a:r>
          </a:p>
          <a:p>
            <a:pPr marL="914400"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In as few words as possible???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D19811E9-65D5-44FC-BE11-7C26D9FDDA87}"/>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C32EB337-0AA0-41D9-B274-06B4516F7DD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9889823B-D2C5-4E6F-8D66-950A89850A1D}"/>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FF029C3A-E050-4429-9F98-6C5ED85BF75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4FABF8A6-EF9A-4697-9BB9-2C066E4C1CC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63D84EE1-8132-4449-87D7-4ACFF9F2E95A}"/>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6CAF450A-6F2B-4BE2-9555-E7D2FF918F7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100753DD-EBA0-4AA4-818D-38393BBC5A9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D3F28BC9-4E76-417F-AE00-DCF6A19A88F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9110BFD8-0241-4048-8F88-DD1E6210A9B0}"/>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856CEEA1-3156-466E-B3C6-8E7C8CE64F4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8571B98-9A06-4F7A-9351-B4D02721038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B83411B-2A5A-4C37-A5BF-6E4C57E0D30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78D434B-9018-4E49-9BEC-39FD6A07148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37D29E7E-48E3-4986-92AE-B184823B657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713E393-2EED-4CF8-9AE1-F715244AE54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B2C6A56-6771-4DCB-AA02-4B9CEF45FDE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7A68A54-BC27-45C4-9FF1-B6869278A44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0BFF5969-F312-46D4-9DE8-061A64CD5BA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28881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000000"/>
                                      </p:to>
                                    </p:animClr>
                                    <p:animClr clrSpc="rgb" dir="cw">
                                      <p:cBhvr>
                                        <p:cTn id="7" dur="500" fill="hold"/>
                                        <p:tgtEl>
                                          <p:spTgt spid="17">
                                            <p:txEl>
                                              <p:pRg st="1" end="1"/>
                                            </p:txEl>
                                          </p:spTgt>
                                        </p:tgtEl>
                                        <p:attrNameLst>
                                          <p:attrName>fillcolor</p:attrName>
                                        </p:attrNameLst>
                                      </p:cBhvr>
                                      <p:to>
                                        <a:srgbClr val="000000"/>
                                      </p:to>
                                    </p:animClr>
                                    <p:set>
                                      <p:cBhvr>
                                        <p:cTn id="8" dur="500" fill="hold"/>
                                        <p:tgtEl>
                                          <p:spTgt spid="17">
                                            <p:txEl>
                                              <p:pRg st="1" end="1"/>
                                            </p:txEl>
                                          </p:spTgt>
                                        </p:tgtEl>
                                        <p:attrNameLst>
                                          <p:attrName>fill.type</p:attrName>
                                        </p:attrNameLst>
                                      </p:cBhvr>
                                      <p:to>
                                        <p:strVal val="solid"/>
                                      </p:to>
                                    </p:set>
                                    <p:set>
                                      <p:cBhvr>
                                        <p:cTn id="9" dur="500" fill="hold"/>
                                        <p:tgtEl>
                                          <p:spTgt spid="17">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7">
                                            <p:txEl>
                                              <p:pRg st="2" end="2"/>
                                            </p:txEl>
                                          </p:spTgt>
                                        </p:tgtEl>
                                        <p:attrNameLst>
                                          <p:attrName>style.color</p:attrName>
                                        </p:attrNameLst>
                                      </p:cBhvr>
                                      <p:to>
                                        <a:srgbClr val="000000"/>
                                      </p:to>
                                    </p:animClr>
                                    <p:animClr clrSpc="rgb" dir="cw">
                                      <p:cBhvr>
                                        <p:cTn id="14" dur="500" fill="hold"/>
                                        <p:tgtEl>
                                          <p:spTgt spid="17">
                                            <p:txEl>
                                              <p:pRg st="2" end="2"/>
                                            </p:txEl>
                                          </p:spTgt>
                                        </p:tgtEl>
                                        <p:attrNameLst>
                                          <p:attrName>fillcolor</p:attrName>
                                        </p:attrNameLst>
                                      </p:cBhvr>
                                      <p:to>
                                        <a:srgbClr val="000000"/>
                                      </p:to>
                                    </p:animClr>
                                    <p:set>
                                      <p:cBhvr>
                                        <p:cTn id="15" dur="500" fill="hold"/>
                                        <p:tgtEl>
                                          <p:spTgt spid="17">
                                            <p:txEl>
                                              <p:pRg st="2" end="2"/>
                                            </p:txEl>
                                          </p:spTgt>
                                        </p:tgtEl>
                                        <p:attrNameLst>
                                          <p:attrName>fill.type</p:attrName>
                                        </p:attrNameLst>
                                      </p:cBhvr>
                                      <p:to>
                                        <p:strVal val="solid"/>
                                      </p:to>
                                    </p:set>
                                    <p:set>
                                      <p:cBhvr>
                                        <p:cTn id="16" dur="500" fill="hold"/>
                                        <p:tgtEl>
                                          <p:spTgt spid="17">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7">
                                            <p:txEl>
                                              <p:pRg st="3" end="3"/>
                                            </p:txEl>
                                          </p:spTgt>
                                        </p:tgtEl>
                                        <p:attrNameLst>
                                          <p:attrName>style.color</p:attrName>
                                        </p:attrNameLst>
                                      </p:cBhvr>
                                      <p:to>
                                        <a:srgbClr val="000000"/>
                                      </p:to>
                                    </p:animClr>
                                    <p:animClr clrSpc="rgb" dir="cw">
                                      <p:cBhvr>
                                        <p:cTn id="21" dur="500" fill="hold"/>
                                        <p:tgtEl>
                                          <p:spTgt spid="17">
                                            <p:txEl>
                                              <p:pRg st="3" end="3"/>
                                            </p:txEl>
                                          </p:spTgt>
                                        </p:tgtEl>
                                        <p:attrNameLst>
                                          <p:attrName>fillcolor</p:attrName>
                                        </p:attrNameLst>
                                      </p:cBhvr>
                                      <p:to>
                                        <a:srgbClr val="000000"/>
                                      </p:to>
                                    </p:animClr>
                                    <p:set>
                                      <p:cBhvr>
                                        <p:cTn id="22" dur="500" fill="hold"/>
                                        <p:tgtEl>
                                          <p:spTgt spid="17">
                                            <p:txEl>
                                              <p:pRg st="3" end="3"/>
                                            </p:txEl>
                                          </p:spTgt>
                                        </p:tgtEl>
                                        <p:attrNameLst>
                                          <p:attrName>fill.type</p:attrName>
                                        </p:attrNameLst>
                                      </p:cBhvr>
                                      <p:to>
                                        <p:strVal val="solid"/>
                                      </p:to>
                                    </p:set>
                                    <p:set>
                                      <p:cBhvr>
                                        <p:cTn id="23" dur="500" fill="hold"/>
                                        <p:tgtEl>
                                          <p:spTgt spid="17">
                                            <p:txEl>
                                              <p:pRg st="3" end="3"/>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17">
                                            <p:txEl>
                                              <p:pRg st="4" end="4"/>
                                            </p:txEl>
                                          </p:spTgt>
                                        </p:tgtEl>
                                        <p:attrNameLst>
                                          <p:attrName>style.color</p:attrName>
                                        </p:attrNameLst>
                                      </p:cBhvr>
                                      <p:to>
                                        <a:srgbClr val="000000"/>
                                      </p:to>
                                    </p:animClr>
                                    <p:animClr clrSpc="rgb" dir="cw">
                                      <p:cBhvr>
                                        <p:cTn id="28" dur="500" fill="hold"/>
                                        <p:tgtEl>
                                          <p:spTgt spid="17">
                                            <p:txEl>
                                              <p:pRg st="4" end="4"/>
                                            </p:txEl>
                                          </p:spTgt>
                                        </p:tgtEl>
                                        <p:attrNameLst>
                                          <p:attrName>fillcolor</p:attrName>
                                        </p:attrNameLst>
                                      </p:cBhvr>
                                      <p:to>
                                        <a:srgbClr val="000000"/>
                                      </p:to>
                                    </p:animClr>
                                    <p:set>
                                      <p:cBhvr>
                                        <p:cTn id="29" dur="500" fill="hold"/>
                                        <p:tgtEl>
                                          <p:spTgt spid="17">
                                            <p:txEl>
                                              <p:pRg st="4" end="4"/>
                                            </p:txEl>
                                          </p:spTgt>
                                        </p:tgtEl>
                                        <p:attrNameLst>
                                          <p:attrName>fill.type</p:attrName>
                                        </p:attrNameLst>
                                      </p:cBhvr>
                                      <p:to>
                                        <p:strVal val="solid"/>
                                      </p:to>
                                    </p:set>
                                    <p:set>
                                      <p:cBhvr>
                                        <p:cTn id="30" dur="500" fill="hold"/>
                                        <p:tgtEl>
                                          <p:spTgt spid="17">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17">
                                            <p:txEl>
                                              <p:pRg st="5" end="5"/>
                                            </p:txEl>
                                          </p:spTgt>
                                        </p:tgtEl>
                                        <p:attrNameLst>
                                          <p:attrName>style.color</p:attrName>
                                        </p:attrNameLst>
                                      </p:cBhvr>
                                      <p:to>
                                        <a:srgbClr val="000000"/>
                                      </p:to>
                                    </p:animClr>
                                    <p:animClr clrSpc="rgb" dir="cw">
                                      <p:cBhvr>
                                        <p:cTn id="35" dur="500" fill="hold"/>
                                        <p:tgtEl>
                                          <p:spTgt spid="17">
                                            <p:txEl>
                                              <p:pRg st="5" end="5"/>
                                            </p:txEl>
                                          </p:spTgt>
                                        </p:tgtEl>
                                        <p:attrNameLst>
                                          <p:attrName>fillcolor</p:attrName>
                                        </p:attrNameLst>
                                      </p:cBhvr>
                                      <p:to>
                                        <a:srgbClr val="000000"/>
                                      </p:to>
                                    </p:animClr>
                                    <p:set>
                                      <p:cBhvr>
                                        <p:cTn id="36" dur="500" fill="hold"/>
                                        <p:tgtEl>
                                          <p:spTgt spid="17">
                                            <p:txEl>
                                              <p:pRg st="5" end="5"/>
                                            </p:txEl>
                                          </p:spTgt>
                                        </p:tgtEl>
                                        <p:attrNameLst>
                                          <p:attrName>fill.type</p:attrName>
                                        </p:attrNameLst>
                                      </p:cBhvr>
                                      <p:to>
                                        <p:strVal val="solid"/>
                                      </p:to>
                                    </p:set>
                                    <p:set>
                                      <p:cBhvr>
                                        <p:cTn id="37" dur="500" fill="hold"/>
                                        <p:tgtEl>
                                          <p:spTgt spid="17">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17">
                                            <p:txEl>
                                              <p:pRg st="6" end="6"/>
                                            </p:txEl>
                                          </p:spTgt>
                                        </p:tgtEl>
                                        <p:attrNameLst>
                                          <p:attrName>style.color</p:attrName>
                                        </p:attrNameLst>
                                      </p:cBhvr>
                                      <p:to>
                                        <a:srgbClr val="000000"/>
                                      </p:to>
                                    </p:animClr>
                                    <p:animClr clrSpc="rgb" dir="cw">
                                      <p:cBhvr>
                                        <p:cTn id="42" dur="500" fill="hold"/>
                                        <p:tgtEl>
                                          <p:spTgt spid="17">
                                            <p:txEl>
                                              <p:pRg st="6" end="6"/>
                                            </p:txEl>
                                          </p:spTgt>
                                        </p:tgtEl>
                                        <p:attrNameLst>
                                          <p:attrName>fillcolor</p:attrName>
                                        </p:attrNameLst>
                                      </p:cBhvr>
                                      <p:to>
                                        <a:srgbClr val="000000"/>
                                      </p:to>
                                    </p:animClr>
                                    <p:set>
                                      <p:cBhvr>
                                        <p:cTn id="43" dur="500" fill="hold"/>
                                        <p:tgtEl>
                                          <p:spTgt spid="17">
                                            <p:txEl>
                                              <p:pRg st="6" end="6"/>
                                            </p:txEl>
                                          </p:spTgt>
                                        </p:tgtEl>
                                        <p:attrNameLst>
                                          <p:attrName>fill.type</p:attrName>
                                        </p:attrNameLst>
                                      </p:cBhvr>
                                      <p:to>
                                        <p:strVal val="solid"/>
                                      </p:to>
                                    </p:set>
                                    <p:set>
                                      <p:cBhvr>
                                        <p:cTn id="44" dur="500" fill="hold"/>
                                        <p:tgtEl>
                                          <p:spTgt spid="17">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17">
                                            <p:txEl>
                                              <p:pRg st="7" end="7"/>
                                            </p:txEl>
                                          </p:spTgt>
                                        </p:tgtEl>
                                        <p:attrNameLst>
                                          <p:attrName>style.color</p:attrName>
                                        </p:attrNameLst>
                                      </p:cBhvr>
                                      <p:to>
                                        <a:srgbClr val="000000"/>
                                      </p:to>
                                    </p:animClr>
                                    <p:animClr clrSpc="rgb" dir="cw">
                                      <p:cBhvr>
                                        <p:cTn id="49" dur="500" fill="hold"/>
                                        <p:tgtEl>
                                          <p:spTgt spid="17">
                                            <p:txEl>
                                              <p:pRg st="7" end="7"/>
                                            </p:txEl>
                                          </p:spTgt>
                                        </p:tgtEl>
                                        <p:attrNameLst>
                                          <p:attrName>fillcolor</p:attrName>
                                        </p:attrNameLst>
                                      </p:cBhvr>
                                      <p:to>
                                        <a:srgbClr val="000000"/>
                                      </p:to>
                                    </p:animClr>
                                    <p:set>
                                      <p:cBhvr>
                                        <p:cTn id="50" dur="500" fill="hold"/>
                                        <p:tgtEl>
                                          <p:spTgt spid="17">
                                            <p:txEl>
                                              <p:pRg st="7" end="7"/>
                                            </p:txEl>
                                          </p:spTgt>
                                        </p:tgtEl>
                                        <p:attrNameLst>
                                          <p:attrName>fill.type</p:attrName>
                                        </p:attrNameLst>
                                      </p:cBhvr>
                                      <p:to>
                                        <p:strVal val="solid"/>
                                      </p:to>
                                    </p:set>
                                    <p:set>
                                      <p:cBhvr>
                                        <p:cTn id="51" dur="500" fill="hold"/>
                                        <p:tgtEl>
                                          <p:spTgt spid="17">
                                            <p:txEl>
                                              <p:pRg st="7" end="7"/>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17">
                                            <p:txEl>
                                              <p:pRg st="8" end="8"/>
                                            </p:txEl>
                                          </p:spTgt>
                                        </p:tgtEl>
                                        <p:attrNameLst>
                                          <p:attrName>style.color</p:attrName>
                                        </p:attrNameLst>
                                      </p:cBhvr>
                                      <p:to>
                                        <a:srgbClr val="000000"/>
                                      </p:to>
                                    </p:animClr>
                                    <p:animClr clrSpc="rgb" dir="cw">
                                      <p:cBhvr>
                                        <p:cTn id="56" dur="500" fill="hold"/>
                                        <p:tgtEl>
                                          <p:spTgt spid="17">
                                            <p:txEl>
                                              <p:pRg st="8" end="8"/>
                                            </p:txEl>
                                          </p:spTgt>
                                        </p:tgtEl>
                                        <p:attrNameLst>
                                          <p:attrName>fillcolor</p:attrName>
                                        </p:attrNameLst>
                                      </p:cBhvr>
                                      <p:to>
                                        <a:srgbClr val="000000"/>
                                      </p:to>
                                    </p:animClr>
                                    <p:set>
                                      <p:cBhvr>
                                        <p:cTn id="57" dur="500" fill="hold"/>
                                        <p:tgtEl>
                                          <p:spTgt spid="17">
                                            <p:txEl>
                                              <p:pRg st="8" end="8"/>
                                            </p:txEl>
                                          </p:spTgt>
                                        </p:tgtEl>
                                        <p:attrNameLst>
                                          <p:attrName>fill.type</p:attrName>
                                        </p:attrNameLst>
                                      </p:cBhvr>
                                      <p:to>
                                        <p:strVal val="solid"/>
                                      </p:to>
                                    </p:set>
                                    <p:set>
                                      <p:cBhvr>
                                        <p:cTn id="58" dur="500" fill="hold"/>
                                        <p:tgtEl>
                                          <p:spTgt spid="17">
                                            <p:txEl>
                                              <p:pRg st="8" end="8"/>
                                            </p:txEl>
                                          </p:spTgt>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9" presetClass="emph" presetSubtype="0" fill="hold" nodeType="clickEffect">
                                  <p:stCondLst>
                                    <p:cond delay="0"/>
                                  </p:stCondLst>
                                  <p:childTnLst>
                                    <p:animClr clrSpc="rgb" dir="cw">
                                      <p:cBhvr override="childStyle">
                                        <p:cTn id="62" dur="500" fill="hold"/>
                                        <p:tgtEl>
                                          <p:spTgt spid="17">
                                            <p:txEl>
                                              <p:pRg st="9" end="9"/>
                                            </p:txEl>
                                          </p:spTgt>
                                        </p:tgtEl>
                                        <p:attrNameLst>
                                          <p:attrName>style.color</p:attrName>
                                        </p:attrNameLst>
                                      </p:cBhvr>
                                      <p:to>
                                        <a:srgbClr val="000000"/>
                                      </p:to>
                                    </p:animClr>
                                    <p:animClr clrSpc="rgb" dir="cw">
                                      <p:cBhvr>
                                        <p:cTn id="63" dur="500" fill="hold"/>
                                        <p:tgtEl>
                                          <p:spTgt spid="17">
                                            <p:txEl>
                                              <p:pRg st="9" end="9"/>
                                            </p:txEl>
                                          </p:spTgt>
                                        </p:tgtEl>
                                        <p:attrNameLst>
                                          <p:attrName>fillcolor</p:attrName>
                                        </p:attrNameLst>
                                      </p:cBhvr>
                                      <p:to>
                                        <a:srgbClr val="000000"/>
                                      </p:to>
                                    </p:animClr>
                                    <p:set>
                                      <p:cBhvr>
                                        <p:cTn id="64" dur="500" fill="hold"/>
                                        <p:tgtEl>
                                          <p:spTgt spid="17">
                                            <p:txEl>
                                              <p:pRg st="9" end="9"/>
                                            </p:txEl>
                                          </p:spTgt>
                                        </p:tgtEl>
                                        <p:attrNameLst>
                                          <p:attrName>fill.type</p:attrName>
                                        </p:attrNameLst>
                                      </p:cBhvr>
                                      <p:to>
                                        <p:strVal val="solid"/>
                                      </p:to>
                                    </p:set>
                                    <p:set>
                                      <p:cBhvr>
                                        <p:cTn id="65" dur="500" fill="hold"/>
                                        <p:tgtEl>
                                          <p:spTgt spid="17">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elated image">
            <a:extLst>
              <a:ext uri="{FF2B5EF4-FFF2-40B4-BE49-F238E27FC236}">
                <a16:creationId xmlns:a16="http://schemas.microsoft.com/office/drawing/2014/main" id="{834E084D-A70B-4EEB-A665-A34570B61F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5398" y="251361"/>
            <a:ext cx="1120239" cy="11202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Conciseness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16</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41632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Single Word Substitutes</a:t>
            </a:r>
          </a:p>
          <a:p>
            <a:pPr marL="914400"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With regard to		 </a:t>
            </a:r>
            <a:r>
              <a:rPr lang="en-US" altLang="en-US" sz="2000" dirty="0">
                <a:solidFill>
                  <a:schemeClr val="bg1">
                    <a:lumMod val="85000"/>
                  </a:schemeClr>
                </a:solidFill>
                <a:latin typeface="Candara" pitchFamily="34" charset="0"/>
                <a:cs typeface="Arial" pitchFamily="34" charset="0"/>
                <a:sym typeface="Wingdings" panose="05000000000000000000" pitchFamily="2" charset="2"/>
              </a:rPr>
              <a:t> </a:t>
            </a:r>
            <a:r>
              <a:rPr lang="en-US" altLang="en-US" sz="2000" dirty="0">
                <a:solidFill>
                  <a:schemeClr val="bg1">
                    <a:lumMod val="85000"/>
                  </a:schemeClr>
                </a:solidFill>
                <a:latin typeface="Candara" pitchFamily="34" charset="0"/>
                <a:cs typeface="Arial" pitchFamily="34" charset="0"/>
              </a:rPr>
              <a:t>	About</a:t>
            </a:r>
          </a:p>
          <a:p>
            <a:pPr marL="914400"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Despite the fact that	</a:t>
            </a:r>
            <a:r>
              <a:rPr lang="en-US" altLang="en-US" sz="2000" dirty="0">
                <a:solidFill>
                  <a:schemeClr val="bg1">
                    <a:lumMod val="85000"/>
                  </a:schemeClr>
                </a:solidFill>
                <a:latin typeface="Candara" pitchFamily="34" charset="0"/>
                <a:cs typeface="Arial" pitchFamily="34" charset="0"/>
                <a:sym typeface="Wingdings" panose="05000000000000000000" pitchFamily="2" charset="2"/>
              </a:rPr>
              <a:t>  </a:t>
            </a:r>
            <a:r>
              <a:rPr lang="en-US" altLang="en-US" sz="2000" dirty="0">
                <a:solidFill>
                  <a:schemeClr val="bg1">
                    <a:lumMod val="85000"/>
                  </a:schemeClr>
                </a:solidFill>
                <a:latin typeface="Candara" pitchFamily="34" charset="0"/>
                <a:cs typeface="Arial" pitchFamily="34" charset="0"/>
              </a:rPr>
              <a:t>	Although</a:t>
            </a:r>
          </a:p>
          <a:p>
            <a:pPr marL="914400"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At the present writing	</a:t>
            </a:r>
            <a:r>
              <a:rPr lang="en-US" altLang="en-US" sz="2000" dirty="0">
                <a:solidFill>
                  <a:schemeClr val="bg1">
                    <a:lumMod val="85000"/>
                  </a:schemeClr>
                </a:solidFill>
                <a:latin typeface="Candara" pitchFamily="34" charset="0"/>
                <a:cs typeface="Arial" pitchFamily="34" charset="0"/>
                <a:sym typeface="Wingdings" panose="05000000000000000000" pitchFamily="2" charset="2"/>
              </a:rPr>
              <a:t>  </a:t>
            </a:r>
            <a:r>
              <a:rPr lang="en-US" altLang="en-US" sz="2000" dirty="0">
                <a:solidFill>
                  <a:schemeClr val="bg1">
                    <a:lumMod val="85000"/>
                  </a:schemeClr>
                </a:solidFill>
                <a:latin typeface="Candara" pitchFamily="34" charset="0"/>
                <a:cs typeface="Arial" pitchFamily="34" charset="0"/>
              </a:rPr>
              <a:t>	Now</a:t>
            </a:r>
          </a:p>
          <a:p>
            <a:pPr marL="914400"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Is of opinion that		</a:t>
            </a:r>
            <a:r>
              <a:rPr lang="en-US" altLang="en-US" sz="2000" dirty="0">
                <a:solidFill>
                  <a:schemeClr val="bg1">
                    <a:lumMod val="85000"/>
                  </a:schemeClr>
                </a:solidFill>
                <a:latin typeface="Candara" pitchFamily="34" charset="0"/>
                <a:cs typeface="Arial" pitchFamily="34" charset="0"/>
                <a:sym typeface="Wingdings" panose="05000000000000000000" pitchFamily="2" charset="2"/>
              </a:rPr>
              <a:t>  </a:t>
            </a:r>
            <a:r>
              <a:rPr lang="en-US" altLang="en-US" sz="2000" dirty="0">
                <a:solidFill>
                  <a:schemeClr val="bg1">
                    <a:lumMod val="85000"/>
                  </a:schemeClr>
                </a:solidFill>
                <a:latin typeface="Candara" pitchFamily="34" charset="0"/>
                <a:cs typeface="Arial" pitchFamily="34" charset="0"/>
              </a:rPr>
              <a:t>	Thinks	</a:t>
            </a:r>
          </a:p>
          <a:p>
            <a:pPr marL="914400"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In the first place		</a:t>
            </a:r>
            <a:r>
              <a:rPr lang="en-US" altLang="en-US" sz="2000" dirty="0">
                <a:solidFill>
                  <a:schemeClr val="bg1">
                    <a:lumMod val="85000"/>
                  </a:schemeClr>
                </a:solidFill>
                <a:latin typeface="Candara" pitchFamily="34" charset="0"/>
                <a:cs typeface="Arial" pitchFamily="34" charset="0"/>
                <a:sym typeface="Wingdings" panose="05000000000000000000" pitchFamily="2" charset="2"/>
              </a:rPr>
              <a:t>  </a:t>
            </a:r>
            <a:r>
              <a:rPr lang="en-US" altLang="en-US" sz="2000" dirty="0">
                <a:solidFill>
                  <a:schemeClr val="bg1">
                    <a:lumMod val="85000"/>
                  </a:schemeClr>
                </a:solidFill>
                <a:latin typeface="Candara" pitchFamily="34" charset="0"/>
                <a:cs typeface="Arial" pitchFamily="34" charset="0"/>
              </a:rPr>
              <a:t>	First	</a:t>
            </a:r>
          </a:p>
          <a:p>
            <a:pPr marL="914400"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At a rapid rate		</a:t>
            </a:r>
            <a:r>
              <a:rPr lang="en-US" altLang="en-US" sz="2000" dirty="0">
                <a:solidFill>
                  <a:schemeClr val="bg1">
                    <a:lumMod val="85000"/>
                  </a:schemeClr>
                </a:solidFill>
                <a:latin typeface="Candara" pitchFamily="34" charset="0"/>
                <a:cs typeface="Arial" pitchFamily="34" charset="0"/>
                <a:sym typeface="Wingdings" panose="05000000000000000000" pitchFamily="2" charset="2"/>
              </a:rPr>
              <a:t>  </a:t>
            </a:r>
            <a:r>
              <a:rPr lang="en-US" altLang="en-US" sz="2000" dirty="0">
                <a:solidFill>
                  <a:schemeClr val="bg1">
                    <a:lumMod val="85000"/>
                  </a:schemeClr>
                </a:solidFill>
                <a:latin typeface="Candara" pitchFamily="34" charset="0"/>
                <a:cs typeface="Arial" pitchFamily="34" charset="0"/>
              </a:rPr>
              <a:t>	Fast</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F7FDCC16-C98F-4448-9893-AD4AF94B3E6E}"/>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A85CBE56-96DF-4834-BBA8-6D9E0F26D9E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3D98CD57-6EDA-4D0A-8CD4-3D5F62DD231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0E7F1AE3-4555-4039-A2C2-D8D603B03F5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C4841942-C2C1-4C58-A299-5CC26769188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F1E5B225-950C-4024-8277-E9C8DC910EF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03DB2DAF-A56F-4F2D-934E-88DDCE3137B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F9575474-390B-452E-B014-ED66885A121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A5BF160F-3D7B-45BA-9E25-18A547F4543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FF298B80-7BF1-431C-83E0-5728E3A24117}"/>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72DF8D75-5B84-4614-9A16-454CCD438B9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CAF21D2-6F89-444B-88FA-03308ED2B05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F98D526-EAB6-4566-B187-3FEAA309AFB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1501ACA-3ED2-4005-9AC5-5FBBED73CD1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2A0E61FD-A4C9-4D0C-801D-59FEBD94E50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49F21C-913D-4843-8891-90598E1E521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101CB38-31EE-4FB8-B716-1BD38351562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13E75E8-D555-4702-9DD6-7A45D667C89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7FC5F8FA-9E47-40AF-BDEE-4564DE46F7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43341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9" presetClass="emph" presetSubtype="0" fill="hold" nodeType="withEffect">
                                  <p:stCondLst>
                                    <p:cond delay="0"/>
                                  </p:stCondLst>
                                  <p:childTnLst>
                                    <p:animClr clrSpc="rgb" dir="cw">
                                      <p:cBhvr override="childStyle">
                                        <p:cTn id="9" dur="500" fill="hold"/>
                                        <p:tgtEl>
                                          <p:spTgt spid="17">
                                            <p:txEl>
                                              <p:pRg st="0" end="0"/>
                                            </p:txEl>
                                          </p:spTgt>
                                        </p:tgtEl>
                                        <p:attrNameLst>
                                          <p:attrName>style.color</p:attrName>
                                        </p:attrNameLst>
                                      </p:cBhvr>
                                      <p:to>
                                        <a:srgbClr val="000000"/>
                                      </p:to>
                                    </p:animClr>
                                    <p:animClr clrSpc="rgb" dir="cw">
                                      <p:cBhvr>
                                        <p:cTn id="10" dur="500" fill="hold"/>
                                        <p:tgtEl>
                                          <p:spTgt spid="17">
                                            <p:txEl>
                                              <p:pRg st="0" end="0"/>
                                            </p:txEl>
                                          </p:spTgt>
                                        </p:tgtEl>
                                        <p:attrNameLst>
                                          <p:attrName>fillcolor</p:attrName>
                                        </p:attrNameLst>
                                      </p:cBhvr>
                                      <p:to>
                                        <a:srgbClr val="000000"/>
                                      </p:to>
                                    </p:animClr>
                                    <p:set>
                                      <p:cBhvr>
                                        <p:cTn id="11" dur="500" fill="hold"/>
                                        <p:tgtEl>
                                          <p:spTgt spid="17">
                                            <p:txEl>
                                              <p:pRg st="0" end="0"/>
                                            </p:txEl>
                                          </p:spTgt>
                                        </p:tgtEl>
                                        <p:attrNameLst>
                                          <p:attrName>fill.type</p:attrName>
                                        </p:attrNameLst>
                                      </p:cBhvr>
                                      <p:to>
                                        <p:strVal val="solid"/>
                                      </p:to>
                                    </p:set>
                                    <p:set>
                                      <p:cBhvr>
                                        <p:cTn id="12" dur="500" fill="hold"/>
                                        <p:tgtEl>
                                          <p:spTgt spid="17">
                                            <p:txEl>
                                              <p:pRg st="0" end="0"/>
                                            </p:txEl>
                                          </p:spTgt>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17">
                                            <p:txEl>
                                              <p:pRg st="1" end="1"/>
                                            </p:txEl>
                                          </p:spTgt>
                                        </p:tgtEl>
                                        <p:attrNameLst>
                                          <p:attrName>style.color</p:attrName>
                                        </p:attrNameLst>
                                      </p:cBhvr>
                                      <p:to>
                                        <a:srgbClr val="000000"/>
                                      </p:to>
                                    </p:animClr>
                                    <p:animClr clrSpc="rgb" dir="cw">
                                      <p:cBhvr>
                                        <p:cTn id="17" dur="500" fill="hold"/>
                                        <p:tgtEl>
                                          <p:spTgt spid="17">
                                            <p:txEl>
                                              <p:pRg st="1" end="1"/>
                                            </p:txEl>
                                          </p:spTgt>
                                        </p:tgtEl>
                                        <p:attrNameLst>
                                          <p:attrName>fillcolor</p:attrName>
                                        </p:attrNameLst>
                                      </p:cBhvr>
                                      <p:to>
                                        <a:srgbClr val="000000"/>
                                      </p:to>
                                    </p:animClr>
                                    <p:set>
                                      <p:cBhvr>
                                        <p:cTn id="18" dur="500" fill="hold"/>
                                        <p:tgtEl>
                                          <p:spTgt spid="17">
                                            <p:txEl>
                                              <p:pRg st="1" end="1"/>
                                            </p:txEl>
                                          </p:spTgt>
                                        </p:tgtEl>
                                        <p:attrNameLst>
                                          <p:attrName>fill.type</p:attrName>
                                        </p:attrNameLst>
                                      </p:cBhvr>
                                      <p:to>
                                        <p:strVal val="solid"/>
                                      </p:to>
                                    </p:set>
                                    <p:set>
                                      <p:cBhvr>
                                        <p:cTn id="19" dur="500" fill="hold"/>
                                        <p:tgtEl>
                                          <p:spTgt spid="17">
                                            <p:txEl>
                                              <p:pRg st="1" end="1"/>
                                            </p:txEl>
                                          </p:spTgt>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nodeType="clickEffect">
                                  <p:stCondLst>
                                    <p:cond delay="0"/>
                                  </p:stCondLst>
                                  <p:childTnLst>
                                    <p:animClr clrSpc="rgb" dir="cw">
                                      <p:cBhvr override="childStyle">
                                        <p:cTn id="23" dur="500" fill="hold"/>
                                        <p:tgtEl>
                                          <p:spTgt spid="17">
                                            <p:txEl>
                                              <p:pRg st="2" end="2"/>
                                            </p:txEl>
                                          </p:spTgt>
                                        </p:tgtEl>
                                        <p:attrNameLst>
                                          <p:attrName>style.color</p:attrName>
                                        </p:attrNameLst>
                                      </p:cBhvr>
                                      <p:to>
                                        <a:srgbClr val="000000"/>
                                      </p:to>
                                    </p:animClr>
                                    <p:animClr clrSpc="rgb" dir="cw">
                                      <p:cBhvr>
                                        <p:cTn id="24" dur="500" fill="hold"/>
                                        <p:tgtEl>
                                          <p:spTgt spid="17">
                                            <p:txEl>
                                              <p:pRg st="2" end="2"/>
                                            </p:txEl>
                                          </p:spTgt>
                                        </p:tgtEl>
                                        <p:attrNameLst>
                                          <p:attrName>fillcolor</p:attrName>
                                        </p:attrNameLst>
                                      </p:cBhvr>
                                      <p:to>
                                        <a:srgbClr val="000000"/>
                                      </p:to>
                                    </p:animClr>
                                    <p:set>
                                      <p:cBhvr>
                                        <p:cTn id="25" dur="500" fill="hold"/>
                                        <p:tgtEl>
                                          <p:spTgt spid="17">
                                            <p:txEl>
                                              <p:pRg st="2" end="2"/>
                                            </p:txEl>
                                          </p:spTgt>
                                        </p:tgtEl>
                                        <p:attrNameLst>
                                          <p:attrName>fill.type</p:attrName>
                                        </p:attrNameLst>
                                      </p:cBhvr>
                                      <p:to>
                                        <p:strVal val="solid"/>
                                      </p:to>
                                    </p:set>
                                    <p:set>
                                      <p:cBhvr>
                                        <p:cTn id="26" dur="500" fill="hold"/>
                                        <p:tgtEl>
                                          <p:spTgt spid="17">
                                            <p:txEl>
                                              <p:pRg st="2" end="2"/>
                                            </p:txEl>
                                          </p:spTgt>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nodeType="clickEffect">
                                  <p:stCondLst>
                                    <p:cond delay="0"/>
                                  </p:stCondLst>
                                  <p:childTnLst>
                                    <p:animClr clrSpc="rgb" dir="cw">
                                      <p:cBhvr override="childStyle">
                                        <p:cTn id="30" dur="500" fill="hold"/>
                                        <p:tgtEl>
                                          <p:spTgt spid="17">
                                            <p:txEl>
                                              <p:pRg st="3" end="3"/>
                                            </p:txEl>
                                          </p:spTgt>
                                        </p:tgtEl>
                                        <p:attrNameLst>
                                          <p:attrName>style.color</p:attrName>
                                        </p:attrNameLst>
                                      </p:cBhvr>
                                      <p:to>
                                        <a:srgbClr val="000000"/>
                                      </p:to>
                                    </p:animClr>
                                    <p:animClr clrSpc="rgb" dir="cw">
                                      <p:cBhvr>
                                        <p:cTn id="31" dur="500" fill="hold"/>
                                        <p:tgtEl>
                                          <p:spTgt spid="17">
                                            <p:txEl>
                                              <p:pRg st="3" end="3"/>
                                            </p:txEl>
                                          </p:spTgt>
                                        </p:tgtEl>
                                        <p:attrNameLst>
                                          <p:attrName>fillcolor</p:attrName>
                                        </p:attrNameLst>
                                      </p:cBhvr>
                                      <p:to>
                                        <a:srgbClr val="000000"/>
                                      </p:to>
                                    </p:animClr>
                                    <p:set>
                                      <p:cBhvr>
                                        <p:cTn id="32" dur="500" fill="hold"/>
                                        <p:tgtEl>
                                          <p:spTgt spid="17">
                                            <p:txEl>
                                              <p:pRg st="3" end="3"/>
                                            </p:txEl>
                                          </p:spTgt>
                                        </p:tgtEl>
                                        <p:attrNameLst>
                                          <p:attrName>fill.type</p:attrName>
                                        </p:attrNameLst>
                                      </p:cBhvr>
                                      <p:to>
                                        <p:strVal val="solid"/>
                                      </p:to>
                                    </p:set>
                                    <p:set>
                                      <p:cBhvr>
                                        <p:cTn id="33" dur="500" fill="hold"/>
                                        <p:tgtEl>
                                          <p:spTgt spid="17">
                                            <p:txEl>
                                              <p:pRg st="3" end="3"/>
                                            </p:txEl>
                                          </p:spTgt>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9" presetClass="emph" presetSubtype="0" fill="hold" nodeType="clickEffect">
                                  <p:stCondLst>
                                    <p:cond delay="0"/>
                                  </p:stCondLst>
                                  <p:childTnLst>
                                    <p:animClr clrSpc="rgb" dir="cw">
                                      <p:cBhvr override="childStyle">
                                        <p:cTn id="37" dur="500" fill="hold"/>
                                        <p:tgtEl>
                                          <p:spTgt spid="17">
                                            <p:txEl>
                                              <p:pRg st="4" end="4"/>
                                            </p:txEl>
                                          </p:spTgt>
                                        </p:tgtEl>
                                        <p:attrNameLst>
                                          <p:attrName>style.color</p:attrName>
                                        </p:attrNameLst>
                                      </p:cBhvr>
                                      <p:to>
                                        <a:srgbClr val="000000"/>
                                      </p:to>
                                    </p:animClr>
                                    <p:animClr clrSpc="rgb" dir="cw">
                                      <p:cBhvr>
                                        <p:cTn id="38" dur="500" fill="hold"/>
                                        <p:tgtEl>
                                          <p:spTgt spid="17">
                                            <p:txEl>
                                              <p:pRg st="4" end="4"/>
                                            </p:txEl>
                                          </p:spTgt>
                                        </p:tgtEl>
                                        <p:attrNameLst>
                                          <p:attrName>fillcolor</p:attrName>
                                        </p:attrNameLst>
                                      </p:cBhvr>
                                      <p:to>
                                        <a:srgbClr val="000000"/>
                                      </p:to>
                                    </p:animClr>
                                    <p:set>
                                      <p:cBhvr>
                                        <p:cTn id="39" dur="500" fill="hold"/>
                                        <p:tgtEl>
                                          <p:spTgt spid="17">
                                            <p:txEl>
                                              <p:pRg st="4" end="4"/>
                                            </p:txEl>
                                          </p:spTgt>
                                        </p:tgtEl>
                                        <p:attrNameLst>
                                          <p:attrName>fill.type</p:attrName>
                                        </p:attrNameLst>
                                      </p:cBhvr>
                                      <p:to>
                                        <p:strVal val="solid"/>
                                      </p:to>
                                    </p:set>
                                    <p:set>
                                      <p:cBhvr>
                                        <p:cTn id="40" dur="500" fill="hold"/>
                                        <p:tgtEl>
                                          <p:spTgt spid="17">
                                            <p:txEl>
                                              <p:pRg st="4" end="4"/>
                                            </p:txEl>
                                          </p:spTgt>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9" presetClass="emph" presetSubtype="0" fill="hold" nodeType="clickEffect">
                                  <p:stCondLst>
                                    <p:cond delay="0"/>
                                  </p:stCondLst>
                                  <p:childTnLst>
                                    <p:animClr clrSpc="rgb" dir="cw">
                                      <p:cBhvr override="childStyle">
                                        <p:cTn id="44" dur="500" fill="hold"/>
                                        <p:tgtEl>
                                          <p:spTgt spid="17">
                                            <p:txEl>
                                              <p:pRg st="5" end="5"/>
                                            </p:txEl>
                                          </p:spTgt>
                                        </p:tgtEl>
                                        <p:attrNameLst>
                                          <p:attrName>style.color</p:attrName>
                                        </p:attrNameLst>
                                      </p:cBhvr>
                                      <p:to>
                                        <a:srgbClr val="000000"/>
                                      </p:to>
                                    </p:animClr>
                                    <p:animClr clrSpc="rgb" dir="cw">
                                      <p:cBhvr>
                                        <p:cTn id="45" dur="500" fill="hold"/>
                                        <p:tgtEl>
                                          <p:spTgt spid="17">
                                            <p:txEl>
                                              <p:pRg st="5" end="5"/>
                                            </p:txEl>
                                          </p:spTgt>
                                        </p:tgtEl>
                                        <p:attrNameLst>
                                          <p:attrName>fillcolor</p:attrName>
                                        </p:attrNameLst>
                                      </p:cBhvr>
                                      <p:to>
                                        <a:srgbClr val="000000"/>
                                      </p:to>
                                    </p:animClr>
                                    <p:set>
                                      <p:cBhvr>
                                        <p:cTn id="46" dur="500" fill="hold"/>
                                        <p:tgtEl>
                                          <p:spTgt spid="17">
                                            <p:txEl>
                                              <p:pRg st="5" end="5"/>
                                            </p:txEl>
                                          </p:spTgt>
                                        </p:tgtEl>
                                        <p:attrNameLst>
                                          <p:attrName>fill.type</p:attrName>
                                        </p:attrNameLst>
                                      </p:cBhvr>
                                      <p:to>
                                        <p:strVal val="solid"/>
                                      </p:to>
                                    </p:set>
                                    <p:set>
                                      <p:cBhvr>
                                        <p:cTn id="47" dur="500" fill="hold"/>
                                        <p:tgtEl>
                                          <p:spTgt spid="17">
                                            <p:txEl>
                                              <p:pRg st="5" end="5"/>
                                            </p:txEl>
                                          </p:spTgt>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9" presetClass="emph" presetSubtype="0" fill="hold" nodeType="clickEffect">
                                  <p:stCondLst>
                                    <p:cond delay="0"/>
                                  </p:stCondLst>
                                  <p:childTnLst>
                                    <p:animClr clrSpc="rgb" dir="cw">
                                      <p:cBhvr override="childStyle">
                                        <p:cTn id="51" dur="500" fill="hold"/>
                                        <p:tgtEl>
                                          <p:spTgt spid="17">
                                            <p:txEl>
                                              <p:pRg st="6" end="6"/>
                                            </p:txEl>
                                          </p:spTgt>
                                        </p:tgtEl>
                                        <p:attrNameLst>
                                          <p:attrName>style.color</p:attrName>
                                        </p:attrNameLst>
                                      </p:cBhvr>
                                      <p:to>
                                        <a:srgbClr val="000000"/>
                                      </p:to>
                                    </p:animClr>
                                    <p:animClr clrSpc="rgb" dir="cw">
                                      <p:cBhvr>
                                        <p:cTn id="52" dur="500" fill="hold"/>
                                        <p:tgtEl>
                                          <p:spTgt spid="17">
                                            <p:txEl>
                                              <p:pRg st="6" end="6"/>
                                            </p:txEl>
                                          </p:spTgt>
                                        </p:tgtEl>
                                        <p:attrNameLst>
                                          <p:attrName>fillcolor</p:attrName>
                                        </p:attrNameLst>
                                      </p:cBhvr>
                                      <p:to>
                                        <a:srgbClr val="000000"/>
                                      </p:to>
                                    </p:animClr>
                                    <p:set>
                                      <p:cBhvr>
                                        <p:cTn id="53" dur="500" fill="hold"/>
                                        <p:tgtEl>
                                          <p:spTgt spid="17">
                                            <p:txEl>
                                              <p:pRg st="6" end="6"/>
                                            </p:txEl>
                                          </p:spTgt>
                                        </p:tgtEl>
                                        <p:attrNameLst>
                                          <p:attrName>fill.type</p:attrName>
                                        </p:attrNameLst>
                                      </p:cBhvr>
                                      <p:to>
                                        <p:strVal val="solid"/>
                                      </p:to>
                                    </p:set>
                                    <p:set>
                                      <p:cBhvr>
                                        <p:cTn id="54" dur="500" fill="hold"/>
                                        <p:tgtEl>
                                          <p:spTgt spid="17">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elated image">
            <a:extLst>
              <a:ext uri="{FF2B5EF4-FFF2-40B4-BE49-F238E27FC236}">
                <a16:creationId xmlns:a16="http://schemas.microsoft.com/office/drawing/2014/main" id="{834E084D-A70B-4EEB-A665-A34570B61F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5398" y="251361"/>
            <a:ext cx="1120239" cy="11202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Conciseness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17</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33965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Bad Example</a:t>
            </a:r>
          </a:p>
          <a:p>
            <a:pPr lvl="1" algn="just" fontAlgn="base"/>
            <a:r>
              <a:rPr lang="en-US" sz="2000" dirty="0">
                <a:solidFill>
                  <a:schemeClr val="bg1">
                    <a:lumMod val="85000"/>
                  </a:schemeClr>
                </a:solidFill>
                <a:latin typeface="Candara" pitchFamily="34" charset="0"/>
                <a:cs typeface="Arial" pitchFamily="34" charset="0"/>
              </a:rPr>
              <a:t>Hi </a:t>
            </a:r>
            <a:r>
              <a:rPr lang="en-US" sz="2000" dirty="0" err="1">
                <a:solidFill>
                  <a:schemeClr val="bg1">
                    <a:lumMod val="85000"/>
                  </a:schemeClr>
                </a:solidFill>
                <a:latin typeface="Candara" pitchFamily="34" charset="0"/>
                <a:cs typeface="Arial" pitchFamily="34" charset="0"/>
              </a:rPr>
              <a:t>Ayyan</a:t>
            </a:r>
            <a:r>
              <a:rPr lang="en-US" sz="2000" dirty="0">
                <a:solidFill>
                  <a:schemeClr val="bg1">
                    <a:lumMod val="85000"/>
                  </a:schemeClr>
                </a:solidFill>
                <a:latin typeface="Candara" pitchFamily="34" charset="0"/>
                <a:cs typeface="Arial" pitchFamily="34" charset="0"/>
              </a:rPr>
              <a:t>,</a:t>
            </a:r>
          </a:p>
          <a:p>
            <a:pPr lvl="1" algn="just" fontAlgn="base"/>
            <a:r>
              <a:rPr lang="en-US" sz="2000" dirty="0">
                <a:solidFill>
                  <a:schemeClr val="bg1">
                    <a:lumMod val="85000"/>
                  </a:schemeClr>
                </a:solidFill>
                <a:latin typeface="Candara" pitchFamily="34" charset="0"/>
                <a:cs typeface="Arial" pitchFamily="34" charset="0"/>
              </a:rPr>
              <a:t>	I wanted to touch base with you about the email marketing campaign we kind of sketched out last Thursday. I really think that our target market is definitely going to want to see the company's philanthropic efforts. I think that could make a big impact, and it would stay in their minds longer than a sales pitch.</a:t>
            </a:r>
          </a:p>
          <a:p>
            <a:pPr lvl="1" algn="just" fontAlgn="base"/>
            <a:r>
              <a:rPr lang="en-US" sz="2000" dirty="0">
                <a:solidFill>
                  <a:schemeClr val="bg1">
                    <a:lumMod val="85000"/>
                  </a:schemeClr>
                </a:solidFill>
                <a:latin typeface="Candara" pitchFamily="34" charset="0"/>
                <a:cs typeface="Arial" pitchFamily="34" charset="0"/>
              </a:rPr>
              <a:t>For instance, if we talk about the company's efforts to become sustainable, as well as the charity work we're doing in local schools, then the people that we want to attract are going to remember our message longer. The impact will just be greater.</a:t>
            </a:r>
          </a:p>
          <a:p>
            <a:pPr lvl="1" algn="just" fontAlgn="base"/>
            <a:r>
              <a:rPr lang="en-US" sz="2000" dirty="0">
                <a:solidFill>
                  <a:schemeClr val="bg1">
                    <a:lumMod val="85000"/>
                  </a:schemeClr>
                </a:solidFill>
                <a:latin typeface="Candara" pitchFamily="34" charset="0"/>
                <a:cs typeface="Arial" pitchFamily="34" charset="0"/>
              </a:rPr>
              <a:t>What do you think?</a:t>
            </a:r>
          </a:p>
          <a:p>
            <a:pPr lvl="1" algn="just" fontAlgn="base"/>
            <a:r>
              <a:rPr lang="en-US" sz="2000" dirty="0">
                <a:solidFill>
                  <a:schemeClr val="bg1">
                    <a:lumMod val="85000"/>
                  </a:schemeClr>
                </a:solidFill>
                <a:latin typeface="Candara" pitchFamily="34" charset="0"/>
                <a:cs typeface="Arial" pitchFamily="34" charset="0"/>
              </a:rPr>
              <a:t>Ali</a:t>
            </a:r>
            <a:endParaRPr lang="en-US" sz="2400" b="1" dirty="0">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5D05DD35-377B-4F70-92F1-C7FDD900FFEB}"/>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49BB2FEB-419E-43A5-A71E-8E5A3D70F47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3D7B2761-88A0-4CF1-B607-F5350E965A3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807BCB4E-8CA6-4B48-863C-76A1EC0305C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086BF841-0F2D-4B38-A07B-8C210026F4E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9FCB4C50-D0C8-456A-9F9A-46144E8980B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904E4485-3F9F-483B-A185-4C1E67EA8A9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674A5104-CF1F-4F6A-957F-3CBAFF6437D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C296758C-5D51-4152-B042-74F4EC00C00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C8ECFAD2-5FD3-4DD4-99E2-935AFE77C1FA}"/>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087FB8E0-DFAF-4826-B36E-B406C4BADBF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F51EBC2-0DD6-431C-8B3E-A3BD520EA567}"/>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3003BEB-00A3-4EED-92E0-4285DB4BA3A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A673BFB-2B22-467F-953D-FEC7CFCB3C6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0A8DBD12-A1F7-4D4C-ADD8-ECC6F3BCC3B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BA5B45B-68B1-4271-B65C-92DEC90EC5D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54549A8-FD60-49BF-B9AD-97D10A73550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B21786D-A4FE-4590-97AF-444DC65A4E6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F2B847B2-E637-44A0-9D4A-73C7E469841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43226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9" presetClass="emph" presetSubtype="0" fill="hold" nodeType="withEffect">
                                  <p:stCondLst>
                                    <p:cond delay="0"/>
                                  </p:stCondLst>
                                  <p:childTnLst>
                                    <p:animClr clrSpc="rgb" dir="cw">
                                      <p:cBhvr override="childStyle">
                                        <p:cTn id="9" dur="500" fill="hold"/>
                                        <p:tgtEl>
                                          <p:spTgt spid="17">
                                            <p:txEl>
                                              <p:pRg st="0" end="0"/>
                                            </p:txEl>
                                          </p:spTgt>
                                        </p:tgtEl>
                                        <p:attrNameLst>
                                          <p:attrName>style.color</p:attrName>
                                        </p:attrNameLst>
                                      </p:cBhvr>
                                      <p:to>
                                        <a:srgbClr val="000000"/>
                                      </p:to>
                                    </p:animClr>
                                    <p:animClr clrSpc="rgb" dir="cw">
                                      <p:cBhvr>
                                        <p:cTn id="10" dur="500" fill="hold"/>
                                        <p:tgtEl>
                                          <p:spTgt spid="17">
                                            <p:txEl>
                                              <p:pRg st="0" end="0"/>
                                            </p:txEl>
                                          </p:spTgt>
                                        </p:tgtEl>
                                        <p:attrNameLst>
                                          <p:attrName>fillcolor</p:attrName>
                                        </p:attrNameLst>
                                      </p:cBhvr>
                                      <p:to>
                                        <a:srgbClr val="000000"/>
                                      </p:to>
                                    </p:animClr>
                                    <p:set>
                                      <p:cBhvr>
                                        <p:cTn id="11" dur="500" fill="hold"/>
                                        <p:tgtEl>
                                          <p:spTgt spid="17">
                                            <p:txEl>
                                              <p:pRg st="0" end="0"/>
                                            </p:txEl>
                                          </p:spTgt>
                                        </p:tgtEl>
                                        <p:attrNameLst>
                                          <p:attrName>fill.type</p:attrName>
                                        </p:attrNameLst>
                                      </p:cBhvr>
                                      <p:to>
                                        <p:strVal val="solid"/>
                                      </p:to>
                                    </p:set>
                                    <p:set>
                                      <p:cBhvr>
                                        <p:cTn id="12" dur="500" fill="hold"/>
                                        <p:tgtEl>
                                          <p:spTgt spid="17">
                                            <p:txEl>
                                              <p:pRg st="0" end="0"/>
                                            </p:txEl>
                                          </p:spTgt>
                                        </p:tgtEl>
                                        <p:attrNameLst>
                                          <p:attrName>fill.on</p:attrName>
                                        </p:attrNameLst>
                                      </p:cBhvr>
                                      <p:to>
                                        <p:strVal val="true"/>
                                      </p:to>
                                    </p:set>
                                  </p:childTnLst>
                                </p:cTn>
                              </p:par>
                              <p:par>
                                <p:cTn id="13" presetID="19" presetClass="emph" presetSubtype="0" fill="hold" nodeType="with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19" presetClass="emph" presetSubtype="0" fill="hold" nodeType="withEffect">
                                  <p:stCondLst>
                                    <p:cond delay="0"/>
                                  </p:stCondLst>
                                  <p:childTnLst>
                                    <p:animClr clrSpc="rgb" dir="cw">
                                      <p:cBhvr override="childStyle">
                                        <p:cTn id="19" dur="500" fill="hold"/>
                                        <p:tgtEl>
                                          <p:spTgt spid="17">
                                            <p:txEl>
                                              <p:pRg st="2" end="2"/>
                                            </p:txEl>
                                          </p:spTgt>
                                        </p:tgtEl>
                                        <p:attrNameLst>
                                          <p:attrName>style.color</p:attrName>
                                        </p:attrNameLst>
                                      </p:cBhvr>
                                      <p:to>
                                        <a:srgbClr val="000000"/>
                                      </p:to>
                                    </p:animClr>
                                    <p:animClr clrSpc="rgb" dir="cw">
                                      <p:cBhvr>
                                        <p:cTn id="20" dur="500" fill="hold"/>
                                        <p:tgtEl>
                                          <p:spTgt spid="17">
                                            <p:txEl>
                                              <p:pRg st="2" end="2"/>
                                            </p:txEl>
                                          </p:spTgt>
                                        </p:tgtEl>
                                        <p:attrNameLst>
                                          <p:attrName>fillcolor</p:attrName>
                                        </p:attrNameLst>
                                      </p:cBhvr>
                                      <p:to>
                                        <a:srgbClr val="000000"/>
                                      </p:to>
                                    </p:animClr>
                                    <p:set>
                                      <p:cBhvr>
                                        <p:cTn id="21" dur="500" fill="hold"/>
                                        <p:tgtEl>
                                          <p:spTgt spid="17">
                                            <p:txEl>
                                              <p:pRg st="2" end="2"/>
                                            </p:txEl>
                                          </p:spTgt>
                                        </p:tgtEl>
                                        <p:attrNameLst>
                                          <p:attrName>fill.type</p:attrName>
                                        </p:attrNameLst>
                                      </p:cBhvr>
                                      <p:to>
                                        <p:strVal val="solid"/>
                                      </p:to>
                                    </p:set>
                                    <p:set>
                                      <p:cBhvr>
                                        <p:cTn id="22" dur="500" fill="hold"/>
                                        <p:tgtEl>
                                          <p:spTgt spid="17">
                                            <p:txEl>
                                              <p:pRg st="2" end="2"/>
                                            </p:txEl>
                                          </p:spTgt>
                                        </p:tgtEl>
                                        <p:attrNameLst>
                                          <p:attrName>fill.on</p:attrName>
                                        </p:attrNameLst>
                                      </p:cBhvr>
                                      <p:to>
                                        <p:strVal val="true"/>
                                      </p:to>
                                    </p:set>
                                  </p:childTnLst>
                                </p:cTn>
                              </p:par>
                              <p:par>
                                <p:cTn id="23" presetID="19" presetClass="emph" presetSubtype="0" fill="hold" nodeType="withEffect">
                                  <p:stCondLst>
                                    <p:cond delay="0"/>
                                  </p:stCondLst>
                                  <p:childTnLst>
                                    <p:animClr clrSpc="rgb" dir="cw">
                                      <p:cBhvr override="childStyle">
                                        <p:cTn id="24" dur="500" fill="hold"/>
                                        <p:tgtEl>
                                          <p:spTgt spid="17">
                                            <p:txEl>
                                              <p:pRg st="3" end="3"/>
                                            </p:txEl>
                                          </p:spTgt>
                                        </p:tgtEl>
                                        <p:attrNameLst>
                                          <p:attrName>style.color</p:attrName>
                                        </p:attrNameLst>
                                      </p:cBhvr>
                                      <p:to>
                                        <a:srgbClr val="000000"/>
                                      </p:to>
                                    </p:animClr>
                                    <p:animClr clrSpc="rgb" dir="cw">
                                      <p:cBhvr>
                                        <p:cTn id="25" dur="500" fill="hold"/>
                                        <p:tgtEl>
                                          <p:spTgt spid="17">
                                            <p:txEl>
                                              <p:pRg st="3" end="3"/>
                                            </p:txEl>
                                          </p:spTgt>
                                        </p:tgtEl>
                                        <p:attrNameLst>
                                          <p:attrName>fillcolor</p:attrName>
                                        </p:attrNameLst>
                                      </p:cBhvr>
                                      <p:to>
                                        <a:srgbClr val="000000"/>
                                      </p:to>
                                    </p:animClr>
                                    <p:set>
                                      <p:cBhvr>
                                        <p:cTn id="26" dur="500" fill="hold"/>
                                        <p:tgtEl>
                                          <p:spTgt spid="17">
                                            <p:txEl>
                                              <p:pRg st="3" end="3"/>
                                            </p:txEl>
                                          </p:spTgt>
                                        </p:tgtEl>
                                        <p:attrNameLst>
                                          <p:attrName>fill.type</p:attrName>
                                        </p:attrNameLst>
                                      </p:cBhvr>
                                      <p:to>
                                        <p:strVal val="solid"/>
                                      </p:to>
                                    </p:set>
                                    <p:set>
                                      <p:cBhvr>
                                        <p:cTn id="27" dur="500" fill="hold"/>
                                        <p:tgtEl>
                                          <p:spTgt spid="17">
                                            <p:txEl>
                                              <p:pRg st="3" end="3"/>
                                            </p:txEl>
                                          </p:spTgt>
                                        </p:tgtEl>
                                        <p:attrNameLst>
                                          <p:attrName>fill.on</p:attrName>
                                        </p:attrNameLst>
                                      </p:cBhvr>
                                      <p:to>
                                        <p:strVal val="true"/>
                                      </p:to>
                                    </p:set>
                                  </p:childTnLst>
                                </p:cTn>
                              </p:par>
                              <p:par>
                                <p:cTn id="28" presetID="19" presetClass="emph" presetSubtype="0" fill="hold" nodeType="withEffect">
                                  <p:stCondLst>
                                    <p:cond delay="0"/>
                                  </p:stCondLst>
                                  <p:childTnLst>
                                    <p:animClr clrSpc="rgb" dir="cw">
                                      <p:cBhvr override="childStyle">
                                        <p:cTn id="29" dur="500" fill="hold"/>
                                        <p:tgtEl>
                                          <p:spTgt spid="17">
                                            <p:txEl>
                                              <p:pRg st="4" end="4"/>
                                            </p:txEl>
                                          </p:spTgt>
                                        </p:tgtEl>
                                        <p:attrNameLst>
                                          <p:attrName>style.color</p:attrName>
                                        </p:attrNameLst>
                                      </p:cBhvr>
                                      <p:to>
                                        <a:srgbClr val="000000"/>
                                      </p:to>
                                    </p:animClr>
                                    <p:animClr clrSpc="rgb" dir="cw">
                                      <p:cBhvr>
                                        <p:cTn id="30" dur="500" fill="hold"/>
                                        <p:tgtEl>
                                          <p:spTgt spid="17">
                                            <p:txEl>
                                              <p:pRg st="4" end="4"/>
                                            </p:txEl>
                                          </p:spTgt>
                                        </p:tgtEl>
                                        <p:attrNameLst>
                                          <p:attrName>fillcolor</p:attrName>
                                        </p:attrNameLst>
                                      </p:cBhvr>
                                      <p:to>
                                        <a:srgbClr val="000000"/>
                                      </p:to>
                                    </p:animClr>
                                    <p:set>
                                      <p:cBhvr>
                                        <p:cTn id="31" dur="500" fill="hold"/>
                                        <p:tgtEl>
                                          <p:spTgt spid="17">
                                            <p:txEl>
                                              <p:pRg st="4" end="4"/>
                                            </p:txEl>
                                          </p:spTgt>
                                        </p:tgtEl>
                                        <p:attrNameLst>
                                          <p:attrName>fill.type</p:attrName>
                                        </p:attrNameLst>
                                      </p:cBhvr>
                                      <p:to>
                                        <p:strVal val="solid"/>
                                      </p:to>
                                    </p:set>
                                    <p:set>
                                      <p:cBhvr>
                                        <p:cTn id="32" dur="500" fill="hold"/>
                                        <p:tgtEl>
                                          <p:spTgt spid="17">
                                            <p:txEl>
                                              <p:pRg st="4" end="4"/>
                                            </p:txEl>
                                          </p:spTgt>
                                        </p:tgtEl>
                                        <p:attrNameLst>
                                          <p:attrName>fill.on</p:attrName>
                                        </p:attrNameLst>
                                      </p:cBhvr>
                                      <p:to>
                                        <p:strVal val="true"/>
                                      </p:to>
                                    </p:set>
                                  </p:childTnLst>
                                </p:cTn>
                              </p:par>
                              <p:par>
                                <p:cTn id="33" presetID="19" presetClass="emph" presetSubtype="0" fill="hold" nodeType="withEffect">
                                  <p:stCondLst>
                                    <p:cond delay="0"/>
                                  </p:stCondLst>
                                  <p:childTnLst>
                                    <p:animClr clrSpc="rgb" dir="cw">
                                      <p:cBhvr override="childStyle">
                                        <p:cTn id="34" dur="500" fill="hold"/>
                                        <p:tgtEl>
                                          <p:spTgt spid="17">
                                            <p:txEl>
                                              <p:pRg st="5" end="5"/>
                                            </p:txEl>
                                          </p:spTgt>
                                        </p:tgtEl>
                                        <p:attrNameLst>
                                          <p:attrName>style.color</p:attrName>
                                        </p:attrNameLst>
                                      </p:cBhvr>
                                      <p:to>
                                        <a:srgbClr val="000000"/>
                                      </p:to>
                                    </p:animClr>
                                    <p:animClr clrSpc="rgb" dir="cw">
                                      <p:cBhvr>
                                        <p:cTn id="35" dur="500" fill="hold"/>
                                        <p:tgtEl>
                                          <p:spTgt spid="17">
                                            <p:txEl>
                                              <p:pRg st="5" end="5"/>
                                            </p:txEl>
                                          </p:spTgt>
                                        </p:tgtEl>
                                        <p:attrNameLst>
                                          <p:attrName>fillcolor</p:attrName>
                                        </p:attrNameLst>
                                      </p:cBhvr>
                                      <p:to>
                                        <a:srgbClr val="000000"/>
                                      </p:to>
                                    </p:animClr>
                                    <p:set>
                                      <p:cBhvr>
                                        <p:cTn id="36" dur="500" fill="hold"/>
                                        <p:tgtEl>
                                          <p:spTgt spid="17">
                                            <p:txEl>
                                              <p:pRg st="5" end="5"/>
                                            </p:txEl>
                                          </p:spTgt>
                                        </p:tgtEl>
                                        <p:attrNameLst>
                                          <p:attrName>fill.type</p:attrName>
                                        </p:attrNameLst>
                                      </p:cBhvr>
                                      <p:to>
                                        <p:strVal val="solid"/>
                                      </p:to>
                                    </p:set>
                                    <p:set>
                                      <p:cBhvr>
                                        <p:cTn id="37"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elated image">
            <a:extLst>
              <a:ext uri="{FF2B5EF4-FFF2-40B4-BE49-F238E27FC236}">
                <a16:creationId xmlns:a16="http://schemas.microsoft.com/office/drawing/2014/main" id="{834E084D-A70B-4EEB-A665-A34570B61F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5398" y="251361"/>
            <a:ext cx="1120239" cy="11202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Conciseness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18</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198362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Issues to Resolve</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Length</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Repetition</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Fillers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9F24D1A8-1B27-4A88-AD22-8C8F559D5B62}"/>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CDC891A7-5BE7-487A-8BCC-33CC242F709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EEB42575-6AF6-482B-8B96-08DFFAFC0D7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795DF6CA-3B10-43DB-9483-08ABAA191A4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8FBEBEC6-6B9A-4568-BC82-82D54CFF00D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81A4D15D-3B05-4F35-91DB-33F68AC5E35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AAC90B56-835E-4920-8815-A8C406E3E68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7DD4F13C-3F08-4C04-901B-15D164A112C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9E588659-4025-4463-B700-4B9121CB37A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879EF3E7-4A7B-4343-8253-07C738B1458B}"/>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CDEFCFE5-D251-4E59-BFA1-7B5E79751E69}"/>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BE45613-6DC3-47C5-B2AF-256FDFF9D89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6A77880-AF42-4769-81C6-F49963A6E05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DBA8F50-6D92-40DC-9CF0-40A595F71AD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DEBC4EB-18B5-4F77-9EEE-C0BD3CB65ED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7CF4DA4-5D95-4A09-AB3A-312A31506FB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11EAC32-A2AF-444F-B856-579EBC984C2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A86DD04-A860-4F72-95BA-37E3BF74583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F4565BBD-85B1-465B-8927-751A6892CBB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50235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000000"/>
                                      </p:to>
                                    </p:animClr>
                                    <p:animClr clrSpc="rgb" dir="cw">
                                      <p:cBhvr>
                                        <p:cTn id="7" dur="500" fill="hold"/>
                                        <p:tgtEl>
                                          <p:spTgt spid="17">
                                            <p:txEl>
                                              <p:pRg st="1" end="1"/>
                                            </p:txEl>
                                          </p:spTgt>
                                        </p:tgtEl>
                                        <p:attrNameLst>
                                          <p:attrName>fillcolor</p:attrName>
                                        </p:attrNameLst>
                                      </p:cBhvr>
                                      <p:to>
                                        <a:srgbClr val="000000"/>
                                      </p:to>
                                    </p:animClr>
                                    <p:set>
                                      <p:cBhvr>
                                        <p:cTn id="8" dur="500" fill="hold"/>
                                        <p:tgtEl>
                                          <p:spTgt spid="17">
                                            <p:txEl>
                                              <p:pRg st="1" end="1"/>
                                            </p:txEl>
                                          </p:spTgt>
                                        </p:tgtEl>
                                        <p:attrNameLst>
                                          <p:attrName>fill.type</p:attrName>
                                        </p:attrNameLst>
                                      </p:cBhvr>
                                      <p:to>
                                        <p:strVal val="solid"/>
                                      </p:to>
                                    </p:set>
                                    <p:set>
                                      <p:cBhvr>
                                        <p:cTn id="9" dur="500" fill="hold"/>
                                        <p:tgtEl>
                                          <p:spTgt spid="17">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7">
                                            <p:txEl>
                                              <p:pRg st="2" end="2"/>
                                            </p:txEl>
                                          </p:spTgt>
                                        </p:tgtEl>
                                        <p:attrNameLst>
                                          <p:attrName>style.color</p:attrName>
                                        </p:attrNameLst>
                                      </p:cBhvr>
                                      <p:to>
                                        <a:srgbClr val="000000"/>
                                      </p:to>
                                    </p:animClr>
                                    <p:animClr clrSpc="rgb" dir="cw">
                                      <p:cBhvr>
                                        <p:cTn id="14" dur="500" fill="hold"/>
                                        <p:tgtEl>
                                          <p:spTgt spid="17">
                                            <p:txEl>
                                              <p:pRg st="2" end="2"/>
                                            </p:txEl>
                                          </p:spTgt>
                                        </p:tgtEl>
                                        <p:attrNameLst>
                                          <p:attrName>fillcolor</p:attrName>
                                        </p:attrNameLst>
                                      </p:cBhvr>
                                      <p:to>
                                        <a:srgbClr val="000000"/>
                                      </p:to>
                                    </p:animClr>
                                    <p:set>
                                      <p:cBhvr>
                                        <p:cTn id="15" dur="500" fill="hold"/>
                                        <p:tgtEl>
                                          <p:spTgt spid="17">
                                            <p:txEl>
                                              <p:pRg st="2" end="2"/>
                                            </p:txEl>
                                          </p:spTgt>
                                        </p:tgtEl>
                                        <p:attrNameLst>
                                          <p:attrName>fill.type</p:attrName>
                                        </p:attrNameLst>
                                      </p:cBhvr>
                                      <p:to>
                                        <p:strVal val="solid"/>
                                      </p:to>
                                    </p:set>
                                    <p:set>
                                      <p:cBhvr>
                                        <p:cTn id="16" dur="500" fill="hold"/>
                                        <p:tgtEl>
                                          <p:spTgt spid="17">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7">
                                            <p:txEl>
                                              <p:pRg st="3" end="3"/>
                                            </p:txEl>
                                          </p:spTgt>
                                        </p:tgtEl>
                                        <p:attrNameLst>
                                          <p:attrName>style.color</p:attrName>
                                        </p:attrNameLst>
                                      </p:cBhvr>
                                      <p:to>
                                        <a:srgbClr val="000000"/>
                                      </p:to>
                                    </p:animClr>
                                    <p:animClr clrSpc="rgb" dir="cw">
                                      <p:cBhvr>
                                        <p:cTn id="21" dur="500" fill="hold"/>
                                        <p:tgtEl>
                                          <p:spTgt spid="17">
                                            <p:txEl>
                                              <p:pRg st="3" end="3"/>
                                            </p:txEl>
                                          </p:spTgt>
                                        </p:tgtEl>
                                        <p:attrNameLst>
                                          <p:attrName>fillcolor</p:attrName>
                                        </p:attrNameLst>
                                      </p:cBhvr>
                                      <p:to>
                                        <a:srgbClr val="000000"/>
                                      </p:to>
                                    </p:animClr>
                                    <p:set>
                                      <p:cBhvr>
                                        <p:cTn id="22" dur="500" fill="hold"/>
                                        <p:tgtEl>
                                          <p:spTgt spid="17">
                                            <p:txEl>
                                              <p:pRg st="3" end="3"/>
                                            </p:txEl>
                                          </p:spTgt>
                                        </p:tgtEl>
                                        <p:attrNameLst>
                                          <p:attrName>fill.type</p:attrName>
                                        </p:attrNameLst>
                                      </p:cBhvr>
                                      <p:to>
                                        <p:strVal val="solid"/>
                                      </p:to>
                                    </p:set>
                                    <p:set>
                                      <p:cBhvr>
                                        <p:cTn id="23" dur="500" fill="hold"/>
                                        <p:tgtEl>
                                          <p:spTgt spid="1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elated image">
            <a:extLst>
              <a:ext uri="{FF2B5EF4-FFF2-40B4-BE49-F238E27FC236}">
                <a16:creationId xmlns:a16="http://schemas.microsoft.com/office/drawing/2014/main" id="{834E084D-A70B-4EEB-A665-A34570B61F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5398" y="251361"/>
            <a:ext cx="1120239" cy="11202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Conciseness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19</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80131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Good Example</a:t>
            </a:r>
          </a:p>
          <a:p>
            <a:pPr lvl="1" algn="just" fontAlgn="base">
              <a:lnSpc>
                <a:spcPct val="150000"/>
              </a:lnSpc>
            </a:pPr>
            <a:r>
              <a:rPr lang="en-US" sz="2000" dirty="0">
                <a:solidFill>
                  <a:schemeClr val="bg1">
                    <a:lumMod val="85000"/>
                  </a:schemeClr>
                </a:solidFill>
                <a:latin typeface="Candara" pitchFamily="34" charset="0"/>
                <a:cs typeface="Arial" pitchFamily="34" charset="0"/>
              </a:rPr>
              <a:t>Hi </a:t>
            </a:r>
            <a:r>
              <a:rPr lang="en-US" sz="2000" dirty="0" err="1">
                <a:solidFill>
                  <a:schemeClr val="bg1">
                    <a:lumMod val="85000"/>
                  </a:schemeClr>
                </a:solidFill>
                <a:latin typeface="Candara" pitchFamily="34" charset="0"/>
                <a:cs typeface="Arial" pitchFamily="34" charset="0"/>
              </a:rPr>
              <a:t>Ayyan</a:t>
            </a:r>
            <a:r>
              <a:rPr lang="en-US" sz="2000" dirty="0">
                <a:solidFill>
                  <a:schemeClr val="bg1">
                    <a:lumMod val="85000"/>
                  </a:schemeClr>
                </a:solidFill>
                <a:latin typeface="Candara" pitchFamily="34" charset="0"/>
                <a:cs typeface="Arial" pitchFamily="34" charset="0"/>
              </a:rPr>
              <a:t>,</a:t>
            </a:r>
          </a:p>
          <a:p>
            <a:pPr lvl="1" algn="just" fontAlgn="base">
              <a:lnSpc>
                <a:spcPct val="150000"/>
              </a:lnSpc>
            </a:pPr>
            <a:r>
              <a:rPr lang="en-US" sz="2000" dirty="0">
                <a:solidFill>
                  <a:schemeClr val="bg1">
                    <a:lumMod val="85000"/>
                  </a:schemeClr>
                </a:solidFill>
                <a:latin typeface="Candara" pitchFamily="34" charset="0"/>
                <a:cs typeface="Arial" pitchFamily="34" charset="0"/>
              </a:rPr>
              <a:t>	I wanted to quickly discuss the email marketing campaign that we analyzed last Thursday. Our target market will want to know about the company's philanthropic efforts, especially regarding our goals to become sustainable and to help local schools.</a:t>
            </a:r>
          </a:p>
          <a:p>
            <a:pPr lvl="1" algn="just" fontAlgn="base">
              <a:lnSpc>
                <a:spcPct val="150000"/>
              </a:lnSpc>
            </a:pPr>
            <a:r>
              <a:rPr lang="en-US" sz="2000" dirty="0">
                <a:solidFill>
                  <a:schemeClr val="bg1">
                    <a:lumMod val="85000"/>
                  </a:schemeClr>
                </a:solidFill>
                <a:latin typeface="Candara" pitchFamily="34" charset="0"/>
                <a:cs typeface="Arial" pitchFamily="34" charset="0"/>
              </a:rPr>
              <a:t>This would make a far greater impact, and it would stay in the minds of people longer than a traditional sales pitch.</a:t>
            </a:r>
          </a:p>
          <a:p>
            <a:pPr lvl="1" algn="just" fontAlgn="base">
              <a:lnSpc>
                <a:spcPct val="150000"/>
              </a:lnSpc>
            </a:pPr>
            <a:r>
              <a:rPr lang="en-US" sz="2000" dirty="0">
                <a:solidFill>
                  <a:schemeClr val="bg1">
                    <a:lumMod val="85000"/>
                  </a:schemeClr>
                </a:solidFill>
                <a:latin typeface="Candara" pitchFamily="34" charset="0"/>
                <a:cs typeface="Arial" pitchFamily="34" charset="0"/>
              </a:rPr>
              <a:t>What do you think?</a:t>
            </a:r>
          </a:p>
          <a:p>
            <a:pPr lvl="1" algn="just" fontAlgn="base">
              <a:lnSpc>
                <a:spcPct val="150000"/>
              </a:lnSpc>
            </a:pPr>
            <a:r>
              <a:rPr lang="en-US" sz="2000" dirty="0">
                <a:solidFill>
                  <a:schemeClr val="bg1">
                    <a:lumMod val="85000"/>
                  </a:schemeClr>
                </a:solidFill>
                <a:latin typeface="Candara" pitchFamily="34" charset="0"/>
                <a:cs typeface="Arial" pitchFamily="34" charset="0"/>
              </a:rPr>
              <a:t>Ali</a:t>
            </a:r>
            <a:endParaRPr lang="en-US" dirty="0"/>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AAD68724-9D37-4E54-BA86-5B59C378DDEF}"/>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5B4787B1-C69E-426A-93DD-FA53354CA2A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8D7160CB-63CA-4014-8223-33A5C3C1259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9C451609-C11F-4F4A-9898-21CBE499225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4098247E-714B-4EA7-9606-BC85257F406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BEF70DD0-B2E3-4175-8855-E2122FD0BF1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1D74A48F-C023-4CE6-A960-B8BEDB8AEC6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D61C2B3E-F71E-4A75-83A3-799F0BF1336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F04DDBAB-AC34-4E5C-84A3-EECE8033DC8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20DB7205-1D14-44DF-BDD6-1A7B00F3E0BF}"/>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CC87FE1D-2299-4B50-80AC-96FD34F54B3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A1A17F2-0EE3-416B-9B94-A989E26A696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F638F62-CECF-4B46-B228-9B6F3F26E17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D4BE4DC-09C2-489B-9C07-B11C0679D35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B4D65E0-F20F-4BDA-909A-557821C8163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635314A-72F5-4884-B9C5-A9B48458E3A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41A2F8F-0548-4F4A-A696-5A499FEC5EE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185AB51-9BBE-4817-A200-3E114D6721D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38EEBC33-77DD-4FB3-9425-8A3E6BB5142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08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19" presetClass="emph" presetSubtype="0" fill="hold" nodeType="withEffect">
                                  <p:stCondLst>
                                    <p:cond delay="0"/>
                                  </p:stCondLst>
                                  <p:childTnLst>
                                    <p:animClr clrSpc="rgb" dir="cw">
                                      <p:cBhvr override="childStyle">
                                        <p:cTn id="19" dur="500" fill="hold"/>
                                        <p:tgtEl>
                                          <p:spTgt spid="17">
                                            <p:txEl>
                                              <p:pRg st="2" end="2"/>
                                            </p:txEl>
                                          </p:spTgt>
                                        </p:tgtEl>
                                        <p:attrNameLst>
                                          <p:attrName>style.color</p:attrName>
                                        </p:attrNameLst>
                                      </p:cBhvr>
                                      <p:to>
                                        <a:srgbClr val="000000"/>
                                      </p:to>
                                    </p:animClr>
                                    <p:animClr clrSpc="rgb" dir="cw">
                                      <p:cBhvr>
                                        <p:cTn id="20" dur="500" fill="hold"/>
                                        <p:tgtEl>
                                          <p:spTgt spid="17">
                                            <p:txEl>
                                              <p:pRg st="2" end="2"/>
                                            </p:txEl>
                                          </p:spTgt>
                                        </p:tgtEl>
                                        <p:attrNameLst>
                                          <p:attrName>fillcolor</p:attrName>
                                        </p:attrNameLst>
                                      </p:cBhvr>
                                      <p:to>
                                        <a:srgbClr val="000000"/>
                                      </p:to>
                                    </p:animClr>
                                    <p:set>
                                      <p:cBhvr>
                                        <p:cTn id="21" dur="500" fill="hold"/>
                                        <p:tgtEl>
                                          <p:spTgt spid="17">
                                            <p:txEl>
                                              <p:pRg st="2" end="2"/>
                                            </p:txEl>
                                          </p:spTgt>
                                        </p:tgtEl>
                                        <p:attrNameLst>
                                          <p:attrName>fill.type</p:attrName>
                                        </p:attrNameLst>
                                      </p:cBhvr>
                                      <p:to>
                                        <p:strVal val="solid"/>
                                      </p:to>
                                    </p:set>
                                    <p:set>
                                      <p:cBhvr>
                                        <p:cTn id="22" dur="500" fill="hold"/>
                                        <p:tgtEl>
                                          <p:spTgt spid="17">
                                            <p:txEl>
                                              <p:pRg st="2" end="2"/>
                                            </p:txEl>
                                          </p:spTgt>
                                        </p:tgtEl>
                                        <p:attrNameLst>
                                          <p:attrName>fill.on</p:attrName>
                                        </p:attrNameLst>
                                      </p:cBhvr>
                                      <p:to>
                                        <p:strVal val="true"/>
                                      </p:to>
                                    </p:set>
                                  </p:childTnLst>
                                </p:cTn>
                              </p:par>
                              <p:par>
                                <p:cTn id="23" presetID="19" presetClass="emph" presetSubtype="0" fill="hold" nodeType="withEffect">
                                  <p:stCondLst>
                                    <p:cond delay="0"/>
                                  </p:stCondLst>
                                  <p:childTnLst>
                                    <p:animClr clrSpc="rgb" dir="cw">
                                      <p:cBhvr override="childStyle">
                                        <p:cTn id="24" dur="500" fill="hold"/>
                                        <p:tgtEl>
                                          <p:spTgt spid="17">
                                            <p:txEl>
                                              <p:pRg st="3" end="3"/>
                                            </p:txEl>
                                          </p:spTgt>
                                        </p:tgtEl>
                                        <p:attrNameLst>
                                          <p:attrName>style.color</p:attrName>
                                        </p:attrNameLst>
                                      </p:cBhvr>
                                      <p:to>
                                        <a:srgbClr val="000000"/>
                                      </p:to>
                                    </p:animClr>
                                    <p:animClr clrSpc="rgb" dir="cw">
                                      <p:cBhvr>
                                        <p:cTn id="25" dur="500" fill="hold"/>
                                        <p:tgtEl>
                                          <p:spTgt spid="17">
                                            <p:txEl>
                                              <p:pRg st="3" end="3"/>
                                            </p:txEl>
                                          </p:spTgt>
                                        </p:tgtEl>
                                        <p:attrNameLst>
                                          <p:attrName>fillcolor</p:attrName>
                                        </p:attrNameLst>
                                      </p:cBhvr>
                                      <p:to>
                                        <a:srgbClr val="000000"/>
                                      </p:to>
                                    </p:animClr>
                                    <p:set>
                                      <p:cBhvr>
                                        <p:cTn id="26" dur="500" fill="hold"/>
                                        <p:tgtEl>
                                          <p:spTgt spid="17">
                                            <p:txEl>
                                              <p:pRg st="3" end="3"/>
                                            </p:txEl>
                                          </p:spTgt>
                                        </p:tgtEl>
                                        <p:attrNameLst>
                                          <p:attrName>fill.type</p:attrName>
                                        </p:attrNameLst>
                                      </p:cBhvr>
                                      <p:to>
                                        <p:strVal val="solid"/>
                                      </p:to>
                                    </p:set>
                                    <p:set>
                                      <p:cBhvr>
                                        <p:cTn id="27" dur="500" fill="hold"/>
                                        <p:tgtEl>
                                          <p:spTgt spid="17">
                                            <p:txEl>
                                              <p:pRg st="3" end="3"/>
                                            </p:txEl>
                                          </p:spTgt>
                                        </p:tgtEl>
                                        <p:attrNameLst>
                                          <p:attrName>fill.on</p:attrName>
                                        </p:attrNameLst>
                                      </p:cBhvr>
                                      <p:to>
                                        <p:strVal val="true"/>
                                      </p:to>
                                    </p:set>
                                  </p:childTnLst>
                                </p:cTn>
                              </p:par>
                              <p:par>
                                <p:cTn id="28" presetID="19" presetClass="emph" presetSubtype="0" fill="hold" nodeType="withEffect">
                                  <p:stCondLst>
                                    <p:cond delay="0"/>
                                  </p:stCondLst>
                                  <p:childTnLst>
                                    <p:animClr clrSpc="rgb" dir="cw">
                                      <p:cBhvr override="childStyle">
                                        <p:cTn id="29" dur="500" fill="hold"/>
                                        <p:tgtEl>
                                          <p:spTgt spid="17">
                                            <p:txEl>
                                              <p:pRg st="4" end="4"/>
                                            </p:txEl>
                                          </p:spTgt>
                                        </p:tgtEl>
                                        <p:attrNameLst>
                                          <p:attrName>style.color</p:attrName>
                                        </p:attrNameLst>
                                      </p:cBhvr>
                                      <p:to>
                                        <a:srgbClr val="000000"/>
                                      </p:to>
                                    </p:animClr>
                                    <p:animClr clrSpc="rgb" dir="cw">
                                      <p:cBhvr>
                                        <p:cTn id="30" dur="500" fill="hold"/>
                                        <p:tgtEl>
                                          <p:spTgt spid="17">
                                            <p:txEl>
                                              <p:pRg st="4" end="4"/>
                                            </p:txEl>
                                          </p:spTgt>
                                        </p:tgtEl>
                                        <p:attrNameLst>
                                          <p:attrName>fillcolor</p:attrName>
                                        </p:attrNameLst>
                                      </p:cBhvr>
                                      <p:to>
                                        <a:srgbClr val="000000"/>
                                      </p:to>
                                    </p:animClr>
                                    <p:set>
                                      <p:cBhvr>
                                        <p:cTn id="31" dur="500" fill="hold"/>
                                        <p:tgtEl>
                                          <p:spTgt spid="17">
                                            <p:txEl>
                                              <p:pRg st="4" end="4"/>
                                            </p:txEl>
                                          </p:spTgt>
                                        </p:tgtEl>
                                        <p:attrNameLst>
                                          <p:attrName>fill.type</p:attrName>
                                        </p:attrNameLst>
                                      </p:cBhvr>
                                      <p:to>
                                        <p:strVal val="solid"/>
                                      </p:to>
                                    </p:set>
                                    <p:set>
                                      <p:cBhvr>
                                        <p:cTn id="32" dur="500" fill="hold"/>
                                        <p:tgtEl>
                                          <p:spTgt spid="17">
                                            <p:txEl>
                                              <p:pRg st="4" end="4"/>
                                            </p:txEl>
                                          </p:spTgt>
                                        </p:tgtEl>
                                        <p:attrNameLst>
                                          <p:attrName>fill.on</p:attrName>
                                        </p:attrNameLst>
                                      </p:cBhvr>
                                      <p:to>
                                        <p:strVal val="true"/>
                                      </p:to>
                                    </p:set>
                                  </p:childTnLst>
                                </p:cTn>
                              </p:par>
                              <p:par>
                                <p:cTn id="33" presetID="19" presetClass="emph" presetSubtype="0" fill="hold" nodeType="withEffect">
                                  <p:stCondLst>
                                    <p:cond delay="0"/>
                                  </p:stCondLst>
                                  <p:childTnLst>
                                    <p:animClr clrSpc="rgb" dir="cw">
                                      <p:cBhvr override="childStyle">
                                        <p:cTn id="34" dur="500" fill="hold"/>
                                        <p:tgtEl>
                                          <p:spTgt spid="17">
                                            <p:txEl>
                                              <p:pRg st="5" end="5"/>
                                            </p:txEl>
                                          </p:spTgt>
                                        </p:tgtEl>
                                        <p:attrNameLst>
                                          <p:attrName>style.color</p:attrName>
                                        </p:attrNameLst>
                                      </p:cBhvr>
                                      <p:to>
                                        <a:srgbClr val="000000"/>
                                      </p:to>
                                    </p:animClr>
                                    <p:animClr clrSpc="rgb" dir="cw">
                                      <p:cBhvr>
                                        <p:cTn id="35" dur="500" fill="hold"/>
                                        <p:tgtEl>
                                          <p:spTgt spid="17">
                                            <p:txEl>
                                              <p:pRg st="5" end="5"/>
                                            </p:txEl>
                                          </p:spTgt>
                                        </p:tgtEl>
                                        <p:attrNameLst>
                                          <p:attrName>fillcolor</p:attrName>
                                        </p:attrNameLst>
                                      </p:cBhvr>
                                      <p:to>
                                        <a:srgbClr val="000000"/>
                                      </p:to>
                                    </p:animClr>
                                    <p:set>
                                      <p:cBhvr>
                                        <p:cTn id="36" dur="500" fill="hold"/>
                                        <p:tgtEl>
                                          <p:spTgt spid="17">
                                            <p:txEl>
                                              <p:pRg st="5" end="5"/>
                                            </p:txEl>
                                          </p:spTgt>
                                        </p:tgtEl>
                                        <p:attrNameLst>
                                          <p:attrName>fill.type</p:attrName>
                                        </p:attrNameLst>
                                      </p:cBhvr>
                                      <p:to>
                                        <p:strVal val="solid"/>
                                      </p:to>
                                    </p:set>
                                    <p:set>
                                      <p:cBhvr>
                                        <p:cTn id="37"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1" y="735271"/>
            <a:ext cx="449580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Previous Lecture</a:t>
            </a:r>
          </a:p>
        </p:txBody>
      </p:sp>
      <p:sp>
        <p:nvSpPr>
          <p:cNvPr id="6" name="TextBox 5"/>
          <p:cNvSpPr txBox="1"/>
          <p:nvPr/>
        </p:nvSpPr>
        <p:spPr>
          <a:xfrm>
            <a:off x="857221" y="1741321"/>
            <a:ext cx="7848601" cy="1143070"/>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The writing process</a:t>
            </a:r>
          </a:p>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Stage 03: Post-writing techniques with examples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0D49F82C-62B9-4066-936D-0FE85AB70F7E}"/>
              </a:ext>
            </a:extLst>
          </p:cNvPr>
          <p:cNvGrpSpPr/>
          <p:nvPr/>
        </p:nvGrpSpPr>
        <p:grpSpPr>
          <a:xfrm>
            <a:off x="0" y="6756400"/>
            <a:ext cx="9144000" cy="101600"/>
            <a:chOff x="0" y="5791200"/>
            <a:chExt cx="8084345" cy="330200"/>
          </a:xfrm>
        </p:grpSpPr>
        <p:sp>
          <p:nvSpPr>
            <p:cNvPr id="17" name="Rectangle 16">
              <a:extLst>
                <a:ext uri="{FF2B5EF4-FFF2-40B4-BE49-F238E27FC236}">
                  <a16:creationId xmlns:a16="http://schemas.microsoft.com/office/drawing/2014/main" id="{4142BEF1-2559-4F7C-A825-80D6208CF84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C19C016E-2FCE-4DB6-A5E4-4384A3AD855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9" name="Rectangle 18">
              <a:extLst>
                <a:ext uri="{FF2B5EF4-FFF2-40B4-BE49-F238E27FC236}">
                  <a16:creationId xmlns:a16="http://schemas.microsoft.com/office/drawing/2014/main" id="{26462DD2-4371-489E-A7BD-C1C8399A124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a:extLst>
                <a:ext uri="{FF2B5EF4-FFF2-40B4-BE49-F238E27FC236}">
                  <a16:creationId xmlns:a16="http://schemas.microsoft.com/office/drawing/2014/main" id="{D7B9281D-89CA-42FD-A17E-E2ADA6547194}"/>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1" name="Rectangle 20">
              <a:extLst>
                <a:ext uri="{FF2B5EF4-FFF2-40B4-BE49-F238E27FC236}">
                  <a16:creationId xmlns:a16="http://schemas.microsoft.com/office/drawing/2014/main" id="{CFA1DEEE-F9C1-4CCB-9D4B-6C4B35A1ABC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E392DCEB-52A3-4C8C-A666-E56206ADEFA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3D2D6E92-C1EE-4662-9848-F1AC54B3E69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E439C2BA-3203-4A0B-8E0A-66983B8C32A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5" name="Group 24">
            <a:extLst>
              <a:ext uri="{FF2B5EF4-FFF2-40B4-BE49-F238E27FC236}">
                <a16:creationId xmlns:a16="http://schemas.microsoft.com/office/drawing/2014/main" id="{2083D6D7-F02E-480B-BB2D-CE3BE755C447}"/>
              </a:ext>
            </a:extLst>
          </p:cNvPr>
          <p:cNvGrpSpPr/>
          <p:nvPr/>
        </p:nvGrpSpPr>
        <p:grpSpPr>
          <a:xfrm rot="10800000">
            <a:off x="0" y="1"/>
            <a:ext cx="9144000" cy="101600"/>
            <a:chOff x="0" y="5791200"/>
            <a:chExt cx="8084345" cy="330200"/>
          </a:xfrm>
        </p:grpSpPr>
        <p:sp>
          <p:nvSpPr>
            <p:cNvPr id="26" name="Rectangle 25">
              <a:extLst>
                <a:ext uri="{FF2B5EF4-FFF2-40B4-BE49-F238E27FC236}">
                  <a16:creationId xmlns:a16="http://schemas.microsoft.com/office/drawing/2014/main" id="{6BF6FF2B-1191-4D18-B926-BED7BD6A8BA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3B892A-52A1-4AD2-85D0-6609C26300F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F106F3B-B6FB-46D7-B635-F61F62E16B5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C030481-56D9-4D28-8CE1-3177B75CA7D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09AFB4F-1C64-4991-933E-9E9C15D2BE7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DE80481-B26F-4683-9BE5-11694D7D2BD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277C85E-78E0-43E2-8394-846A1A1A28A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1A824F0-6F9D-41E9-A0D3-6DBF0EC7989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 name="Picture 33" descr="https://upload.wikimedia.org/wikipedia/en/thumb/f/fa/COMSATS_Logo.svg/1024px-COMSATS_Logo.svg.png">
            <a:extLst>
              <a:ext uri="{FF2B5EF4-FFF2-40B4-BE49-F238E27FC236}">
                <a16:creationId xmlns:a16="http://schemas.microsoft.com/office/drawing/2014/main" id="{B2338E77-C2F0-4EDC-8620-9248B679DB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56291"/>
      </p:ext>
    </p:extLst>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elated image">
            <a:extLst>
              <a:ext uri="{FF2B5EF4-FFF2-40B4-BE49-F238E27FC236}">
                <a16:creationId xmlns:a16="http://schemas.microsoft.com/office/drawing/2014/main" id="{834E084D-A70B-4EEB-A665-A34570B61F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5398" y="251361"/>
            <a:ext cx="1120239" cy="11202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Conciseness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20</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80131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Bad Email</a:t>
            </a:r>
          </a:p>
          <a:p>
            <a:pPr lvl="1" algn="just" fontAlgn="base">
              <a:lnSpc>
                <a:spcPct val="150000"/>
              </a:lnSpc>
            </a:pPr>
            <a:r>
              <a:rPr lang="en-US" sz="2000" dirty="0">
                <a:solidFill>
                  <a:schemeClr val="bg1">
                    <a:lumMod val="85000"/>
                  </a:schemeClr>
                </a:solidFill>
                <a:latin typeface="Candara" pitchFamily="34" charset="0"/>
                <a:cs typeface="Arial" pitchFamily="34" charset="0"/>
              </a:rPr>
              <a:t>Hi Talal </a:t>
            </a:r>
          </a:p>
          <a:p>
            <a:pPr lvl="1" algn="just" fontAlgn="base">
              <a:lnSpc>
                <a:spcPct val="150000"/>
              </a:lnSpc>
            </a:pPr>
            <a:r>
              <a:rPr lang="en-US" sz="2000" dirty="0">
                <a:solidFill>
                  <a:schemeClr val="bg1">
                    <a:lumMod val="85000"/>
                  </a:schemeClr>
                </a:solidFill>
                <a:latin typeface="Candara" pitchFamily="34" charset="0"/>
                <a:cs typeface="Arial" pitchFamily="34" charset="0"/>
              </a:rPr>
              <a:t>	I think we need to talk about the CSR campaign. I mean the one which we need to do as a quarterly exercise. I think it is a great way of enhancing our brand image. Basically, it would just be a visit to an orphanage but we can sort of do other things, too. For instance, we could take the kids out for a short trip to a nearby park or zoo. Let us sit and talk tomorrow. </a:t>
            </a:r>
          </a:p>
          <a:p>
            <a:pPr lvl="1" algn="just" fontAlgn="base">
              <a:lnSpc>
                <a:spcPct val="150000"/>
              </a:lnSpc>
            </a:pPr>
            <a:r>
              <a:rPr lang="en-US" sz="2000" dirty="0">
                <a:solidFill>
                  <a:schemeClr val="bg1">
                    <a:lumMod val="85000"/>
                  </a:schemeClr>
                </a:solidFill>
                <a:latin typeface="Candara" pitchFamily="34" charset="0"/>
                <a:cs typeface="Arial" pitchFamily="34" charset="0"/>
              </a:rPr>
              <a:t>Regards </a:t>
            </a:r>
          </a:p>
          <a:p>
            <a:pPr lvl="1" algn="just" fontAlgn="base">
              <a:lnSpc>
                <a:spcPct val="150000"/>
              </a:lnSpc>
            </a:pPr>
            <a:r>
              <a:rPr lang="en-US" sz="2000" dirty="0">
                <a:solidFill>
                  <a:schemeClr val="bg1">
                    <a:lumMod val="85000"/>
                  </a:schemeClr>
                </a:solidFill>
                <a:latin typeface="Candara" pitchFamily="34" charset="0"/>
                <a:cs typeface="Arial" pitchFamily="34" charset="0"/>
              </a:rPr>
              <a:t>Hasan</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B5A61895-9E62-40A6-8DCB-00E9418356A8}"/>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9B5B1312-0E8D-432D-80FA-C4AC9CD4491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E58723F2-D2EB-4D0B-9AE2-DB3E9D99331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2175B91D-A52D-416C-90C8-13B5F0A10D2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72A53BAF-8439-4D93-8743-B1B55FB6265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E55919BC-2313-4380-98E4-6F5E312CE737}"/>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5C33AAC9-09E3-4E33-A840-AA081E4C6B3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7F6D0088-C0B6-47CE-AFEC-BD1F1A80304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277A9F30-DA52-4CDF-AF14-E6EEA774B2A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B90AA4C3-CAB9-4B5C-9D2F-27D415FABFB2}"/>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4781C3F1-FC49-4823-B04D-DDCB0ED633D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B02CE69-0199-4E90-8144-4C9FEF1558C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8B2B5F0-7410-4D69-8D6D-6BE6CE61707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02E3825-A470-4FE5-AD60-BD651ABA21F4}"/>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B1D24362-68CE-4A19-8FF2-25BCFD739CF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EEC4A00-77B7-41E8-A19E-DCBF92B8BE0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F279F77-8DCC-4151-8B20-00D4B2A84C6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83012DF-4AA0-4783-8083-F1755F0E770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6656B216-4625-4B33-9302-47EF5C7D083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25874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19" presetClass="emph" presetSubtype="0" fill="hold" nodeType="withEffect">
                                  <p:stCondLst>
                                    <p:cond delay="0"/>
                                  </p:stCondLst>
                                  <p:childTnLst>
                                    <p:animClr clrSpc="rgb" dir="cw">
                                      <p:cBhvr override="childStyle">
                                        <p:cTn id="19" dur="500" fill="hold"/>
                                        <p:tgtEl>
                                          <p:spTgt spid="17">
                                            <p:txEl>
                                              <p:pRg st="2" end="2"/>
                                            </p:txEl>
                                          </p:spTgt>
                                        </p:tgtEl>
                                        <p:attrNameLst>
                                          <p:attrName>style.color</p:attrName>
                                        </p:attrNameLst>
                                      </p:cBhvr>
                                      <p:to>
                                        <a:srgbClr val="000000"/>
                                      </p:to>
                                    </p:animClr>
                                    <p:animClr clrSpc="rgb" dir="cw">
                                      <p:cBhvr>
                                        <p:cTn id="20" dur="500" fill="hold"/>
                                        <p:tgtEl>
                                          <p:spTgt spid="17">
                                            <p:txEl>
                                              <p:pRg st="2" end="2"/>
                                            </p:txEl>
                                          </p:spTgt>
                                        </p:tgtEl>
                                        <p:attrNameLst>
                                          <p:attrName>fillcolor</p:attrName>
                                        </p:attrNameLst>
                                      </p:cBhvr>
                                      <p:to>
                                        <a:srgbClr val="000000"/>
                                      </p:to>
                                    </p:animClr>
                                    <p:set>
                                      <p:cBhvr>
                                        <p:cTn id="21" dur="500" fill="hold"/>
                                        <p:tgtEl>
                                          <p:spTgt spid="17">
                                            <p:txEl>
                                              <p:pRg st="2" end="2"/>
                                            </p:txEl>
                                          </p:spTgt>
                                        </p:tgtEl>
                                        <p:attrNameLst>
                                          <p:attrName>fill.type</p:attrName>
                                        </p:attrNameLst>
                                      </p:cBhvr>
                                      <p:to>
                                        <p:strVal val="solid"/>
                                      </p:to>
                                    </p:set>
                                    <p:set>
                                      <p:cBhvr>
                                        <p:cTn id="22" dur="500" fill="hold"/>
                                        <p:tgtEl>
                                          <p:spTgt spid="17">
                                            <p:txEl>
                                              <p:pRg st="2" end="2"/>
                                            </p:txEl>
                                          </p:spTgt>
                                        </p:tgtEl>
                                        <p:attrNameLst>
                                          <p:attrName>fill.on</p:attrName>
                                        </p:attrNameLst>
                                      </p:cBhvr>
                                      <p:to>
                                        <p:strVal val="true"/>
                                      </p:to>
                                    </p:set>
                                  </p:childTnLst>
                                </p:cTn>
                              </p:par>
                              <p:par>
                                <p:cTn id="23" presetID="19" presetClass="emph" presetSubtype="0" fill="hold" nodeType="withEffect">
                                  <p:stCondLst>
                                    <p:cond delay="0"/>
                                  </p:stCondLst>
                                  <p:childTnLst>
                                    <p:animClr clrSpc="rgb" dir="cw">
                                      <p:cBhvr override="childStyle">
                                        <p:cTn id="24" dur="500" fill="hold"/>
                                        <p:tgtEl>
                                          <p:spTgt spid="17">
                                            <p:txEl>
                                              <p:pRg st="3" end="3"/>
                                            </p:txEl>
                                          </p:spTgt>
                                        </p:tgtEl>
                                        <p:attrNameLst>
                                          <p:attrName>style.color</p:attrName>
                                        </p:attrNameLst>
                                      </p:cBhvr>
                                      <p:to>
                                        <a:srgbClr val="000000"/>
                                      </p:to>
                                    </p:animClr>
                                    <p:animClr clrSpc="rgb" dir="cw">
                                      <p:cBhvr>
                                        <p:cTn id="25" dur="500" fill="hold"/>
                                        <p:tgtEl>
                                          <p:spTgt spid="17">
                                            <p:txEl>
                                              <p:pRg st="3" end="3"/>
                                            </p:txEl>
                                          </p:spTgt>
                                        </p:tgtEl>
                                        <p:attrNameLst>
                                          <p:attrName>fillcolor</p:attrName>
                                        </p:attrNameLst>
                                      </p:cBhvr>
                                      <p:to>
                                        <a:srgbClr val="000000"/>
                                      </p:to>
                                    </p:animClr>
                                    <p:set>
                                      <p:cBhvr>
                                        <p:cTn id="26" dur="500" fill="hold"/>
                                        <p:tgtEl>
                                          <p:spTgt spid="17">
                                            <p:txEl>
                                              <p:pRg st="3" end="3"/>
                                            </p:txEl>
                                          </p:spTgt>
                                        </p:tgtEl>
                                        <p:attrNameLst>
                                          <p:attrName>fill.type</p:attrName>
                                        </p:attrNameLst>
                                      </p:cBhvr>
                                      <p:to>
                                        <p:strVal val="solid"/>
                                      </p:to>
                                    </p:set>
                                    <p:set>
                                      <p:cBhvr>
                                        <p:cTn id="27" dur="500" fill="hold"/>
                                        <p:tgtEl>
                                          <p:spTgt spid="17">
                                            <p:txEl>
                                              <p:pRg st="3" end="3"/>
                                            </p:txEl>
                                          </p:spTgt>
                                        </p:tgtEl>
                                        <p:attrNameLst>
                                          <p:attrName>fill.on</p:attrName>
                                        </p:attrNameLst>
                                      </p:cBhvr>
                                      <p:to>
                                        <p:strVal val="true"/>
                                      </p:to>
                                    </p:set>
                                  </p:childTnLst>
                                </p:cTn>
                              </p:par>
                              <p:par>
                                <p:cTn id="28" presetID="19" presetClass="emph" presetSubtype="0" fill="hold" nodeType="withEffect">
                                  <p:stCondLst>
                                    <p:cond delay="0"/>
                                  </p:stCondLst>
                                  <p:childTnLst>
                                    <p:animClr clrSpc="rgb" dir="cw">
                                      <p:cBhvr override="childStyle">
                                        <p:cTn id="29" dur="500" fill="hold"/>
                                        <p:tgtEl>
                                          <p:spTgt spid="17">
                                            <p:txEl>
                                              <p:pRg st="4" end="4"/>
                                            </p:txEl>
                                          </p:spTgt>
                                        </p:tgtEl>
                                        <p:attrNameLst>
                                          <p:attrName>style.color</p:attrName>
                                        </p:attrNameLst>
                                      </p:cBhvr>
                                      <p:to>
                                        <a:srgbClr val="000000"/>
                                      </p:to>
                                    </p:animClr>
                                    <p:animClr clrSpc="rgb" dir="cw">
                                      <p:cBhvr>
                                        <p:cTn id="30" dur="500" fill="hold"/>
                                        <p:tgtEl>
                                          <p:spTgt spid="17">
                                            <p:txEl>
                                              <p:pRg st="4" end="4"/>
                                            </p:txEl>
                                          </p:spTgt>
                                        </p:tgtEl>
                                        <p:attrNameLst>
                                          <p:attrName>fillcolor</p:attrName>
                                        </p:attrNameLst>
                                      </p:cBhvr>
                                      <p:to>
                                        <a:srgbClr val="000000"/>
                                      </p:to>
                                    </p:animClr>
                                    <p:set>
                                      <p:cBhvr>
                                        <p:cTn id="31" dur="500" fill="hold"/>
                                        <p:tgtEl>
                                          <p:spTgt spid="17">
                                            <p:txEl>
                                              <p:pRg st="4" end="4"/>
                                            </p:txEl>
                                          </p:spTgt>
                                        </p:tgtEl>
                                        <p:attrNameLst>
                                          <p:attrName>fill.type</p:attrName>
                                        </p:attrNameLst>
                                      </p:cBhvr>
                                      <p:to>
                                        <p:strVal val="solid"/>
                                      </p:to>
                                    </p:set>
                                    <p:set>
                                      <p:cBhvr>
                                        <p:cTn id="32" dur="500" fill="hold"/>
                                        <p:tgtEl>
                                          <p:spTgt spid="1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elated image">
            <a:extLst>
              <a:ext uri="{FF2B5EF4-FFF2-40B4-BE49-F238E27FC236}">
                <a16:creationId xmlns:a16="http://schemas.microsoft.com/office/drawing/2014/main" id="{834E084D-A70B-4EEB-A665-A34570B61F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5398" y="251361"/>
            <a:ext cx="1120239" cy="11202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Conciseness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21</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87798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Good Email</a:t>
            </a:r>
          </a:p>
          <a:p>
            <a:pPr lvl="1" algn="just" fontAlgn="base">
              <a:lnSpc>
                <a:spcPct val="150000"/>
              </a:lnSpc>
            </a:pPr>
            <a:r>
              <a:rPr lang="en-US" sz="2000" dirty="0">
                <a:solidFill>
                  <a:schemeClr val="bg1">
                    <a:lumMod val="85000"/>
                  </a:schemeClr>
                </a:solidFill>
                <a:latin typeface="Candara" pitchFamily="34" charset="0"/>
                <a:cs typeface="Arial" pitchFamily="34" charset="0"/>
              </a:rPr>
              <a:t>Hi Talal </a:t>
            </a:r>
          </a:p>
          <a:p>
            <a:pPr lvl="1" algn="just" fontAlgn="base">
              <a:lnSpc>
                <a:spcPct val="150000"/>
              </a:lnSpc>
            </a:pPr>
            <a:r>
              <a:rPr lang="en-US" sz="2000" dirty="0">
                <a:solidFill>
                  <a:schemeClr val="bg1">
                    <a:lumMod val="85000"/>
                  </a:schemeClr>
                </a:solidFill>
                <a:latin typeface="Candara" pitchFamily="34" charset="0"/>
                <a:cs typeface="Arial" pitchFamily="34" charset="0"/>
              </a:rPr>
              <a:t>	I need to discuss the quarterly CSR campaign with you. Let us take the kids out this time to a nearby park or zoo and have our discussion over there. This will help enhance our brand image. We’ll talk in detail, tomorrow. </a:t>
            </a:r>
          </a:p>
          <a:p>
            <a:pPr lvl="1" algn="just" fontAlgn="base">
              <a:lnSpc>
                <a:spcPct val="150000"/>
              </a:lnSpc>
            </a:pPr>
            <a:r>
              <a:rPr lang="en-US" sz="2000" dirty="0">
                <a:solidFill>
                  <a:schemeClr val="bg1">
                    <a:lumMod val="85000"/>
                  </a:schemeClr>
                </a:solidFill>
                <a:latin typeface="Candara" pitchFamily="34" charset="0"/>
                <a:cs typeface="Arial" pitchFamily="34" charset="0"/>
              </a:rPr>
              <a:t>Regards </a:t>
            </a:r>
          </a:p>
          <a:p>
            <a:pPr lvl="1" algn="just" fontAlgn="base">
              <a:lnSpc>
                <a:spcPct val="150000"/>
              </a:lnSpc>
            </a:pPr>
            <a:r>
              <a:rPr lang="en-US" sz="2000" dirty="0">
                <a:solidFill>
                  <a:schemeClr val="bg1">
                    <a:lumMod val="85000"/>
                  </a:schemeClr>
                </a:solidFill>
                <a:latin typeface="Candara" pitchFamily="34" charset="0"/>
                <a:cs typeface="Arial" pitchFamily="34" charset="0"/>
              </a:rPr>
              <a:t>Hasan</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FF543232-2CA1-426E-B32D-074E30A0CD40}"/>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1929A772-B48D-450A-9FB7-4D7486DBA02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38AFBA7E-08C4-4014-9531-2DB188F9FC7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C23C1950-8AC4-4C8C-9321-5AE72DBD399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90565493-3DE4-4A49-8250-4F651CF4735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D3A285B3-7D90-4DD0-9817-1762D8BC9FC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96358457-D476-4BF2-B8BD-7447338DBB8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A9711643-3D8E-49E8-AD9B-594A9C19733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1FD855A0-99DD-4EAE-849F-05A7599C912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266830C7-6A70-470F-BB71-AD981BA5F708}"/>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738793BD-583D-41DA-B1C2-9632FE638CE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CE9B9C2-E7AA-4AF8-8921-2E2A8C9863C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D5CEBD8-DED1-484E-9B3C-18E5E8B4AA1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391842F-292D-4968-8A13-2ACF7EB0C96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B9B40B8-E06D-421A-A477-87ECDB261CE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3B0E9BB-4EC0-4AB0-AE14-AE6D0EA4940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92923F0-D7CD-4BEB-BE8B-49EE372C1FD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370471E-E19A-4C00-B6BD-1BA8FE28B75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C7329706-4925-4527-BCEC-1DECE3A032C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60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19" presetClass="emph" presetSubtype="0" fill="hold" nodeType="withEffect">
                                  <p:stCondLst>
                                    <p:cond delay="0"/>
                                  </p:stCondLst>
                                  <p:childTnLst>
                                    <p:animClr clrSpc="rgb" dir="cw">
                                      <p:cBhvr override="childStyle">
                                        <p:cTn id="19" dur="500" fill="hold"/>
                                        <p:tgtEl>
                                          <p:spTgt spid="17">
                                            <p:txEl>
                                              <p:pRg st="2" end="2"/>
                                            </p:txEl>
                                          </p:spTgt>
                                        </p:tgtEl>
                                        <p:attrNameLst>
                                          <p:attrName>style.color</p:attrName>
                                        </p:attrNameLst>
                                      </p:cBhvr>
                                      <p:to>
                                        <a:srgbClr val="000000"/>
                                      </p:to>
                                    </p:animClr>
                                    <p:animClr clrSpc="rgb" dir="cw">
                                      <p:cBhvr>
                                        <p:cTn id="20" dur="500" fill="hold"/>
                                        <p:tgtEl>
                                          <p:spTgt spid="17">
                                            <p:txEl>
                                              <p:pRg st="2" end="2"/>
                                            </p:txEl>
                                          </p:spTgt>
                                        </p:tgtEl>
                                        <p:attrNameLst>
                                          <p:attrName>fillcolor</p:attrName>
                                        </p:attrNameLst>
                                      </p:cBhvr>
                                      <p:to>
                                        <a:srgbClr val="000000"/>
                                      </p:to>
                                    </p:animClr>
                                    <p:set>
                                      <p:cBhvr>
                                        <p:cTn id="21" dur="500" fill="hold"/>
                                        <p:tgtEl>
                                          <p:spTgt spid="17">
                                            <p:txEl>
                                              <p:pRg st="2" end="2"/>
                                            </p:txEl>
                                          </p:spTgt>
                                        </p:tgtEl>
                                        <p:attrNameLst>
                                          <p:attrName>fill.type</p:attrName>
                                        </p:attrNameLst>
                                      </p:cBhvr>
                                      <p:to>
                                        <p:strVal val="solid"/>
                                      </p:to>
                                    </p:set>
                                    <p:set>
                                      <p:cBhvr>
                                        <p:cTn id="22" dur="500" fill="hold"/>
                                        <p:tgtEl>
                                          <p:spTgt spid="17">
                                            <p:txEl>
                                              <p:pRg st="2" end="2"/>
                                            </p:txEl>
                                          </p:spTgt>
                                        </p:tgtEl>
                                        <p:attrNameLst>
                                          <p:attrName>fill.on</p:attrName>
                                        </p:attrNameLst>
                                      </p:cBhvr>
                                      <p:to>
                                        <p:strVal val="true"/>
                                      </p:to>
                                    </p:set>
                                  </p:childTnLst>
                                </p:cTn>
                              </p:par>
                              <p:par>
                                <p:cTn id="23" presetID="19" presetClass="emph" presetSubtype="0" fill="hold" nodeType="withEffect">
                                  <p:stCondLst>
                                    <p:cond delay="0"/>
                                  </p:stCondLst>
                                  <p:childTnLst>
                                    <p:animClr clrSpc="rgb" dir="cw">
                                      <p:cBhvr override="childStyle">
                                        <p:cTn id="24" dur="500" fill="hold"/>
                                        <p:tgtEl>
                                          <p:spTgt spid="17">
                                            <p:txEl>
                                              <p:pRg st="3" end="3"/>
                                            </p:txEl>
                                          </p:spTgt>
                                        </p:tgtEl>
                                        <p:attrNameLst>
                                          <p:attrName>style.color</p:attrName>
                                        </p:attrNameLst>
                                      </p:cBhvr>
                                      <p:to>
                                        <a:srgbClr val="000000"/>
                                      </p:to>
                                    </p:animClr>
                                    <p:animClr clrSpc="rgb" dir="cw">
                                      <p:cBhvr>
                                        <p:cTn id="25" dur="500" fill="hold"/>
                                        <p:tgtEl>
                                          <p:spTgt spid="17">
                                            <p:txEl>
                                              <p:pRg st="3" end="3"/>
                                            </p:txEl>
                                          </p:spTgt>
                                        </p:tgtEl>
                                        <p:attrNameLst>
                                          <p:attrName>fillcolor</p:attrName>
                                        </p:attrNameLst>
                                      </p:cBhvr>
                                      <p:to>
                                        <a:srgbClr val="000000"/>
                                      </p:to>
                                    </p:animClr>
                                    <p:set>
                                      <p:cBhvr>
                                        <p:cTn id="26" dur="500" fill="hold"/>
                                        <p:tgtEl>
                                          <p:spTgt spid="17">
                                            <p:txEl>
                                              <p:pRg st="3" end="3"/>
                                            </p:txEl>
                                          </p:spTgt>
                                        </p:tgtEl>
                                        <p:attrNameLst>
                                          <p:attrName>fill.type</p:attrName>
                                        </p:attrNameLst>
                                      </p:cBhvr>
                                      <p:to>
                                        <p:strVal val="solid"/>
                                      </p:to>
                                    </p:set>
                                    <p:set>
                                      <p:cBhvr>
                                        <p:cTn id="27" dur="500" fill="hold"/>
                                        <p:tgtEl>
                                          <p:spTgt spid="17">
                                            <p:txEl>
                                              <p:pRg st="3" end="3"/>
                                            </p:txEl>
                                          </p:spTgt>
                                        </p:tgtEl>
                                        <p:attrNameLst>
                                          <p:attrName>fill.on</p:attrName>
                                        </p:attrNameLst>
                                      </p:cBhvr>
                                      <p:to>
                                        <p:strVal val="true"/>
                                      </p:to>
                                    </p:set>
                                  </p:childTnLst>
                                </p:cTn>
                              </p:par>
                              <p:par>
                                <p:cTn id="28" presetID="19" presetClass="emph" presetSubtype="0" fill="hold" nodeType="withEffect">
                                  <p:stCondLst>
                                    <p:cond delay="0"/>
                                  </p:stCondLst>
                                  <p:childTnLst>
                                    <p:animClr clrSpc="rgb" dir="cw">
                                      <p:cBhvr override="childStyle">
                                        <p:cTn id="29" dur="500" fill="hold"/>
                                        <p:tgtEl>
                                          <p:spTgt spid="17">
                                            <p:txEl>
                                              <p:pRg st="4" end="4"/>
                                            </p:txEl>
                                          </p:spTgt>
                                        </p:tgtEl>
                                        <p:attrNameLst>
                                          <p:attrName>style.color</p:attrName>
                                        </p:attrNameLst>
                                      </p:cBhvr>
                                      <p:to>
                                        <a:srgbClr val="000000"/>
                                      </p:to>
                                    </p:animClr>
                                    <p:animClr clrSpc="rgb" dir="cw">
                                      <p:cBhvr>
                                        <p:cTn id="30" dur="500" fill="hold"/>
                                        <p:tgtEl>
                                          <p:spTgt spid="17">
                                            <p:txEl>
                                              <p:pRg st="4" end="4"/>
                                            </p:txEl>
                                          </p:spTgt>
                                        </p:tgtEl>
                                        <p:attrNameLst>
                                          <p:attrName>fillcolor</p:attrName>
                                        </p:attrNameLst>
                                      </p:cBhvr>
                                      <p:to>
                                        <a:srgbClr val="000000"/>
                                      </p:to>
                                    </p:animClr>
                                    <p:set>
                                      <p:cBhvr>
                                        <p:cTn id="31" dur="500" fill="hold"/>
                                        <p:tgtEl>
                                          <p:spTgt spid="17">
                                            <p:txEl>
                                              <p:pRg st="4" end="4"/>
                                            </p:txEl>
                                          </p:spTgt>
                                        </p:tgtEl>
                                        <p:attrNameLst>
                                          <p:attrName>fill.type</p:attrName>
                                        </p:attrNameLst>
                                      </p:cBhvr>
                                      <p:to>
                                        <p:strVal val="solid"/>
                                      </p:to>
                                    </p:set>
                                    <p:set>
                                      <p:cBhvr>
                                        <p:cTn id="32" dur="500" fill="hold"/>
                                        <p:tgtEl>
                                          <p:spTgt spid="1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037811"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7 C’s of Effective Communication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741321"/>
            <a:ext cx="7848601" cy="3970318"/>
          </a:xfrm>
          <a:prstGeom prst="rect">
            <a:avLst/>
          </a:prstGeom>
          <a:noFill/>
        </p:spPr>
        <p:txBody>
          <a:bodyPr wrap="square" rtlCol="0">
            <a:spAutoFit/>
          </a:bodyPr>
          <a:lstStyle/>
          <a:p>
            <a:pPr marL="457200" indent="-457200" algn="just">
              <a:lnSpc>
                <a:spcPct val="150000"/>
              </a:lnSpc>
              <a:buFont typeface="+mj-lt"/>
              <a:buAutoNum type="arabicPeriod"/>
            </a:pPr>
            <a:r>
              <a:rPr lang="en-US" altLang="en-US" sz="2400" dirty="0">
                <a:latin typeface="Candara" pitchFamily="34" charset="0"/>
                <a:cs typeface="Arial" pitchFamily="34" charset="0"/>
              </a:rPr>
              <a:t>Clarity </a:t>
            </a:r>
          </a:p>
          <a:p>
            <a:pPr marL="457200" indent="-457200" algn="just">
              <a:lnSpc>
                <a:spcPct val="150000"/>
              </a:lnSpc>
              <a:buFont typeface="+mj-lt"/>
              <a:buAutoNum type="arabicPeriod"/>
            </a:pPr>
            <a:r>
              <a:rPr lang="en-US" altLang="en-US" sz="2400" dirty="0">
                <a:latin typeface="Candara" pitchFamily="34" charset="0"/>
                <a:cs typeface="Arial" pitchFamily="34" charset="0"/>
              </a:rPr>
              <a:t>Conciseness </a:t>
            </a:r>
          </a:p>
          <a:p>
            <a:pPr marL="457200" indent="-457200" algn="just">
              <a:lnSpc>
                <a:spcPct val="150000"/>
              </a:lnSpc>
              <a:buFont typeface="+mj-lt"/>
              <a:buAutoNum type="arabicPeriod"/>
            </a:pPr>
            <a:r>
              <a:rPr lang="en-US" altLang="en-US" sz="2400" dirty="0">
                <a:latin typeface="Candara" pitchFamily="34" charset="0"/>
                <a:cs typeface="Arial" pitchFamily="34" charset="0"/>
              </a:rPr>
              <a:t>Completeness </a:t>
            </a:r>
          </a:p>
          <a:p>
            <a:pPr marL="457200" indent="-457200" algn="just">
              <a:lnSpc>
                <a:spcPct val="150000"/>
              </a:lnSpc>
              <a:buFont typeface="+mj-lt"/>
              <a:buAutoNum type="arabicPeriod"/>
            </a:pPr>
            <a:r>
              <a:rPr lang="en-US" altLang="en-US" sz="2400" dirty="0">
                <a:latin typeface="Candara" pitchFamily="34" charset="0"/>
                <a:cs typeface="Arial" pitchFamily="34" charset="0"/>
              </a:rPr>
              <a:t>Concreteness </a:t>
            </a:r>
          </a:p>
          <a:p>
            <a:pPr marL="457200" indent="-457200" algn="just">
              <a:lnSpc>
                <a:spcPct val="150000"/>
              </a:lnSpc>
              <a:buFont typeface="+mj-lt"/>
              <a:buAutoNum type="arabicPeriod"/>
            </a:pPr>
            <a:r>
              <a:rPr lang="en-US" altLang="en-US" sz="2400" dirty="0">
                <a:latin typeface="Candara" pitchFamily="34" charset="0"/>
                <a:cs typeface="Arial" pitchFamily="34" charset="0"/>
              </a:rPr>
              <a:t>Correctness</a:t>
            </a:r>
          </a:p>
          <a:p>
            <a:pPr marL="457200" indent="-457200" algn="just">
              <a:lnSpc>
                <a:spcPct val="150000"/>
              </a:lnSpc>
              <a:buFont typeface="+mj-lt"/>
              <a:buAutoNum type="arabicPeriod"/>
            </a:pPr>
            <a:r>
              <a:rPr lang="en-US" altLang="en-US" sz="2400" dirty="0">
                <a:latin typeface="Candara" pitchFamily="34" charset="0"/>
                <a:cs typeface="Arial" pitchFamily="34" charset="0"/>
              </a:rPr>
              <a:t>Consideration</a:t>
            </a:r>
          </a:p>
          <a:p>
            <a:pPr marL="457200" indent="-457200" algn="just">
              <a:lnSpc>
                <a:spcPct val="150000"/>
              </a:lnSpc>
              <a:buFont typeface="+mj-lt"/>
              <a:buAutoNum type="arabicPeriod"/>
            </a:pPr>
            <a:r>
              <a:rPr lang="en-US" altLang="en-US" sz="2400" dirty="0">
                <a:latin typeface="Candara" pitchFamily="34" charset="0"/>
                <a:cs typeface="Arial" pitchFamily="34" charset="0"/>
              </a:rPr>
              <a:t>Courtesy </a:t>
            </a:r>
          </a:p>
        </p:txBody>
      </p:sp>
      <p:sp>
        <p:nvSpPr>
          <p:cNvPr id="4" name="Rectangle: Rounded Corners 3">
            <a:extLst>
              <a:ext uri="{FF2B5EF4-FFF2-40B4-BE49-F238E27FC236}">
                <a16:creationId xmlns:a16="http://schemas.microsoft.com/office/drawing/2014/main" id="{376DD015-0902-400B-B68D-B5DDBDE42E99}"/>
              </a:ext>
            </a:extLst>
          </p:cNvPr>
          <p:cNvSpPr/>
          <p:nvPr/>
        </p:nvSpPr>
        <p:spPr>
          <a:xfrm>
            <a:off x="1365786" y="2971800"/>
            <a:ext cx="1910814" cy="45720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descr="Image result for completed png">
            <a:extLst>
              <a:ext uri="{FF2B5EF4-FFF2-40B4-BE49-F238E27FC236}">
                <a16:creationId xmlns:a16="http://schemas.microsoft.com/office/drawing/2014/main" id="{D863F8DA-0F95-4C11-913E-974D88D60BB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4637" y="1854390"/>
            <a:ext cx="1980934" cy="52618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Image result for done png">
            <a:extLst>
              <a:ext uri="{FF2B5EF4-FFF2-40B4-BE49-F238E27FC236}">
                <a16:creationId xmlns:a16="http://schemas.microsoft.com/office/drawing/2014/main" id="{C035B89E-F7EB-46A8-9EB1-7C7FA93ECB5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6007" y="1747982"/>
            <a:ext cx="632593" cy="63259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Image result for completed png">
            <a:extLst>
              <a:ext uri="{FF2B5EF4-FFF2-40B4-BE49-F238E27FC236}">
                <a16:creationId xmlns:a16="http://schemas.microsoft.com/office/drawing/2014/main" id="{0865239D-4455-42E9-ADB1-BA73433F30D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4637" y="2392408"/>
            <a:ext cx="1980934" cy="52618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Image result for done png">
            <a:extLst>
              <a:ext uri="{FF2B5EF4-FFF2-40B4-BE49-F238E27FC236}">
                <a16:creationId xmlns:a16="http://schemas.microsoft.com/office/drawing/2014/main" id="{5B06537F-DB70-467A-99AF-97B2239BA7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6007" y="2286000"/>
            <a:ext cx="632593" cy="632593"/>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7500D5FC-E976-4AFB-AD64-0A3C8F61A6E9}"/>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CED34FAE-004B-4AD6-B7A0-E08AD40451D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E3DAC634-8EB9-4486-98BD-948683438D0D}"/>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BE01AE00-21B5-4851-B512-DE7206726D9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4481F2F5-22C4-4EE0-9033-0BD262AA007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093F89A0-E6E9-4BB6-AD29-DD478C1728F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539B36AA-544F-4850-A640-E693F8C21D8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E80159CF-0894-41C0-8121-D6FC0A9D3DB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22F23192-799A-4FC0-9175-5801357D947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6EE0CE39-7FCE-47FA-A2F9-D9F573A8EF62}"/>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881A2E2F-579C-4811-B1DB-6812276DE05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D06FF5B-605F-4F45-8DA3-5DAAE3E3612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D701893-B78A-4B2D-B29B-BF531B0AB46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3980F9A-E901-475B-BFB7-4A9E0FF7AC6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52BAD584-4461-4682-A2AC-D1DD62235E3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A156BD5-9194-4E74-96B0-0D38A2B9F13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93AEABD-CEEC-409F-9BE2-CF7E954EC20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51B52A0-94B9-4443-8F68-52CAB2038C5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596C76AA-DA4F-45F1-92AE-59CDF609DA7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2007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500" fill="hold"/>
                                        <p:tgtEl>
                                          <p:spTgt spid="19"/>
                                        </p:tgtEl>
                                        <p:attrNameLst>
                                          <p:attrName>ppt_w</p:attrName>
                                        </p:attrNameLst>
                                      </p:cBhvr>
                                      <p:tavLst>
                                        <p:tav tm="0">
                                          <p:val>
                                            <p:fltVal val="0"/>
                                          </p:val>
                                        </p:tav>
                                        <p:tav tm="100000">
                                          <p:val>
                                            <p:strVal val="#ppt_w"/>
                                          </p:val>
                                        </p:tav>
                                      </p:tavLst>
                                    </p:anim>
                                    <p:anim calcmode="lin" valueType="num">
                                      <p:cBhvr>
                                        <p:cTn id="8" dur="1500" fill="hold"/>
                                        <p:tgtEl>
                                          <p:spTgt spid="19"/>
                                        </p:tgtEl>
                                        <p:attrNameLst>
                                          <p:attrName>ppt_h</p:attrName>
                                        </p:attrNameLst>
                                      </p:cBhvr>
                                      <p:tavLst>
                                        <p:tav tm="0">
                                          <p:val>
                                            <p:fltVal val="0"/>
                                          </p:val>
                                        </p:tav>
                                        <p:tav tm="100000">
                                          <p:val>
                                            <p:strVal val="#ppt_h"/>
                                          </p:val>
                                        </p:tav>
                                      </p:tavLst>
                                    </p:anim>
                                    <p:anim calcmode="lin" valueType="num">
                                      <p:cBhvr>
                                        <p:cTn id="9" dur="1500" fill="hold"/>
                                        <p:tgtEl>
                                          <p:spTgt spid="19"/>
                                        </p:tgtEl>
                                        <p:attrNameLst>
                                          <p:attrName>style.rotation</p:attrName>
                                        </p:attrNameLst>
                                      </p:cBhvr>
                                      <p:tavLst>
                                        <p:tav tm="0">
                                          <p:val>
                                            <p:fltVal val="90"/>
                                          </p:val>
                                        </p:tav>
                                        <p:tav tm="100000">
                                          <p:val>
                                            <p:fltVal val="0"/>
                                          </p:val>
                                        </p:tav>
                                      </p:tavLst>
                                    </p:anim>
                                    <p:animEffect transition="in" filter="fade">
                                      <p:cBhvr>
                                        <p:cTn id="10" dur="1500"/>
                                        <p:tgtEl>
                                          <p:spTgt spid="19"/>
                                        </p:tgtEl>
                                      </p:cBhvr>
                                    </p:animEffect>
                                  </p:childTnLst>
                                </p:cTn>
                              </p:par>
                              <p:par>
                                <p:cTn id="11" presetID="10" presetClass="entr" presetSubtype="0" fill="hold" nodeType="withEffect">
                                  <p:stCondLst>
                                    <p:cond delay="175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heel(1)">
                                      <p:cBhvr>
                                        <p:cTn id="1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Completeness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23</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41632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Nothing important is missed</a:t>
            </a:r>
          </a:p>
          <a:p>
            <a:pPr lvl="2"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Interconnected with the principle of clarity and courtesy</a:t>
            </a:r>
          </a:p>
          <a:p>
            <a:pPr lvl="2"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To </a:t>
            </a:r>
            <a:r>
              <a:rPr lang="en-US" sz="2000" b="1" dirty="0">
                <a:solidFill>
                  <a:schemeClr val="bg1">
                    <a:lumMod val="85000"/>
                  </a:schemeClr>
                </a:solidFill>
                <a:latin typeface="Candara" pitchFamily="34" charset="0"/>
                <a:cs typeface="Arial" pitchFamily="34" charset="0"/>
              </a:rPr>
              <a:t>provide everything required </a:t>
            </a:r>
            <a:r>
              <a:rPr lang="en-US" sz="2000" dirty="0">
                <a:solidFill>
                  <a:schemeClr val="bg1">
                    <a:lumMod val="85000"/>
                  </a:schemeClr>
                </a:solidFill>
                <a:latin typeface="Candara" pitchFamily="34" charset="0"/>
                <a:cs typeface="Arial" pitchFamily="34" charset="0"/>
              </a:rPr>
              <a:t>by the audience</a:t>
            </a:r>
          </a:p>
          <a:p>
            <a:pPr lvl="2"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Content would be determined based on the </a:t>
            </a:r>
            <a:r>
              <a:rPr lang="en-US" sz="2000" b="1" dirty="0">
                <a:solidFill>
                  <a:schemeClr val="bg1">
                    <a:lumMod val="85000"/>
                  </a:schemeClr>
                </a:solidFill>
                <a:latin typeface="Candara" pitchFamily="34" charset="0"/>
                <a:cs typeface="Arial" pitchFamily="34" charset="0"/>
              </a:rPr>
              <a:t>nature of the audience</a:t>
            </a:r>
          </a:p>
          <a:p>
            <a:pPr lvl="2"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Answer all the asked questions and give extra as desirable</a:t>
            </a:r>
          </a:p>
          <a:p>
            <a:pPr lvl="2"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Use </a:t>
            </a:r>
            <a:r>
              <a:rPr lang="en-US" sz="2000" b="1" dirty="0">
                <a:solidFill>
                  <a:schemeClr val="bg1">
                    <a:lumMod val="85000"/>
                  </a:schemeClr>
                </a:solidFill>
                <a:latin typeface="Candara" pitchFamily="34" charset="0"/>
                <a:cs typeface="Arial" pitchFamily="34" charset="0"/>
              </a:rPr>
              <a:t>conjunctions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Image result for completeness png">
            <a:extLst>
              <a:ext uri="{FF2B5EF4-FFF2-40B4-BE49-F238E27FC236}">
                <a16:creationId xmlns:a16="http://schemas.microsoft.com/office/drawing/2014/main" id="{7F15CB8E-0F71-420A-B715-FA9940C8DE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80948"/>
            <a:ext cx="1157855" cy="115785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820D5C64-FEF2-4E12-BE02-DC7FD0C4FB7E}"/>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0674FAB5-70D7-4A8C-BC56-CB8C844B08E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BFC423CE-F238-4B86-A5C1-CBCF7146C439}"/>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F6EA9BB8-063B-422E-982E-A7CEA38A95E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1AD32ED0-62E4-4F84-9777-517E64127C6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81FD1762-1229-4FCC-AC8D-C1DEA85C5C3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7FDCFD56-3E63-4F80-80FA-FE8C8D1AD1C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27E20B2A-B6D4-45D4-805C-31D6163A8EF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8C0E2B5E-BA94-4375-B973-AAFD2600C57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E2963148-6E17-4FD4-B374-73C9F071EFC5}"/>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D2FBC957-0E89-489E-B0D5-961D727A07F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40D7808-28F6-4534-9C98-162475D3431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DA186FD-9506-4894-A9A8-E140C718B96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9E83042-33DF-40A8-954E-0EF82FE3CF5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27A1252C-9A2B-4712-863F-870C388B1C3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DE538E6-5849-4B3A-A9A1-E7EB16CF57B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FC5C235-4077-4469-90F0-0A932EDA6EF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DF97C9F-DDB5-4D2D-8242-6B4D34BAFF2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D5B10733-B49F-45A7-8432-B22C36E8344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09221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9" presetClass="emph" presetSubtype="0" fill="hold" nodeType="withEffect">
                                  <p:stCondLst>
                                    <p:cond delay="0"/>
                                  </p:stCondLst>
                                  <p:childTnLst>
                                    <p:animClr clrSpc="rgb" dir="cw">
                                      <p:cBhvr override="childStyle">
                                        <p:cTn id="9" dur="500" fill="hold"/>
                                        <p:tgtEl>
                                          <p:spTgt spid="17">
                                            <p:txEl>
                                              <p:pRg st="0" end="0"/>
                                            </p:txEl>
                                          </p:spTgt>
                                        </p:tgtEl>
                                        <p:attrNameLst>
                                          <p:attrName>style.color</p:attrName>
                                        </p:attrNameLst>
                                      </p:cBhvr>
                                      <p:to>
                                        <a:srgbClr val="000000"/>
                                      </p:to>
                                    </p:animClr>
                                    <p:animClr clrSpc="rgb" dir="cw">
                                      <p:cBhvr>
                                        <p:cTn id="10" dur="500" fill="hold"/>
                                        <p:tgtEl>
                                          <p:spTgt spid="17">
                                            <p:txEl>
                                              <p:pRg st="0" end="0"/>
                                            </p:txEl>
                                          </p:spTgt>
                                        </p:tgtEl>
                                        <p:attrNameLst>
                                          <p:attrName>fillcolor</p:attrName>
                                        </p:attrNameLst>
                                      </p:cBhvr>
                                      <p:to>
                                        <a:srgbClr val="000000"/>
                                      </p:to>
                                    </p:animClr>
                                    <p:set>
                                      <p:cBhvr>
                                        <p:cTn id="11" dur="500" fill="hold"/>
                                        <p:tgtEl>
                                          <p:spTgt spid="17">
                                            <p:txEl>
                                              <p:pRg st="0" end="0"/>
                                            </p:txEl>
                                          </p:spTgt>
                                        </p:tgtEl>
                                        <p:attrNameLst>
                                          <p:attrName>fill.type</p:attrName>
                                        </p:attrNameLst>
                                      </p:cBhvr>
                                      <p:to>
                                        <p:strVal val="solid"/>
                                      </p:to>
                                    </p:set>
                                    <p:set>
                                      <p:cBhvr>
                                        <p:cTn id="12" dur="500" fill="hold"/>
                                        <p:tgtEl>
                                          <p:spTgt spid="17">
                                            <p:txEl>
                                              <p:pRg st="0" end="0"/>
                                            </p:txEl>
                                          </p:spTgt>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17">
                                            <p:txEl>
                                              <p:pRg st="1" end="1"/>
                                            </p:txEl>
                                          </p:spTgt>
                                        </p:tgtEl>
                                        <p:attrNameLst>
                                          <p:attrName>style.color</p:attrName>
                                        </p:attrNameLst>
                                      </p:cBhvr>
                                      <p:to>
                                        <a:srgbClr val="000000"/>
                                      </p:to>
                                    </p:animClr>
                                    <p:animClr clrSpc="rgb" dir="cw">
                                      <p:cBhvr>
                                        <p:cTn id="17" dur="500" fill="hold"/>
                                        <p:tgtEl>
                                          <p:spTgt spid="17">
                                            <p:txEl>
                                              <p:pRg st="1" end="1"/>
                                            </p:txEl>
                                          </p:spTgt>
                                        </p:tgtEl>
                                        <p:attrNameLst>
                                          <p:attrName>fillcolor</p:attrName>
                                        </p:attrNameLst>
                                      </p:cBhvr>
                                      <p:to>
                                        <a:srgbClr val="000000"/>
                                      </p:to>
                                    </p:animClr>
                                    <p:set>
                                      <p:cBhvr>
                                        <p:cTn id="18" dur="500" fill="hold"/>
                                        <p:tgtEl>
                                          <p:spTgt spid="17">
                                            <p:txEl>
                                              <p:pRg st="1" end="1"/>
                                            </p:txEl>
                                          </p:spTgt>
                                        </p:tgtEl>
                                        <p:attrNameLst>
                                          <p:attrName>fill.type</p:attrName>
                                        </p:attrNameLst>
                                      </p:cBhvr>
                                      <p:to>
                                        <p:strVal val="solid"/>
                                      </p:to>
                                    </p:set>
                                    <p:set>
                                      <p:cBhvr>
                                        <p:cTn id="19" dur="500" fill="hold"/>
                                        <p:tgtEl>
                                          <p:spTgt spid="17">
                                            <p:txEl>
                                              <p:pRg st="1" end="1"/>
                                            </p:txEl>
                                          </p:spTgt>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nodeType="clickEffect">
                                  <p:stCondLst>
                                    <p:cond delay="0"/>
                                  </p:stCondLst>
                                  <p:childTnLst>
                                    <p:animClr clrSpc="rgb" dir="cw">
                                      <p:cBhvr override="childStyle">
                                        <p:cTn id="23" dur="500" fill="hold"/>
                                        <p:tgtEl>
                                          <p:spTgt spid="17">
                                            <p:txEl>
                                              <p:pRg st="2" end="2"/>
                                            </p:txEl>
                                          </p:spTgt>
                                        </p:tgtEl>
                                        <p:attrNameLst>
                                          <p:attrName>style.color</p:attrName>
                                        </p:attrNameLst>
                                      </p:cBhvr>
                                      <p:to>
                                        <a:srgbClr val="000000"/>
                                      </p:to>
                                    </p:animClr>
                                    <p:animClr clrSpc="rgb" dir="cw">
                                      <p:cBhvr>
                                        <p:cTn id="24" dur="500" fill="hold"/>
                                        <p:tgtEl>
                                          <p:spTgt spid="17">
                                            <p:txEl>
                                              <p:pRg st="2" end="2"/>
                                            </p:txEl>
                                          </p:spTgt>
                                        </p:tgtEl>
                                        <p:attrNameLst>
                                          <p:attrName>fillcolor</p:attrName>
                                        </p:attrNameLst>
                                      </p:cBhvr>
                                      <p:to>
                                        <a:srgbClr val="000000"/>
                                      </p:to>
                                    </p:animClr>
                                    <p:set>
                                      <p:cBhvr>
                                        <p:cTn id="25" dur="500" fill="hold"/>
                                        <p:tgtEl>
                                          <p:spTgt spid="17">
                                            <p:txEl>
                                              <p:pRg st="2" end="2"/>
                                            </p:txEl>
                                          </p:spTgt>
                                        </p:tgtEl>
                                        <p:attrNameLst>
                                          <p:attrName>fill.type</p:attrName>
                                        </p:attrNameLst>
                                      </p:cBhvr>
                                      <p:to>
                                        <p:strVal val="solid"/>
                                      </p:to>
                                    </p:set>
                                    <p:set>
                                      <p:cBhvr>
                                        <p:cTn id="26" dur="500" fill="hold"/>
                                        <p:tgtEl>
                                          <p:spTgt spid="17">
                                            <p:txEl>
                                              <p:pRg st="2" end="2"/>
                                            </p:txEl>
                                          </p:spTgt>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nodeType="clickEffect">
                                  <p:stCondLst>
                                    <p:cond delay="0"/>
                                  </p:stCondLst>
                                  <p:childTnLst>
                                    <p:animClr clrSpc="rgb" dir="cw">
                                      <p:cBhvr override="childStyle">
                                        <p:cTn id="30" dur="500" fill="hold"/>
                                        <p:tgtEl>
                                          <p:spTgt spid="17">
                                            <p:txEl>
                                              <p:pRg st="3" end="3"/>
                                            </p:txEl>
                                          </p:spTgt>
                                        </p:tgtEl>
                                        <p:attrNameLst>
                                          <p:attrName>style.color</p:attrName>
                                        </p:attrNameLst>
                                      </p:cBhvr>
                                      <p:to>
                                        <a:srgbClr val="000000"/>
                                      </p:to>
                                    </p:animClr>
                                    <p:animClr clrSpc="rgb" dir="cw">
                                      <p:cBhvr>
                                        <p:cTn id="31" dur="500" fill="hold"/>
                                        <p:tgtEl>
                                          <p:spTgt spid="17">
                                            <p:txEl>
                                              <p:pRg st="3" end="3"/>
                                            </p:txEl>
                                          </p:spTgt>
                                        </p:tgtEl>
                                        <p:attrNameLst>
                                          <p:attrName>fillcolor</p:attrName>
                                        </p:attrNameLst>
                                      </p:cBhvr>
                                      <p:to>
                                        <a:srgbClr val="000000"/>
                                      </p:to>
                                    </p:animClr>
                                    <p:set>
                                      <p:cBhvr>
                                        <p:cTn id="32" dur="500" fill="hold"/>
                                        <p:tgtEl>
                                          <p:spTgt spid="17">
                                            <p:txEl>
                                              <p:pRg st="3" end="3"/>
                                            </p:txEl>
                                          </p:spTgt>
                                        </p:tgtEl>
                                        <p:attrNameLst>
                                          <p:attrName>fill.type</p:attrName>
                                        </p:attrNameLst>
                                      </p:cBhvr>
                                      <p:to>
                                        <p:strVal val="solid"/>
                                      </p:to>
                                    </p:set>
                                    <p:set>
                                      <p:cBhvr>
                                        <p:cTn id="33" dur="500" fill="hold"/>
                                        <p:tgtEl>
                                          <p:spTgt spid="17">
                                            <p:txEl>
                                              <p:pRg st="3" end="3"/>
                                            </p:txEl>
                                          </p:spTgt>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9" presetClass="emph" presetSubtype="0" fill="hold" nodeType="clickEffect">
                                  <p:stCondLst>
                                    <p:cond delay="0"/>
                                  </p:stCondLst>
                                  <p:childTnLst>
                                    <p:animClr clrSpc="rgb" dir="cw">
                                      <p:cBhvr override="childStyle">
                                        <p:cTn id="37" dur="500" fill="hold"/>
                                        <p:tgtEl>
                                          <p:spTgt spid="17">
                                            <p:txEl>
                                              <p:pRg st="4" end="4"/>
                                            </p:txEl>
                                          </p:spTgt>
                                        </p:tgtEl>
                                        <p:attrNameLst>
                                          <p:attrName>style.color</p:attrName>
                                        </p:attrNameLst>
                                      </p:cBhvr>
                                      <p:to>
                                        <a:srgbClr val="000000"/>
                                      </p:to>
                                    </p:animClr>
                                    <p:animClr clrSpc="rgb" dir="cw">
                                      <p:cBhvr>
                                        <p:cTn id="38" dur="500" fill="hold"/>
                                        <p:tgtEl>
                                          <p:spTgt spid="17">
                                            <p:txEl>
                                              <p:pRg st="4" end="4"/>
                                            </p:txEl>
                                          </p:spTgt>
                                        </p:tgtEl>
                                        <p:attrNameLst>
                                          <p:attrName>fillcolor</p:attrName>
                                        </p:attrNameLst>
                                      </p:cBhvr>
                                      <p:to>
                                        <a:srgbClr val="000000"/>
                                      </p:to>
                                    </p:animClr>
                                    <p:set>
                                      <p:cBhvr>
                                        <p:cTn id="39" dur="500" fill="hold"/>
                                        <p:tgtEl>
                                          <p:spTgt spid="17">
                                            <p:txEl>
                                              <p:pRg st="4" end="4"/>
                                            </p:txEl>
                                          </p:spTgt>
                                        </p:tgtEl>
                                        <p:attrNameLst>
                                          <p:attrName>fill.type</p:attrName>
                                        </p:attrNameLst>
                                      </p:cBhvr>
                                      <p:to>
                                        <p:strVal val="solid"/>
                                      </p:to>
                                    </p:set>
                                    <p:set>
                                      <p:cBhvr>
                                        <p:cTn id="40" dur="500" fill="hold"/>
                                        <p:tgtEl>
                                          <p:spTgt spid="17">
                                            <p:txEl>
                                              <p:pRg st="4" end="4"/>
                                            </p:txEl>
                                          </p:spTgt>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9" presetClass="emph" presetSubtype="0" fill="hold" nodeType="clickEffect">
                                  <p:stCondLst>
                                    <p:cond delay="0"/>
                                  </p:stCondLst>
                                  <p:childTnLst>
                                    <p:animClr clrSpc="rgb" dir="cw">
                                      <p:cBhvr override="childStyle">
                                        <p:cTn id="44" dur="500" fill="hold"/>
                                        <p:tgtEl>
                                          <p:spTgt spid="17">
                                            <p:txEl>
                                              <p:pRg st="5" end="5"/>
                                            </p:txEl>
                                          </p:spTgt>
                                        </p:tgtEl>
                                        <p:attrNameLst>
                                          <p:attrName>style.color</p:attrName>
                                        </p:attrNameLst>
                                      </p:cBhvr>
                                      <p:to>
                                        <a:srgbClr val="000000"/>
                                      </p:to>
                                    </p:animClr>
                                    <p:animClr clrSpc="rgb" dir="cw">
                                      <p:cBhvr>
                                        <p:cTn id="45" dur="500" fill="hold"/>
                                        <p:tgtEl>
                                          <p:spTgt spid="17">
                                            <p:txEl>
                                              <p:pRg st="5" end="5"/>
                                            </p:txEl>
                                          </p:spTgt>
                                        </p:tgtEl>
                                        <p:attrNameLst>
                                          <p:attrName>fillcolor</p:attrName>
                                        </p:attrNameLst>
                                      </p:cBhvr>
                                      <p:to>
                                        <a:srgbClr val="000000"/>
                                      </p:to>
                                    </p:animClr>
                                    <p:set>
                                      <p:cBhvr>
                                        <p:cTn id="46" dur="500" fill="hold"/>
                                        <p:tgtEl>
                                          <p:spTgt spid="17">
                                            <p:txEl>
                                              <p:pRg st="5" end="5"/>
                                            </p:txEl>
                                          </p:spTgt>
                                        </p:tgtEl>
                                        <p:attrNameLst>
                                          <p:attrName>fill.type</p:attrName>
                                        </p:attrNameLst>
                                      </p:cBhvr>
                                      <p:to>
                                        <p:strVal val="solid"/>
                                      </p:to>
                                    </p:set>
                                    <p:set>
                                      <p:cBhvr>
                                        <p:cTn id="47"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Related image">
            <a:extLst>
              <a:ext uri="{FF2B5EF4-FFF2-40B4-BE49-F238E27FC236}">
                <a16:creationId xmlns:a16="http://schemas.microsoft.com/office/drawing/2014/main" id="{EDCE470B-EBC4-4A03-8E13-3620CCB39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683" y="1726081"/>
            <a:ext cx="4178564" cy="3886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Completeness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24</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95465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Nothing important is missed</a:t>
            </a:r>
          </a:p>
          <a:p>
            <a:pPr lvl="2" indent="-457200" algn="just">
              <a:lnSpc>
                <a:spcPct val="150000"/>
              </a:lnSpc>
              <a:buFont typeface="Arial" panose="020B0604020202020204" pitchFamily="34" charset="0"/>
              <a:buChar char="•"/>
            </a:pPr>
            <a:r>
              <a:rPr lang="en-US" sz="2000" dirty="0">
                <a:latin typeface="Candara" pitchFamily="34" charset="0"/>
                <a:cs typeface="Arial" pitchFamily="34" charset="0"/>
              </a:rPr>
              <a:t>Check for five W’s &amp; one H.</a:t>
            </a:r>
          </a:p>
          <a:p>
            <a:pPr lvl="2" indent="-457200" algn="just">
              <a:lnSpc>
                <a:spcPct val="150000"/>
              </a:lnSpc>
              <a:buFont typeface="Arial" panose="020B0604020202020204" pitchFamily="34" charset="0"/>
              <a:buChar char="•"/>
            </a:pPr>
            <a:r>
              <a:rPr lang="en-US" sz="2000" b="1" dirty="0">
                <a:latin typeface="Candara" pitchFamily="34" charset="0"/>
                <a:cs typeface="Arial" pitchFamily="34" charset="0"/>
              </a:rPr>
              <a:t>Look for questions:</a:t>
            </a:r>
            <a:r>
              <a:rPr lang="en-US" sz="2000" dirty="0">
                <a:latin typeface="Candara" pitchFamily="34" charset="0"/>
                <a:cs typeface="Arial" pitchFamily="34" charset="0"/>
              </a:rPr>
              <a:t> some may even appear buried within a paragraph. Locate them and then answer precisely.</a:t>
            </a:r>
          </a:p>
          <a:p>
            <a:pPr lvl="2" indent="-457200" algn="just">
              <a:lnSpc>
                <a:spcPct val="150000"/>
              </a:lnSpc>
              <a:buFont typeface="Arial" panose="020B0604020202020204" pitchFamily="34" charset="0"/>
              <a:buChar char="•"/>
            </a:pPr>
            <a:r>
              <a:rPr lang="en-US" sz="2000" dirty="0">
                <a:latin typeface="Candara" pitchFamily="34" charset="0"/>
                <a:cs typeface="Arial" pitchFamily="34" charset="0"/>
              </a:rPr>
              <a:t>Use your good judgment in offering </a:t>
            </a:r>
            <a:r>
              <a:rPr lang="en-US" sz="2000" b="1" dirty="0">
                <a:latin typeface="Candara" pitchFamily="34" charset="0"/>
                <a:cs typeface="Arial" pitchFamily="34" charset="0"/>
              </a:rPr>
              <a:t>additional material</a:t>
            </a:r>
            <a:r>
              <a:rPr lang="en-US" sz="2000" dirty="0">
                <a:latin typeface="Candara" pitchFamily="34" charset="0"/>
                <a:cs typeface="Arial" pitchFamily="34" charset="0"/>
              </a:rPr>
              <a:t> if the sender’s message was incomplete.</a:t>
            </a:r>
            <a:endParaRPr lang="en-US" sz="2000" b="1" dirty="0">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Image result for completeness png">
            <a:extLst>
              <a:ext uri="{FF2B5EF4-FFF2-40B4-BE49-F238E27FC236}">
                <a16:creationId xmlns:a16="http://schemas.microsoft.com/office/drawing/2014/main" id="{7F15CB8E-0F71-420A-B715-FA9940C8DE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180948"/>
            <a:ext cx="1157855" cy="115785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6243FB3A-9DDD-4DA1-8BE7-3FCFC80D0C4B}"/>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D63BF1B5-9913-4448-AFCA-1A0885A8A3C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58C6EF95-40D2-4F78-B948-F88F5BE60EE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5FD2F6DE-3D18-431B-8E50-31A1FF9B0E2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00B01D5C-8D57-480E-A467-F9F2D2071CC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E71BC05A-3478-4380-971F-A1B8258BF4D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033357BC-6DEE-45E7-BF8E-B03E4E3179F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6954900F-0319-4C57-ADCA-A4307F17404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160CCBB6-BED2-418C-B884-54B6CA7B85D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C77209ED-C53C-4075-B989-F148F127503A}"/>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AFF58F16-359D-4966-BA52-D11B948BFC1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4BA3049-E593-48E0-A11A-82A4949CAF4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CF01EA1-EEC9-4E32-9F51-063E373A25A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345DD40-ACD6-4C35-82D7-DA382A50431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4D60925F-506B-41BB-84A1-90F272DA2F6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B35C946-C28B-4D68-9EC4-FA186B1F683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7E3553F-385E-4765-95A1-0C18962A421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944A59B-D994-4C35-BF25-8E644EFE379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CECBA5E7-E845-42F8-AC2B-13DD01438C0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12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fade">
                                      <p:cBhvr>
                                        <p:cTn id="7" dur="500"/>
                                        <p:tgtEl>
                                          <p:spTgt spid="1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530"/>
                                        </p:tgtEl>
                                        <p:attrNameLst>
                                          <p:attrName>style.visibility</p:attrName>
                                        </p:attrNameLst>
                                      </p:cBhvr>
                                      <p:to>
                                        <p:strVal val="visible"/>
                                      </p:to>
                                    </p:set>
                                    <p:animEffect transition="in" filter="fade">
                                      <p:cBhvr>
                                        <p:cTn id="10" dur="500"/>
                                        <p:tgtEl>
                                          <p:spTgt spid="225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animEffect transition="in" filter="fade">
                                      <p:cBhvr>
                                        <p:cTn id="15" dur="500"/>
                                        <p:tgtEl>
                                          <p:spTgt spid="17">
                                            <p:txEl>
                                              <p:pRg st="2" end="2"/>
                                            </p:txEl>
                                          </p:spTgt>
                                        </p:tgtEl>
                                      </p:cBhvr>
                                    </p:animEffect>
                                  </p:childTnLst>
                                </p:cTn>
                              </p:par>
                              <p:par>
                                <p:cTn id="16" presetID="10" presetClass="exit" presetSubtype="0" fill="hold" nodeType="withEffect">
                                  <p:stCondLst>
                                    <p:cond delay="0"/>
                                  </p:stCondLst>
                                  <p:childTnLst>
                                    <p:animEffect transition="out" filter="fade">
                                      <p:cBhvr>
                                        <p:cTn id="17" dur="500"/>
                                        <p:tgtEl>
                                          <p:spTgt spid="22530"/>
                                        </p:tgtEl>
                                      </p:cBhvr>
                                    </p:animEffect>
                                    <p:set>
                                      <p:cBhvr>
                                        <p:cTn id="18" dur="1" fill="hold">
                                          <p:stCondLst>
                                            <p:cond delay="499"/>
                                          </p:stCondLst>
                                        </p:cTn>
                                        <p:tgtEl>
                                          <p:spTgt spid="2253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xEl>
                                              <p:pRg st="3" end="3"/>
                                            </p:txEl>
                                          </p:spTgt>
                                        </p:tgtEl>
                                        <p:attrNameLst>
                                          <p:attrName>style.visibility</p:attrName>
                                        </p:attrNameLst>
                                      </p:cBhvr>
                                      <p:to>
                                        <p:strVal val="visible"/>
                                      </p:to>
                                    </p:set>
                                    <p:animEffect transition="in" filter="fade">
                                      <p:cBhvr>
                                        <p:cTn id="23"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Completeness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25</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95465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Bad Example</a:t>
            </a:r>
          </a:p>
          <a:p>
            <a:pPr lvl="1" algn="just" fontAlgn="base">
              <a:lnSpc>
                <a:spcPct val="150000"/>
              </a:lnSpc>
            </a:pPr>
            <a:r>
              <a:rPr lang="en-US" sz="2000" dirty="0">
                <a:solidFill>
                  <a:schemeClr val="bg1">
                    <a:lumMod val="85000"/>
                  </a:schemeClr>
                </a:solidFill>
                <a:latin typeface="Candara" pitchFamily="34" charset="0"/>
                <a:cs typeface="Arial" pitchFamily="34" charset="0"/>
              </a:rPr>
              <a:t>Hi all, </a:t>
            </a:r>
          </a:p>
          <a:p>
            <a:pPr lvl="1" algn="just" fontAlgn="base">
              <a:lnSpc>
                <a:spcPct val="150000"/>
              </a:lnSpc>
            </a:pPr>
            <a:r>
              <a:rPr lang="en-US" sz="2000" dirty="0">
                <a:solidFill>
                  <a:schemeClr val="bg1">
                    <a:lumMod val="85000"/>
                  </a:schemeClr>
                </a:solidFill>
                <a:latin typeface="Candara" pitchFamily="34" charset="0"/>
                <a:cs typeface="Arial" pitchFamily="34" charset="0"/>
              </a:rPr>
              <a:t>	Let us meet tomorrow to discuss the product launch event. Please be there on time. </a:t>
            </a:r>
          </a:p>
          <a:p>
            <a:pPr lvl="1" algn="just" fontAlgn="base">
              <a:lnSpc>
                <a:spcPct val="150000"/>
              </a:lnSpc>
            </a:pPr>
            <a:r>
              <a:rPr lang="en-US" sz="2000" dirty="0">
                <a:solidFill>
                  <a:schemeClr val="bg1">
                    <a:lumMod val="85000"/>
                  </a:schemeClr>
                </a:solidFill>
                <a:latin typeface="Candara" pitchFamily="34" charset="0"/>
                <a:cs typeface="Arial" pitchFamily="34" charset="0"/>
              </a:rPr>
              <a:t>Thanks </a:t>
            </a:r>
          </a:p>
          <a:p>
            <a:pPr lvl="1" algn="just" fontAlgn="base">
              <a:lnSpc>
                <a:spcPct val="150000"/>
              </a:lnSpc>
            </a:pPr>
            <a:r>
              <a:rPr lang="en-US" sz="2000" dirty="0" err="1">
                <a:solidFill>
                  <a:schemeClr val="bg1">
                    <a:lumMod val="85000"/>
                  </a:schemeClr>
                </a:solidFill>
                <a:latin typeface="Candara" pitchFamily="34" charset="0"/>
                <a:cs typeface="Arial" pitchFamily="34" charset="0"/>
              </a:rPr>
              <a:t>Muraad</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Image result for completeness png">
            <a:extLst>
              <a:ext uri="{FF2B5EF4-FFF2-40B4-BE49-F238E27FC236}">
                <a16:creationId xmlns:a16="http://schemas.microsoft.com/office/drawing/2014/main" id="{7F15CB8E-0F71-420A-B715-FA9940C8DE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80948"/>
            <a:ext cx="1157855" cy="115785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9C4F6DBD-8A3D-42B7-9BA9-4C78F3F19FF4}"/>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FD6ECFE6-FB1F-4715-B79A-A1A6B2E1DBF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BCC3885D-583B-4B07-A868-8EA6FE28BED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326EFDB7-5958-4680-9AE0-93284B311E7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8F08B523-7428-4F09-BCB8-C5B494522E94}"/>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0C02DB29-1D5E-49E2-8A2A-F28E88366D0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F21E6002-BDE3-408B-8B80-84EAE0C0F4F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2DA6DADF-C9E1-47AD-8A5B-52D9A1129B5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3FDE0748-FF64-41B4-AFAD-70127B52B97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82367000-5CF2-4112-8F01-758D0BDFF5EF}"/>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2DD1B1E4-D32D-4B90-A2E9-0EC00A785CB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E338DAC-570D-4E2E-9320-5C2EE535663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1CA9832-73F5-4D00-B8F9-A8FE0FCEDAB4}"/>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1F3A858-D0C5-4AFC-83BD-78D7A1DD774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E590CE9-3D01-4A43-9EE3-EC2B204A9C3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EA4B23E-09AB-4BA8-B960-385B0286F3A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A05D821-DD1F-4555-81B4-C5C4EDA2AF6F}"/>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BA614CF-C9F3-4CF1-A89F-602D93CAF3B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1863E15C-C1FE-4EA4-834D-D30F0C0A2C7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1515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9" presetClass="emph" presetSubtype="0" fill="hold" nodeType="withEffect">
                                  <p:stCondLst>
                                    <p:cond delay="0"/>
                                  </p:stCondLst>
                                  <p:childTnLst>
                                    <p:animClr clrSpc="rgb" dir="cw">
                                      <p:cBhvr override="childStyle">
                                        <p:cTn id="9" dur="500" fill="hold"/>
                                        <p:tgtEl>
                                          <p:spTgt spid="17">
                                            <p:txEl>
                                              <p:pRg st="0" end="0"/>
                                            </p:txEl>
                                          </p:spTgt>
                                        </p:tgtEl>
                                        <p:attrNameLst>
                                          <p:attrName>style.color</p:attrName>
                                        </p:attrNameLst>
                                      </p:cBhvr>
                                      <p:to>
                                        <a:srgbClr val="000000"/>
                                      </p:to>
                                    </p:animClr>
                                    <p:animClr clrSpc="rgb" dir="cw">
                                      <p:cBhvr>
                                        <p:cTn id="10" dur="500" fill="hold"/>
                                        <p:tgtEl>
                                          <p:spTgt spid="17">
                                            <p:txEl>
                                              <p:pRg st="0" end="0"/>
                                            </p:txEl>
                                          </p:spTgt>
                                        </p:tgtEl>
                                        <p:attrNameLst>
                                          <p:attrName>fillcolor</p:attrName>
                                        </p:attrNameLst>
                                      </p:cBhvr>
                                      <p:to>
                                        <a:srgbClr val="000000"/>
                                      </p:to>
                                    </p:animClr>
                                    <p:set>
                                      <p:cBhvr>
                                        <p:cTn id="11" dur="500" fill="hold"/>
                                        <p:tgtEl>
                                          <p:spTgt spid="17">
                                            <p:txEl>
                                              <p:pRg st="0" end="0"/>
                                            </p:txEl>
                                          </p:spTgt>
                                        </p:tgtEl>
                                        <p:attrNameLst>
                                          <p:attrName>fill.type</p:attrName>
                                        </p:attrNameLst>
                                      </p:cBhvr>
                                      <p:to>
                                        <p:strVal val="solid"/>
                                      </p:to>
                                    </p:set>
                                    <p:set>
                                      <p:cBhvr>
                                        <p:cTn id="12" dur="500" fill="hold"/>
                                        <p:tgtEl>
                                          <p:spTgt spid="17">
                                            <p:txEl>
                                              <p:pRg st="0" end="0"/>
                                            </p:txEl>
                                          </p:spTgt>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17">
                                            <p:txEl>
                                              <p:pRg st="1" end="1"/>
                                            </p:txEl>
                                          </p:spTgt>
                                        </p:tgtEl>
                                        <p:attrNameLst>
                                          <p:attrName>style.color</p:attrName>
                                        </p:attrNameLst>
                                      </p:cBhvr>
                                      <p:to>
                                        <a:srgbClr val="000000"/>
                                      </p:to>
                                    </p:animClr>
                                    <p:animClr clrSpc="rgb" dir="cw">
                                      <p:cBhvr>
                                        <p:cTn id="17" dur="500" fill="hold"/>
                                        <p:tgtEl>
                                          <p:spTgt spid="17">
                                            <p:txEl>
                                              <p:pRg st="1" end="1"/>
                                            </p:txEl>
                                          </p:spTgt>
                                        </p:tgtEl>
                                        <p:attrNameLst>
                                          <p:attrName>fillcolor</p:attrName>
                                        </p:attrNameLst>
                                      </p:cBhvr>
                                      <p:to>
                                        <a:srgbClr val="000000"/>
                                      </p:to>
                                    </p:animClr>
                                    <p:set>
                                      <p:cBhvr>
                                        <p:cTn id="18" dur="500" fill="hold"/>
                                        <p:tgtEl>
                                          <p:spTgt spid="17">
                                            <p:txEl>
                                              <p:pRg st="1" end="1"/>
                                            </p:txEl>
                                          </p:spTgt>
                                        </p:tgtEl>
                                        <p:attrNameLst>
                                          <p:attrName>fill.type</p:attrName>
                                        </p:attrNameLst>
                                      </p:cBhvr>
                                      <p:to>
                                        <p:strVal val="solid"/>
                                      </p:to>
                                    </p:set>
                                    <p:set>
                                      <p:cBhvr>
                                        <p:cTn id="19" dur="500" fill="hold"/>
                                        <p:tgtEl>
                                          <p:spTgt spid="17">
                                            <p:txEl>
                                              <p:pRg st="1" end="1"/>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17">
                                            <p:txEl>
                                              <p:pRg st="3" end="3"/>
                                            </p:txEl>
                                          </p:spTgt>
                                        </p:tgtEl>
                                        <p:attrNameLst>
                                          <p:attrName>style.color</p:attrName>
                                        </p:attrNameLst>
                                      </p:cBhvr>
                                      <p:to>
                                        <a:srgbClr val="000000"/>
                                      </p:to>
                                    </p:animClr>
                                    <p:animClr clrSpc="rgb" dir="cw">
                                      <p:cBhvr>
                                        <p:cTn id="27" dur="500" fill="hold"/>
                                        <p:tgtEl>
                                          <p:spTgt spid="17">
                                            <p:txEl>
                                              <p:pRg st="3" end="3"/>
                                            </p:txEl>
                                          </p:spTgt>
                                        </p:tgtEl>
                                        <p:attrNameLst>
                                          <p:attrName>fillcolor</p:attrName>
                                        </p:attrNameLst>
                                      </p:cBhvr>
                                      <p:to>
                                        <a:srgbClr val="000000"/>
                                      </p:to>
                                    </p:animClr>
                                    <p:set>
                                      <p:cBhvr>
                                        <p:cTn id="28" dur="500" fill="hold"/>
                                        <p:tgtEl>
                                          <p:spTgt spid="17">
                                            <p:txEl>
                                              <p:pRg st="3" end="3"/>
                                            </p:txEl>
                                          </p:spTgt>
                                        </p:tgtEl>
                                        <p:attrNameLst>
                                          <p:attrName>fill.type</p:attrName>
                                        </p:attrNameLst>
                                      </p:cBhvr>
                                      <p:to>
                                        <p:strVal val="solid"/>
                                      </p:to>
                                    </p:set>
                                    <p:set>
                                      <p:cBhvr>
                                        <p:cTn id="29" dur="500" fill="hold"/>
                                        <p:tgtEl>
                                          <p:spTgt spid="17">
                                            <p:txEl>
                                              <p:pRg st="3" end="3"/>
                                            </p:txEl>
                                          </p:spTgt>
                                        </p:tgtEl>
                                        <p:attrNameLst>
                                          <p:attrName>fill.on</p:attrName>
                                        </p:attrNameLst>
                                      </p:cBhvr>
                                      <p:to>
                                        <p:strVal val="true"/>
                                      </p:to>
                                    </p:set>
                                  </p:childTnLst>
                                </p:cTn>
                              </p:par>
                              <p:par>
                                <p:cTn id="30" presetID="19" presetClass="emph" presetSubtype="0" fill="hold" nodeType="withEffect">
                                  <p:stCondLst>
                                    <p:cond delay="0"/>
                                  </p:stCondLst>
                                  <p:childTnLst>
                                    <p:animClr clrSpc="rgb" dir="cw">
                                      <p:cBhvr override="childStyle">
                                        <p:cTn id="31" dur="500" fill="hold"/>
                                        <p:tgtEl>
                                          <p:spTgt spid="17">
                                            <p:txEl>
                                              <p:pRg st="4" end="4"/>
                                            </p:txEl>
                                          </p:spTgt>
                                        </p:tgtEl>
                                        <p:attrNameLst>
                                          <p:attrName>style.color</p:attrName>
                                        </p:attrNameLst>
                                      </p:cBhvr>
                                      <p:to>
                                        <a:srgbClr val="000000"/>
                                      </p:to>
                                    </p:animClr>
                                    <p:animClr clrSpc="rgb" dir="cw">
                                      <p:cBhvr>
                                        <p:cTn id="32" dur="500" fill="hold"/>
                                        <p:tgtEl>
                                          <p:spTgt spid="17">
                                            <p:txEl>
                                              <p:pRg st="4" end="4"/>
                                            </p:txEl>
                                          </p:spTgt>
                                        </p:tgtEl>
                                        <p:attrNameLst>
                                          <p:attrName>fillcolor</p:attrName>
                                        </p:attrNameLst>
                                      </p:cBhvr>
                                      <p:to>
                                        <a:srgbClr val="000000"/>
                                      </p:to>
                                    </p:animClr>
                                    <p:set>
                                      <p:cBhvr>
                                        <p:cTn id="33" dur="500" fill="hold"/>
                                        <p:tgtEl>
                                          <p:spTgt spid="17">
                                            <p:txEl>
                                              <p:pRg st="4" end="4"/>
                                            </p:txEl>
                                          </p:spTgt>
                                        </p:tgtEl>
                                        <p:attrNameLst>
                                          <p:attrName>fill.type</p:attrName>
                                        </p:attrNameLst>
                                      </p:cBhvr>
                                      <p:to>
                                        <p:strVal val="solid"/>
                                      </p:to>
                                    </p:set>
                                    <p:set>
                                      <p:cBhvr>
                                        <p:cTn id="34" dur="500" fill="hold"/>
                                        <p:tgtEl>
                                          <p:spTgt spid="1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Completeness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26</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03132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Issues to Resolve</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No Agenda</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No Location</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No Time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Image result for completeness png">
            <a:extLst>
              <a:ext uri="{FF2B5EF4-FFF2-40B4-BE49-F238E27FC236}">
                <a16:creationId xmlns:a16="http://schemas.microsoft.com/office/drawing/2014/main" id="{7F15CB8E-0F71-420A-B715-FA9940C8DE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80948"/>
            <a:ext cx="1157855" cy="115785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FEB9D412-A743-45E4-8861-C5A2ACC8F9C0}"/>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4B200139-5E83-4F4D-AA58-EA99C1D9448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C81275C4-0066-4E8B-BA0E-50B97A096B8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B5895AD7-AA5E-4553-9554-5976B50857A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A57585F0-C6A1-44ED-A27B-84E723F11B9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1522B86E-BD92-4803-8A6C-BF343363AE0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62A008C4-A911-436E-9830-8AAC790D612C}"/>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51F01A45-031A-41A3-AB88-26207BD7063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25D801E4-BDB2-4405-B63F-88D0887D42E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6FA448F0-7D60-403F-A5B6-D0E3117A74F3}"/>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421BFBF6-5903-4266-A2A2-C9CC62DBDD1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A118BBF-3C06-45CE-9D9D-CF59C08CFE9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283FCEA-19BC-4E14-A918-37AE3C7687B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CB1CAE6-3E41-49E4-A524-B9F1081751E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7E89005-29B1-43BD-A33E-77EECDE7A7A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860EDD-5AC0-4DDE-9E5F-963F22E2B94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575338A-41FD-4AB4-B848-C28448EC1A2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7202AD0-4F0C-4E14-8A72-E43C53A60C6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618E8F6A-130E-4F72-847C-54108D83FB6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35295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9" presetClass="emph" presetSubtype="0" fill="hold" nodeType="withEffect">
                                  <p:stCondLst>
                                    <p:cond delay="0"/>
                                  </p:stCondLst>
                                  <p:childTnLst>
                                    <p:animClr clrSpc="rgb" dir="cw">
                                      <p:cBhvr override="childStyle">
                                        <p:cTn id="9" dur="500" fill="hold"/>
                                        <p:tgtEl>
                                          <p:spTgt spid="17">
                                            <p:txEl>
                                              <p:pRg st="0" end="0"/>
                                            </p:txEl>
                                          </p:spTgt>
                                        </p:tgtEl>
                                        <p:attrNameLst>
                                          <p:attrName>style.color</p:attrName>
                                        </p:attrNameLst>
                                      </p:cBhvr>
                                      <p:to>
                                        <a:srgbClr val="000000"/>
                                      </p:to>
                                    </p:animClr>
                                    <p:animClr clrSpc="rgb" dir="cw">
                                      <p:cBhvr>
                                        <p:cTn id="10" dur="500" fill="hold"/>
                                        <p:tgtEl>
                                          <p:spTgt spid="17">
                                            <p:txEl>
                                              <p:pRg st="0" end="0"/>
                                            </p:txEl>
                                          </p:spTgt>
                                        </p:tgtEl>
                                        <p:attrNameLst>
                                          <p:attrName>fillcolor</p:attrName>
                                        </p:attrNameLst>
                                      </p:cBhvr>
                                      <p:to>
                                        <a:srgbClr val="000000"/>
                                      </p:to>
                                    </p:animClr>
                                    <p:set>
                                      <p:cBhvr>
                                        <p:cTn id="11" dur="500" fill="hold"/>
                                        <p:tgtEl>
                                          <p:spTgt spid="17">
                                            <p:txEl>
                                              <p:pRg st="0" end="0"/>
                                            </p:txEl>
                                          </p:spTgt>
                                        </p:tgtEl>
                                        <p:attrNameLst>
                                          <p:attrName>fill.type</p:attrName>
                                        </p:attrNameLst>
                                      </p:cBhvr>
                                      <p:to>
                                        <p:strVal val="solid"/>
                                      </p:to>
                                    </p:set>
                                    <p:set>
                                      <p:cBhvr>
                                        <p:cTn id="12" dur="500" fill="hold"/>
                                        <p:tgtEl>
                                          <p:spTgt spid="17">
                                            <p:txEl>
                                              <p:pRg st="0" end="0"/>
                                            </p:txEl>
                                          </p:spTgt>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17">
                                            <p:txEl>
                                              <p:pRg st="1" end="1"/>
                                            </p:txEl>
                                          </p:spTgt>
                                        </p:tgtEl>
                                        <p:attrNameLst>
                                          <p:attrName>style.color</p:attrName>
                                        </p:attrNameLst>
                                      </p:cBhvr>
                                      <p:to>
                                        <a:srgbClr val="000000"/>
                                      </p:to>
                                    </p:animClr>
                                    <p:animClr clrSpc="rgb" dir="cw">
                                      <p:cBhvr>
                                        <p:cTn id="17" dur="500" fill="hold"/>
                                        <p:tgtEl>
                                          <p:spTgt spid="17">
                                            <p:txEl>
                                              <p:pRg st="1" end="1"/>
                                            </p:txEl>
                                          </p:spTgt>
                                        </p:tgtEl>
                                        <p:attrNameLst>
                                          <p:attrName>fillcolor</p:attrName>
                                        </p:attrNameLst>
                                      </p:cBhvr>
                                      <p:to>
                                        <a:srgbClr val="000000"/>
                                      </p:to>
                                    </p:animClr>
                                    <p:set>
                                      <p:cBhvr>
                                        <p:cTn id="18" dur="500" fill="hold"/>
                                        <p:tgtEl>
                                          <p:spTgt spid="17">
                                            <p:txEl>
                                              <p:pRg st="1" end="1"/>
                                            </p:txEl>
                                          </p:spTgt>
                                        </p:tgtEl>
                                        <p:attrNameLst>
                                          <p:attrName>fill.type</p:attrName>
                                        </p:attrNameLst>
                                      </p:cBhvr>
                                      <p:to>
                                        <p:strVal val="solid"/>
                                      </p:to>
                                    </p:set>
                                    <p:set>
                                      <p:cBhvr>
                                        <p:cTn id="19" dur="500" fill="hold"/>
                                        <p:tgtEl>
                                          <p:spTgt spid="17">
                                            <p:txEl>
                                              <p:pRg st="1" end="1"/>
                                            </p:txEl>
                                          </p:spTgt>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nodeType="clickEffect">
                                  <p:stCondLst>
                                    <p:cond delay="0"/>
                                  </p:stCondLst>
                                  <p:childTnLst>
                                    <p:animClr clrSpc="rgb" dir="cw">
                                      <p:cBhvr override="childStyle">
                                        <p:cTn id="23" dur="500" fill="hold"/>
                                        <p:tgtEl>
                                          <p:spTgt spid="17">
                                            <p:txEl>
                                              <p:pRg st="2" end="2"/>
                                            </p:txEl>
                                          </p:spTgt>
                                        </p:tgtEl>
                                        <p:attrNameLst>
                                          <p:attrName>style.color</p:attrName>
                                        </p:attrNameLst>
                                      </p:cBhvr>
                                      <p:to>
                                        <a:srgbClr val="000000"/>
                                      </p:to>
                                    </p:animClr>
                                    <p:animClr clrSpc="rgb" dir="cw">
                                      <p:cBhvr>
                                        <p:cTn id="24" dur="500" fill="hold"/>
                                        <p:tgtEl>
                                          <p:spTgt spid="17">
                                            <p:txEl>
                                              <p:pRg st="2" end="2"/>
                                            </p:txEl>
                                          </p:spTgt>
                                        </p:tgtEl>
                                        <p:attrNameLst>
                                          <p:attrName>fillcolor</p:attrName>
                                        </p:attrNameLst>
                                      </p:cBhvr>
                                      <p:to>
                                        <a:srgbClr val="000000"/>
                                      </p:to>
                                    </p:animClr>
                                    <p:set>
                                      <p:cBhvr>
                                        <p:cTn id="25" dur="500" fill="hold"/>
                                        <p:tgtEl>
                                          <p:spTgt spid="17">
                                            <p:txEl>
                                              <p:pRg st="2" end="2"/>
                                            </p:txEl>
                                          </p:spTgt>
                                        </p:tgtEl>
                                        <p:attrNameLst>
                                          <p:attrName>fill.type</p:attrName>
                                        </p:attrNameLst>
                                      </p:cBhvr>
                                      <p:to>
                                        <p:strVal val="solid"/>
                                      </p:to>
                                    </p:set>
                                    <p:set>
                                      <p:cBhvr>
                                        <p:cTn id="26" dur="500" fill="hold"/>
                                        <p:tgtEl>
                                          <p:spTgt spid="17">
                                            <p:txEl>
                                              <p:pRg st="2" end="2"/>
                                            </p:txEl>
                                          </p:spTgt>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nodeType="clickEffect">
                                  <p:stCondLst>
                                    <p:cond delay="0"/>
                                  </p:stCondLst>
                                  <p:childTnLst>
                                    <p:animClr clrSpc="rgb" dir="cw">
                                      <p:cBhvr override="childStyle">
                                        <p:cTn id="30" dur="500" fill="hold"/>
                                        <p:tgtEl>
                                          <p:spTgt spid="17">
                                            <p:txEl>
                                              <p:pRg st="3" end="3"/>
                                            </p:txEl>
                                          </p:spTgt>
                                        </p:tgtEl>
                                        <p:attrNameLst>
                                          <p:attrName>style.color</p:attrName>
                                        </p:attrNameLst>
                                      </p:cBhvr>
                                      <p:to>
                                        <a:srgbClr val="000000"/>
                                      </p:to>
                                    </p:animClr>
                                    <p:animClr clrSpc="rgb" dir="cw">
                                      <p:cBhvr>
                                        <p:cTn id="31" dur="500" fill="hold"/>
                                        <p:tgtEl>
                                          <p:spTgt spid="17">
                                            <p:txEl>
                                              <p:pRg st="3" end="3"/>
                                            </p:txEl>
                                          </p:spTgt>
                                        </p:tgtEl>
                                        <p:attrNameLst>
                                          <p:attrName>fillcolor</p:attrName>
                                        </p:attrNameLst>
                                      </p:cBhvr>
                                      <p:to>
                                        <a:srgbClr val="000000"/>
                                      </p:to>
                                    </p:animClr>
                                    <p:set>
                                      <p:cBhvr>
                                        <p:cTn id="32" dur="500" fill="hold"/>
                                        <p:tgtEl>
                                          <p:spTgt spid="17">
                                            <p:txEl>
                                              <p:pRg st="3" end="3"/>
                                            </p:txEl>
                                          </p:spTgt>
                                        </p:tgtEl>
                                        <p:attrNameLst>
                                          <p:attrName>fill.type</p:attrName>
                                        </p:attrNameLst>
                                      </p:cBhvr>
                                      <p:to>
                                        <p:strVal val="solid"/>
                                      </p:to>
                                    </p:set>
                                    <p:set>
                                      <p:cBhvr>
                                        <p:cTn id="33" dur="500" fill="hold"/>
                                        <p:tgtEl>
                                          <p:spTgt spid="1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Completeness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27</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87798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Good Example</a:t>
            </a:r>
          </a:p>
          <a:p>
            <a:pPr lvl="1" algn="just" fontAlgn="base">
              <a:lnSpc>
                <a:spcPct val="150000"/>
              </a:lnSpc>
            </a:pPr>
            <a:r>
              <a:rPr lang="en-US" sz="2000" dirty="0">
                <a:solidFill>
                  <a:schemeClr val="bg1">
                    <a:lumMod val="85000"/>
                  </a:schemeClr>
                </a:solidFill>
                <a:latin typeface="Candara" pitchFamily="34" charset="0"/>
                <a:cs typeface="Arial" pitchFamily="34" charset="0"/>
              </a:rPr>
              <a:t>Hi all, </a:t>
            </a:r>
          </a:p>
          <a:p>
            <a:pPr lvl="1" algn="just" fontAlgn="base">
              <a:lnSpc>
                <a:spcPct val="150000"/>
              </a:lnSpc>
            </a:pPr>
            <a:r>
              <a:rPr lang="en-US" sz="2000" dirty="0">
                <a:solidFill>
                  <a:schemeClr val="bg1">
                    <a:lumMod val="85000"/>
                  </a:schemeClr>
                </a:solidFill>
                <a:latin typeface="Candara" pitchFamily="34" charset="0"/>
                <a:cs typeface="Arial" pitchFamily="34" charset="0"/>
              </a:rPr>
              <a:t>	Let us meet tomorrow at 11 AM at Conference Room 3 to discuss the product launch event. We will have to decide the keynote speakers and complete the event invite draft tomorrow. Please be there on time. </a:t>
            </a:r>
          </a:p>
          <a:p>
            <a:pPr lvl="1" algn="just" fontAlgn="base">
              <a:lnSpc>
                <a:spcPct val="150000"/>
              </a:lnSpc>
            </a:pPr>
            <a:r>
              <a:rPr lang="en-US" sz="2000" dirty="0">
                <a:solidFill>
                  <a:schemeClr val="bg1">
                    <a:lumMod val="85000"/>
                  </a:schemeClr>
                </a:solidFill>
                <a:latin typeface="Candara" pitchFamily="34" charset="0"/>
                <a:cs typeface="Arial" pitchFamily="34" charset="0"/>
              </a:rPr>
              <a:t>Thanks </a:t>
            </a:r>
          </a:p>
          <a:p>
            <a:pPr lvl="1" algn="just" fontAlgn="base">
              <a:lnSpc>
                <a:spcPct val="150000"/>
              </a:lnSpc>
            </a:pPr>
            <a:r>
              <a:rPr lang="en-US" sz="2000" dirty="0" err="1">
                <a:solidFill>
                  <a:schemeClr val="bg1">
                    <a:lumMod val="85000"/>
                  </a:schemeClr>
                </a:solidFill>
                <a:latin typeface="Candara" pitchFamily="34" charset="0"/>
                <a:cs typeface="Arial" pitchFamily="34" charset="0"/>
              </a:rPr>
              <a:t>Muraad</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Image result for completeness png">
            <a:extLst>
              <a:ext uri="{FF2B5EF4-FFF2-40B4-BE49-F238E27FC236}">
                <a16:creationId xmlns:a16="http://schemas.microsoft.com/office/drawing/2014/main" id="{7F15CB8E-0F71-420A-B715-FA9940C8DE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80948"/>
            <a:ext cx="1157855" cy="115785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662EFFEC-ABE4-4598-B555-379D341126F7}"/>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957DD2BA-EF85-4595-A8EB-06A0AE40BE5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B1DEB36F-D36F-40B9-A6E2-AC4E22CE961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E4DFCDDF-EDC0-4E19-847C-5686E307D20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0D0D7337-5A4C-4E34-8E12-3EA401E8FE84}"/>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B3F3289B-5A4A-4A66-86B4-46497B41E77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E4A88233-CC39-4BD2-A147-A41AFC13541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6F65E54C-3604-4F9C-97C6-6B1090C528E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8BFE4BB8-172D-4798-BD1B-A60CD91CB1E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96027E38-ED06-492E-8849-92B2C0E09419}"/>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741F02FA-6CC8-42CD-A662-35E248ED57D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0A77DA7-4BCB-4671-BD93-78EB8027878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89A470C-19E6-44CC-BA37-64D6907F3DF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1980008-DFF7-482C-BB9D-9348474961F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3DA1CF3D-9F77-4714-AE59-4447919BB67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0C2E7C8-85AE-4AD5-973C-D5938AEDF7A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B4EE98B-8A5B-4CD1-A97F-E05C4B4CDB8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431EC49-AAEE-4C25-AB76-9E36F856924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3949C12E-A85D-4F00-817E-546A4C87543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42105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9" presetClass="emph" presetSubtype="0" fill="hold" nodeType="withEffect">
                                  <p:stCondLst>
                                    <p:cond delay="0"/>
                                  </p:stCondLst>
                                  <p:childTnLst>
                                    <p:animClr clrSpc="rgb" dir="cw">
                                      <p:cBhvr override="childStyle">
                                        <p:cTn id="9" dur="500" fill="hold"/>
                                        <p:tgtEl>
                                          <p:spTgt spid="17">
                                            <p:txEl>
                                              <p:pRg st="0" end="0"/>
                                            </p:txEl>
                                          </p:spTgt>
                                        </p:tgtEl>
                                        <p:attrNameLst>
                                          <p:attrName>style.color</p:attrName>
                                        </p:attrNameLst>
                                      </p:cBhvr>
                                      <p:to>
                                        <a:srgbClr val="000000"/>
                                      </p:to>
                                    </p:animClr>
                                    <p:animClr clrSpc="rgb" dir="cw">
                                      <p:cBhvr>
                                        <p:cTn id="10" dur="500" fill="hold"/>
                                        <p:tgtEl>
                                          <p:spTgt spid="17">
                                            <p:txEl>
                                              <p:pRg st="0" end="0"/>
                                            </p:txEl>
                                          </p:spTgt>
                                        </p:tgtEl>
                                        <p:attrNameLst>
                                          <p:attrName>fillcolor</p:attrName>
                                        </p:attrNameLst>
                                      </p:cBhvr>
                                      <p:to>
                                        <a:srgbClr val="000000"/>
                                      </p:to>
                                    </p:animClr>
                                    <p:set>
                                      <p:cBhvr>
                                        <p:cTn id="11" dur="500" fill="hold"/>
                                        <p:tgtEl>
                                          <p:spTgt spid="17">
                                            <p:txEl>
                                              <p:pRg st="0" end="0"/>
                                            </p:txEl>
                                          </p:spTgt>
                                        </p:tgtEl>
                                        <p:attrNameLst>
                                          <p:attrName>fill.type</p:attrName>
                                        </p:attrNameLst>
                                      </p:cBhvr>
                                      <p:to>
                                        <p:strVal val="solid"/>
                                      </p:to>
                                    </p:set>
                                    <p:set>
                                      <p:cBhvr>
                                        <p:cTn id="12" dur="500" fill="hold"/>
                                        <p:tgtEl>
                                          <p:spTgt spid="17">
                                            <p:txEl>
                                              <p:pRg st="0" end="0"/>
                                            </p:txEl>
                                          </p:spTgt>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17">
                                            <p:txEl>
                                              <p:pRg st="1" end="1"/>
                                            </p:txEl>
                                          </p:spTgt>
                                        </p:tgtEl>
                                        <p:attrNameLst>
                                          <p:attrName>style.color</p:attrName>
                                        </p:attrNameLst>
                                      </p:cBhvr>
                                      <p:to>
                                        <a:srgbClr val="000000"/>
                                      </p:to>
                                    </p:animClr>
                                    <p:animClr clrSpc="rgb" dir="cw">
                                      <p:cBhvr>
                                        <p:cTn id="17" dur="500" fill="hold"/>
                                        <p:tgtEl>
                                          <p:spTgt spid="17">
                                            <p:txEl>
                                              <p:pRg st="1" end="1"/>
                                            </p:txEl>
                                          </p:spTgt>
                                        </p:tgtEl>
                                        <p:attrNameLst>
                                          <p:attrName>fillcolor</p:attrName>
                                        </p:attrNameLst>
                                      </p:cBhvr>
                                      <p:to>
                                        <a:srgbClr val="000000"/>
                                      </p:to>
                                    </p:animClr>
                                    <p:set>
                                      <p:cBhvr>
                                        <p:cTn id="18" dur="500" fill="hold"/>
                                        <p:tgtEl>
                                          <p:spTgt spid="17">
                                            <p:txEl>
                                              <p:pRg st="1" end="1"/>
                                            </p:txEl>
                                          </p:spTgt>
                                        </p:tgtEl>
                                        <p:attrNameLst>
                                          <p:attrName>fill.type</p:attrName>
                                        </p:attrNameLst>
                                      </p:cBhvr>
                                      <p:to>
                                        <p:strVal val="solid"/>
                                      </p:to>
                                    </p:set>
                                    <p:set>
                                      <p:cBhvr>
                                        <p:cTn id="19" dur="500" fill="hold"/>
                                        <p:tgtEl>
                                          <p:spTgt spid="17">
                                            <p:txEl>
                                              <p:pRg st="1" end="1"/>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17">
                                            <p:txEl>
                                              <p:pRg st="3" end="3"/>
                                            </p:txEl>
                                          </p:spTgt>
                                        </p:tgtEl>
                                        <p:attrNameLst>
                                          <p:attrName>style.color</p:attrName>
                                        </p:attrNameLst>
                                      </p:cBhvr>
                                      <p:to>
                                        <a:srgbClr val="000000"/>
                                      </p:to>
                                    </p:animClr>
                                    <p:animClr clrSpc="rgb" dir="cw">
                                      <p:cBhvr>
                                        <p:cTn id="27" dur="500" fill="hold"/>
                                        <p:tgtEl>
                                          <p:spTgt spid="17">
                                            <p:txEl>
                                              <p:pRg st="3" end="3"/>
                                            </p:txEl>
                                          </p:spTgt>
                                        </p:tgtEl>
                                        <p:attrNameLst>
                                          <p:attrName>fillcolor</p:attrName>
                                        </p:attrNameLst>
                                      </p:cBhvr>
                                      <p:to>
                                        <a:srgbClr val="000000"/>
                                      </p:to>
                                    </p:animClr>
                                    <p:set>
                                      <p:cBhvr>
                                        <p:cTn id="28" dur="500" fill="hold"/>
                                        <p:tgtEl>
                                          <p:spTgt spid="17">
                                            <p:txEl>
                                              <p:pRg st="3" end="3"/>
                                            </p:txEl>
                                          </p:spTgt>
                                        </p:tgtEl>
                                        <p:attrNameLst>
                                          <p:attrName>fill.type</p:attrName>
                                        </p:attrNameLst>
                                      </p:cBhvr>
                                      <p:to>
                                        <p:strVal val="solid"/>
                                      </p:to>
                                    </p:set>
                                    <p:set>
                                      <p:cBhvr>
                                        <p:cTn id="29" dur="500" fill="hold"/>
                                        <p:tgtEl>
                                          <p:spTgt spid="17">
                                            <p:txEl>
                                              <p:pRg st="3" end="3"/>
                                            </p:txEl>
                                          </p:spTgt>
                                        </p:tgtEl>
                                        <p:attrNameLst>
                                          <p:attrName>fill.on</p:attrName>
                                        </p:attrNameLst>
                                      </p:cBhvr>
                                      <p:to>
                                        <p:strVal val="true"/>
                                      </p:to>
                                    </p:set>
                                  </p:childTnLst>
                                </p:cTn>
                              </p:par>
                              <p:par>
                                <p:cTn id="30" presetID="19" presetClass="emph" presetSubtype="0" fill="hold" nodeType="withEffect">
                                  <p:stCondLst>
                                    <p:cond delay="0"/>
                                  </p:stCondLst>
                                  <p:childTnLst>
                                    <p:animClr clrSpc="rgb" dir="cw">
                                      <p:cBhvr override="childStyle">
                                        <p:cTn id="31" dur="500" fill="hold"/>
                                        <p:tgtEl>
                                          <p:spTgt spid="17">
                                            <p:txEl>
                                              <p:pRg st="4" end="4"/>
                                            </p:txEl>
                                          </p:spTgt>
                                        </p:tgtEl>
                                        <p:attrNameLst>
                                          <p:attrName>style.color</p:attrName>
                                        </p:attrNameLst>
                                      </p:cBhvr>
                                      <p:to>
                                        <a:srgbClr val="000000"/>
                                      </p:to>
                                    </p:animClr>
                                    <p:animClr clrSpc="rgb" dir="cw">
                                      <p:cBhvr>
                                        <p:cTn id="32" dur="500" fill="hold"/>
                                        <p:tgtEl>
                                          <p:spTgt spid="17">
                                            <p:txEl>
                                              <p:pRg st="4" end="4"/>
                                            </p:txEl>
                                          </p:spTgt>
                                        </p:tgtEl>
                                        <p:attrNameLst>
                                          <p:attrName>fillcolor</p:attrName>
                                        </p:attrNameLst>
                                      </p:cBhvr>
                                      <p:to>
                                        <a:srgbClr val="000000"/>
                                      </p:to>
                                    </p:animClr>
                                    <p:set>
                                      <p:cBhvr>
                                        <p:cTn id="33" dur="500" fill="hold"/>
                                        <p:tgtEl>
                                          <p:spTgt spid="17">
                                            <p:txEl>
                                              <p:pRg st="4" end="4"/>
                                            </p:txEl>
                                          </p:spTgt>
                                        </p:tgtEl>
                                        <p:attrNameLst>
                                          <p:attrName>fill.type</p:attrName>
                                        </p:attrNameLst>
                                      </p:cBhvr>
                                      <p:to>
                                        <p:strVal val="solid"/>
                                      </p:to>
                                    </p:set>
                                    <p:set>
                                      <p:cBhvr>
                                        <p:cTn id="34" dur="500" fill="hold"/>
                                        <p:tgtEl>
                                          <p:spTgt spid="1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Completeness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28</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95465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Another Bad Example</a:t>
            </a:r>
          </a:p>
          <a:p>
            <a:pPr lvl="1" algn="just" fontAlgn="base">
              <a:lnSpc>
                <a:spcPct val="150000"/>
              </a:lnSpc>
            </a:pPr>
            <a:r>
              <a:rPr lang="en-US" sz="2000" dirty="0">
                <a:solidFill>
                  <a:schemeClr val="bg1">
                    <a:lumMod val="85000"/>
                  </a:schemeClr>
                </a:solidFill>
                <a:latin typeface="Candara" pitchFamily="34" charset="0"/>
                <a:cs typeface="Arial" pitchFamily="34" charset="0"/>
              </a:rPr>
              <a:t>Hi everyone,</a:t>
            </a:r>
          </a:p>
          <a:p>
            <a:pPr lvl="1" algn="just" fontAlgn="base">
              <a:lnSpc>
                <a:spcPct val="150000"/>
              </a:lnSpc>
            </a:pPr>
            <a:r>
              <a:rPr lang="en-US" sz="2000" dirty="0">
                <a:solidFill>
                  <a:schemeClr val="bg1">
                    <a:lumMod val="85000"/>
                  </a:schemeClr>
                </a:solidFill>
                <a:latin typeface="Candara" pitchFamily="34" charset="0"/>
                <a:cs typeface="Arial" pitchFamily="34" charset="0"/>
              </a:rPr>
              <a:t>	I just wanted to send you all a reminder about the meeting we're having tomorrow!</a:t>
            </a:r>
          </a:p>
          <a:p>
            <a:pPr lvl="1" algn="just" fontAlgn="base">
              <a:lnSpc>
                <a:spcPct val="150000"/>
              </a:lnSpc>
            </a:pPr>
            <a:r>
              <a:rPr lang="en-US" sz="2000" dirty="0">
                <a:solidFill>
                  <a:schemeClr val="bg1">
                    <a:lumMod val="85000"/>
                  </a:schemeClr>
                </a:solidFill>
                <a:latin typeface="Candara" pitchFamily="34" charset="0"/>
                <a:cs typeface="Arial" pitchFamily="34" charset="0"/>
              </a:rPr>
              <a:t>See you then,</a:t>
            </a:r>
          </a:p>
          <a:p>
            <a:pPr lvl="1" algn="just" fontAlgn="base">
              <a:lnSpc>
                <a:spcPct val="150000"/>
              </a:lnSpc>
            </a:pPr>
            <a:r>
              <a:rPr lang="en-US" sz="2000" dirty="0" err="1">
                <a:solidFill>
                  <a:schemeClr val="bg1">
                    <a:lumMod val="85000"/>
                  </a:schemeClr>
                </a:solidFill>
                <a:latin typeface="Candara" pitchFamily="34" charset="0"/>
                <a:cs typeface="Arial" pitchFamily="34" charset="0"/>
              </a:rPr>
              <a:t>Asad</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Image result for completeness png">
            <a:extLst>
              <a:ext uri="{FF2B5EF4-FFF2-40B4-BE49-F238E27FC236}">
                <a16:creationId xmlns:a16="http://schemas.microsoft.com/office/drawing/2014/main" id="{7F15CB8E-0F71-420A-B715-FA9940C8DE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80948"/>
            <a:ext cx="1157855" cy="115785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94AB72CD-BB88-4D86-BB16-C82ABEDE3924}"/>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5DE4A441-0E61-480C-90FB-B3DF48343AB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3E4E6C40-172F-4196-BF9C-1E51EA75009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98F1A50D-AA50-4786-8A1C-516F06F359A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B35CE63F-BFE6-49B9-99E5-C9052891622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AFA0E8CC-0978-4837-91DE-D9CC72E6DD1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BD23E80B-1FC4-4386-AE1A-EE0F22333BE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C232EA0F-1954-4CEF-ADA7-2C2906DDD95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93689C7C-5273-4206-92DF-17D2CF8B70F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2EB900B0-B587-42A9-805D-5F829A95795F}"/>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E6D85422-9ABC-44B4-A0A7-98F147F6311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558C3ED-2BA1-43F9-9B0E-C933289A88F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A3D9EF7-D096-41C0-B144-619FD313843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E490829-E488-45F3-87C8-57D23811A61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D76188A-6975-4F4D-9739-0022626F039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FA7EFEF-0751-4D91-AD6B-8800C4195C2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C56C8E6-6DC4-48C8-AAE0-5EE411017C7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01F1628-837C-4D1B-8409-599B4FF870B3}"/>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5F777ED8-3B3C-45EB-A2C4-17E8B4A4AFF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68017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9" presetClass="emph" presetSubtype="0" fill="hold" nodeType="withEffect">
                                  <p:stCondLst>
                                    <p:cond delay="0"/>
                                  </p:stCondLst>
                                  <p:childTnLst>
                                    <p:animClr clrSpc="rgb" dir="cw">
                                      <p:cBhvr override="childStyle">
                                        <p:cTn id="9" dur="500" fill="hold"/>
                                        <p:tgtEl>
                                          <p:spTgt spid="17">
                                            <p:txEl>
                                              <p:pRg st="0" end="0"/>
                                            </p:txEl>
                                          </p:spTgt>
                                        </p:tgtEl>
                                        <p:attrNameLst>
                                          <p:attrName>style.color</p:attrName>
                                        </p:attrNameLst>
                                      </p:cBhvr>
                                      <p:to>
                                        <a:srgbClr val="000000"/>
                                      </p:to>
                                    </p:animClr>
                                    <p:animClr clrSpc="rgb" dir="cw">
                                      <p:cBhvr>
                                        <p:cTn id="10" dur="500" fill="hold"/>
                                        <p:tgtEl>
                                          <p:spTgt spid="17">
                                            <p:txEl>
                                              <p:pRg st="0" end="0"/>
                                            </p:txEl>
                                          </p:spTgt>
                                        </p:tgtEl>
                                        <p:attrNameLst>
                                          <p:attrName>fillcolor</p:attrName>
                                        </p:attrNameLst>
                                      </p:cBhvr>
                                      <p:to>
                                        <a:srgbClr val="000000"/>
                                      </p:to>
                                    </p:animClr>
                                    <p:set>
                                      <p:cBhvr>
                                        <p:cTn id="11" dur="500" fill="hold"/>
                                        <p:tgtEl>
                                          <p:spTgt spid="17">
                                            <p:txEl>
                                              <p:pRg st="0" end="0"/>
                                            </p:txEl>
                                          </p:spTgt>
                                        </p:tgtEl>
                                        <p:attrNameLst>
                                          <p:attrName>fill.type</p:attrName>
                                        </p:attrNameLst>
                                      </p:cBhvr>
                                      <p:to>
                                        <p:strVal val="solid"/>
                                      </p:to>
                                    </p:set>
                                    <p:set>
                                      <p:cBhvr>
                                        <p:cTn id="12" dur="500" fill="hold"/>
                                        <p:tgtEl>
                                          <p:spTgt spid="17">
                                            <p:txEl>
                                              <p:pRg st="0" end="0"/>
                                            </p:txEl>
                                          </p:spTgt>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17">
                                            <p:txEl>
                                              <p:pRg st="1" end="1"/>
                                            </p:txEl>
                                          </p:spTgt>
                                        </p:tgtEl>
                                        <p:attrNameLst>
                                          <p:attrName>style.color</p:attrName>
                                        </p:attrNameLst>
                                      </p:cBhvr>
                                      <p:to>
                                        <a:srgbClr val="000000"/>
                                      </p:to>
                                    </p:animClr>
                                    <p:animClr clrSpc="rgb" dir="cw">
                                      <p:cBhvr>
                                        <p:cTn id="17" dur="500" fill="hold"/>
                                        <p:tgtEl>
                                          <p:spTgt spid="17">
                                            <p:txEl>
                                              <p:pRg st="1" end="1"/>
                                            </p:txEl>
                                          </p:spTgt>
                                        </p:tgtEl>
                                        <p:attrNameLst>
                                          <p:attrName>fillcolor</p:attrName>
                                        </p:attrNameLst>
                                      </p:cBhvr>
                                      <p:to>
                                        <a:srgbClr val="000000"/>
                                      </p:to>
                                    </p:animClr>
                                    <p:set>
                                      <p:cBhvr>
                                        <p:cTn id="18" dur="500" fill="hold"/>
                                        <p:tgtEl>
                                          <p:spTgt spid="17">
                                            <p:txEl>
                                              <p:pRg st="1" end="1"/>
                                            </p:txEl>
                                          </p:spTgt>
                                        </p:tgtEl>
                                        <p:attrNameLst>
                                          <p:attrName>fill.type</p:attrName>
                                        </p:attrNameLst>
                                      </p:cBhvr>
                                      <p:to>
                                        <p:strVal val="solid"/>
                                      </p:to>
                                    </p:set>
                                    <p:set>
                                      <p:cBhvr>
                                        <p:cTn id="19" dur="500" fill="hold"/>
                                        <p:tgtEl>
                                          <p:spTgt spid="17">
                                            <p:txEl>
                                              <p:pRg st="1" end="1"/>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17">
                                            <p:txEl>
                                              <p:pRg st="3" end="3"/>
                                            </p:txEl>
                                          </p:spTgt>
                                        </p:tgtEl>
                                        <p:attrNameLst>
                                          <p:attrName>style.color</p:attrName>
                                        </p:attrNameLst>
                                      </p:cBhvr>
                                      <p:to>
                                        <a:srgbClr val="000000"/>
                                      </p:to>
                                    </p:animClr>
                                    <p:animClr clrSpc="rgb" dir="cw">
                                      <p:cBhvr>
                                        <p:cTn id="27" dur="500" fill="hold"/>
                                        <p:tgtEl>
                                          <p:spTgt spid="17">
                                            <p:txEl>
                                              <p:pRg st="3" end="3"/>
                                            </p:txEl>
                                          </p:spTgt>
                                        </p:tgtEl>
                                        <p:attrNameLst>
                                          <p:attrName>fillcolor</p:attrName>
                                        </p:attrNameLst>
                                      </p:cBhvr>
                                      <p:to>
                                        <a:srgbClr val="000000"/>
                                      </p:to>
                                    </p:animClr>
                                    <p:set>
                                      <p:cBhvr>
                                        <p:cTn id="28" dur="500" fill="hold"/>
                                        <p:tgtEl>
                                          <p:spTgt spid="17">
                                            <p:txEl>
                                              <p:pRg st="3" end="3"/>
                                            </p:txEl>
                                          </p:spTgt>
                                        </p:tgtEl>
                                        <p:attrNameLst>
                                          <p:attrName>fill.type</p:attrName>
                                        </p:attrNameLst>
                                      </p:cBhvr>
                                      <p:to>
                                        <p:strVal val="solid"/>
                                      </p:to>
                                    </p:set>
                                    <p:set>
                                      <p:cBhvr>
                                        <p:cTn id="29" dur="500" fill="hold"/>
                                        <p:tgtEl>
                                          <p:spTgt spid="17">
                                            <p:txEl>
                                              <p:pRg st="3" end="3"/>
                                            </p:txEl>
                                          </p:spTgt>
                                        </p:tgtEl>
                                        <p:attrNameLst>
                                          <p:attrName>fill.on</p:attrName>
                                        </p:attrNameLst>
                                      </p:cBhvr>
                                      <p:to>
                                        <p:strVal val="true"/>
                                      </p:to>
                                    </p:set>
                                  </p:childTnLst>
                                </p:cTn>
                              </p:par>
                              <p:par>
                                <p:cTn id="30" presetID="19" presetClass="emph" presetSubtype="0" fill="hold" nodeType="withEffect">
                                  <p:stCondLst>
                                    <p:cond delay="0"/>
                                  </p:stCondLst>
                                  <p:childTnLst>
                                    <p:animClr clrSpc="rgb" dir="cw">
                                      <p:cBhvr override="childStyle">
                                        <p:cTn id="31" dur="500" fill="hold"/>
                                        <p:tgtEl>
                                          <p:spTgt spid="17">
                                            <p:txEl>
                                              <p:pRg st="4" end="4"/>
                                            </p:txEl>
                                          </p:spTgt>
                                        </p:tgtEl>
                                        <p:attrNameLst>
                                          <p:attrName>style.color</p:attrName>
                                        </p:attrNameLst>
                                      </p:cBhvr>
                                      <p:to>
                                        <a:srgbClr val="000000"/>
                                      </p:to>
                                    </p:animClr>
                                    <p:animClr clrSpc="rgb" dir="cw">
                                      <p:cBhvr>
                                        <p:cTn id="32" dur="500" fill="hold"/>
                                        <p:tgtEl>
                                          <p:spTgt spid="17">
                                            <p:txEl>
                                              <p:pRg st="4" end="4"/>
                                            </p:txEl>
                                          </p:spTgt>
                                        </p:tgtEl>
                                        <p:attrNameLst>
                                          <p:attrName>fillcolor</p:attrName>
                                        </p:attrNameLst>
                                      </p:cBhvr>
                                      <p:to>
                                        <a:srgbClr val="000000"/>
                                      </p:to>
                                    </p:animClr>
                                    <p:set>
                                      <p:cBhvr>
                                        <p:cTn id="33" dur="500" fill="hold"/>
                                        <p:tgtEl>
                                          <p:spTgt spid="17">
                                            <p:txEl>
                                              <p:pRg st="4" end="4"/>
                                            </p:txEl>
                                          </p:spTgt>
                                        </p:tgtEl>
                                        <p:attrNameLst>
                                          <p:attrName>fill.type</p:attrName>
                                        </p:attrNameLst>
                                      </p:cBhvr>
                                      <p:to>
                                        <p:strVal val="solid"/>
                                      </p:to>
                                    </p:set>
                                    <p:set>
                                      <p:cBhvr>
                                        <p:cTn id="34" dur="500" fill="hold"/>
                                        <p:tgtEl>
                                          <p:spTgt spid="1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Completeness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29</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03132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Issue to Resolve</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What meeting?</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Where is this meeting?</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When will it begin?</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Image result for completeness png">
            <a:extLst>
              <a:ext uri="{FF2B5EF4-FFF2-40B4-BE49-F238E27FC236}">
                <a16:creationId xmlns:a16="http://schemas.microsoft.com/office/drawing/2014/main" id="{7F15CB8E-0F71-420A-B715-FA9940C8DE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80948"/>
            <a:ext cx="1157855" cy="115785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6606C9BB-E020-4481-8BA0-DFCAB4D7B806}"/>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22EE5050-FE81-4438-9FF9-BE5D4C9E885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D1657CC1-F31B-4477-9CBC-1D75BA6796C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44497BAB-E0E6-4A10-ADF5-897D3A8442F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6E765D2F-1AD1-42DC-9F89-B02F73D1AE2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A4433C50-B5B3-44A4-8C91-0B412BF4FA3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519CCCD4-0F5D-41E7-95D2-219F6F32E2E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31BF2CB2-85BD-4607-A1A5-2BBDBA95F45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9B88CE19-B316-42CB-B2D4-3016A3DD76E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A50CB328-3589-452F-8A6A-11E9C47782EC}"/>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D749231C-AE17-46FA-B05B-544A27B0BDF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D6B631B-2EB8-4EB4-A3B2-F2F4985D40D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6F8D32F-BB56-4BF4-A0C3-39D4375D9DB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877ED74-56E4-41C4-90B7-63B974541BE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E90A96E4-A380-4F40-9D5B-6F9842DE91CA}"/>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79CB1AE-2168-4763-83F4-D194ED4D791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0DF6412-4DF6-49BD-8C35-00A8D115F02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5366EC5-41D3-400A-9CB8-299A11553CC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48D3D131-25B1-4E3F-86A5-7022E3554F2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5010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9" presetClass="emph" presetSubtype="0" fill="hold" nodeType="withEffect">
                                  <p:stCondLst>
                                    <p:cond delay="0"/>
                                  </p:stCondLst>
                                  <p:childTnLst>
                                    <p:animClr clrSpc="rgb" dir="cw">
                                      <p:cBhvr override="childStyle">
                                        <p:cTn id="9" dur="500" fill="hold"/>
                                        <p:tgtEl>
                                          <p:spTgt spid="17">
                                            <p:txEl>
                                              <p:pRg st="0" end="0"/>
                                            </p:txEl>
                                          </p:spTgt>
                                        </p:tgtEl>
                                        <p:attrNameLst>
                                          <p:attrName>style.color</p:attrName>
                                        </p:attrNameLst>
                                      </p:cBhvr>
                                      <p:to>
                                        <a:srgbClr val="000000"/>
                                      </p:to>
                                    </p:animClr>
                                    <p:animClr clrSpc="rgb" dir="cw">
                                      <p:cBhvr>
                                        <p:cTn id="10" dur="500" fill="hold"/>
                                        <p:tgtEl>
                                          <p:spTgt spid="17">
                                            <p:txEl>
                                              <p:pRg st="0" end="0"/>
                                            </p:txEl>
                                          </p:spTgt>
                                        </p:tgtEl>
                                        <p:attrNameLst>
                                          <p:attrName>fillcolor</p:attrName>
                                        </p:attrNameLst>
                                      </p:cBhvr>
                                      <p:to>
                                        <a:srgbClr val="000000"/>
                                      </p:to>
                                    </p:animClr>
                                    <p:set>
                                      <p:cBhvr>
                                        <p:cTn id="11" dur="500" fill="hold"/>
                                        <p:tgtEl>
                                          <p:spTgt spid="17">
                                            <p:txEl>
                                              <p:pRg st="0" end="0"/>
                                            </p:txEl>
                                          </p:spTgt>
                                        </p:tgtEl>
                                        <p:attrNameLst>
                                          <p:attrName>fill.type</p:attrName>
                                        </p:attrNameLst>
                                      </p:cBhvr>
                                      <p:to>
                                        <p:strVal val="solid"/>
                                      </p:to>
                                    </p:set>
                                    <p:set>
                                      <p:cBhvr>
                                        <p:cTn id="12" dur="500" fill="hold"/>
                                        <p:tgtEl>
                                          <p:spTgt spid="17">
                                            <p:txEl>
                                              <p:pRg st="0" end="0"/>
                                            </p:txEl>
                                          </p:spTgt>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17">
                                            <p:txEl>
                                              <p:pRg st="1" end="1"/>
                                            </p:txEl>
                                          </p:spTgt>
                                        </p:tgtEl>
                                        <p:attrNameLst>
                                          <p:attrName>style.color</p:attrName>
                                        </p:attrNameLst>
                                      </p:cBhvr>
                                      <p:to>
                                        <a:srgbClr val="000000"/>
                                      </p:to>
                                    </p:animClr>
                                    <p:animClr clrSpc="rgb" dir="cw">
                                      <p:cBhvr>
                                        <p:cTn id="17" dur="500" fill="hold"/>
                                        <p:tgtEl>
                                          <p:spTgt spid="17">
                                            <p:txEl>
                                              <p:pRg st="1" end="1"/>
                                            </p:txEl>
                                          </p:spTgt>
                                        </p:tgtEl>
                                        <p:attrNameLst>
                                          <p:attrName>fillcolor</p:attrName>
                                        </p:attrNameLst>
                                      </p:cBhvr>
                                      <p:to>
                                        <a:srgbClr val="000000"/>
                                      </p:to>
                                    </p:animClr>
                                    <p:set>
                                      <p:cBhvr>
                                        <p:cTn id="18" dur="500" fill="hold"/>
                                        <p:tgtEl>
                                          <p:spTgt spid="17">
                                            <p:txEl>
                                              <p:pRg st="1" end="1"/>
                                            </p:txEl>
                                          </p:spTgt>
                                        </p:tgtEl>
                                        <p:attrNameLst>
                                          <p:attrName>fill.type</p:attrName>
                                        </p:attrNameLst>
                                      </p:cBhvr>
                                      <p:to>
                                        <p:strVal val="solid"/>
                                      </p:to>
                                    </p:set>
                                    <p:set>
                                      <p:cBhvr>
                                        <p:cTn id="19" dur="500" fill="hold"/>
                                        <p:tgtEl>
                                          <p:spTgt spid="17">
                                            <p:txEl>
                                              <p:pRg st="1" end="1"/>
                                            </p:txEl>
                                          </p:spTgt>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nodeType="clickEffect">
                                  <p:stCondLst>
                                    <p:cond delay="0"/>
                                  </p:stCondLst>
                                  <p:childTnLst>
                                    <p:animClr clrSpc="rgb" dir="cw">
                                      <p:cBhvr override="childStyle">
                                        <p:cTn id="23" dur="500" fill="hold"/>
                                        <p:tgtEl>
                                          <p:spTgt spid="17">
                                            <p:txEl>
                                              <p:pRg st="2" end="2"/>
                                            </p:txEl>
                                          </p:spTgt>
                                        </p:tgtEl>
                                        <p:attrNameLst>
                                          <p:attrName>style.color</p:attrName>
                                        </p:attrNameLst>
                                      </p:cBhvr>
                                      <p:to>
                                        <a:srgbClr val="000000"/>
                                      </p:to>
                                    </p:animClr>
                                    <p:animClr clrSpc="rgb" dir="cw">
                                      <p:cBhvr>
                                        <p:cTn id="24" dur="500" fill="hold"/>
                                        <p:tgtEl>
                                          <p:spTgt spid="17">
                                            <p:txEl>
                                              <p:pRg st="2" end="2"/>
                                            </p:txEl>
                                          </p:spTgt>
                                        </p:tgtEl>
                                        <p:attrNameLst>
                                          <p:attrName>fillcolor</p:attrName>
                                        </p:attrNameLst>
                                      </p:cBhvr>
                                      <p:to>
                                        <a:srgbClr val="000000"/>
                                      </p:to>
                                    </p:animClr>
                                    <p:set>
                                      <p:cBhvr>
                                        <p:cTn id="25" dur="500" fill="hold"/>
                                        <p:tgtEl>
                                          <p:spTgt spid="17">
                                            <p:txEl>
                                              <p:pRg st="2" end="2"/>
                                            </p:txEl>
                                          </p:spTgt>
                                        </p:tgtEl>
                                        <p:attrNameLst>
                                          <p:attrName>fill.type</p:attrName>
                                        </p:attrNameLst>
                                      </p:cBhvr>
                                      <p:to>
                                        <p:strVal val="solid"/>
                                      </p:to>
                                    </p:set>
                                    <p:set>
                                      <p:cBhvr>
                                        <p:cTn id="26" dur="500" fill="hold"/>
                                        <p:tgtEl>
                                          <p:spTgt spid="17">
                                            <p:txEl>
                                              <p:pRg st="2" end="2"/>
                                            </p:txEl>
                                          </p:spTgt>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nodeType="clickEffect">
                                  <p:stCondLst>
                                    <p:cond delay="0"/>
                                  </p:stCondLst>
                                  <p:childTnLst>
                                    <p:animClr clrSpc="rgb" dir="cw">
                                      <p:cBhvr override="childStyle">
                                        <p:cTn id="30" dur="500" fill="hold"/>
                                        <p:tgtEl>
                                          <p:spTgt spid="17">
                                            <p:txEl>
                                              <p:pRg st="3" end="3"/>
                                            </p:txEl>
                                          </p:spTgt>
                                        </p:tgtEl>
                                        <p:attrNameLst>
                                          <p:attrName>style.color</p:attrName>
                                        </p:attrNameLst>
                                      </p:cBhvr>
                                      <p:to>
                                        <a:srgbClr val="000000"/>
                                      </p:to>
                                    </p:animClr>
                                    <p:animClr clrSpc="rgb" dir="cw">
                                      <p:cBhvr>
                                        <p:cTn id="31" dur="500" fill="hold"/>
                                        <p:tgtEl>
                                          <p:spTgt spid="17">
                                            <p:txEl>
                                              <p:pRg st="3" end="3"/>
                                            </p:txEl>
                                          </p:spTgt>
                                        </p:tgtEl>
                                        <p:attrNameLst>
                                          <p:attrName>fillcolor</p:attrName>
                                        </p:attrNameLst>
                                      </p:cBhvr>
                                      <p:to>
                                        <a:srgbClr val="000000"/>
                                      </p:to>
                                    </p:animClr>
                                    <p:set>
                                      <p:cBhvr>
                                        <p:cTn id="32" dur="500" fill="hold"/>
                                        <p:tgtEl>
                                          <p:spTgt spid="17">
                                            <p:txEl>
                                              <p:pRg st="3" end="3"/>
                                            </p:txEl>
                                          </p:spTgt>
                                        </p:tgtEl>
                                        <p:attrNameLst>
                                          <p:attrName>fill.type</p:attrName>
                                        </p:attrNameLst>
                                      </p:cBhvr>
                                      <p:to>
                                        <p:strVal val="solid"/>
                                      </p:to>
                                    </p:set>
                                    <p:set>
                                      <p:cBhvr>
                                        <p:cTn id="33" dur="500" fill="hold"/>
                                        <p:tgtEl>
                                          <p:spTgt spid="1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037811"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Effective Communication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Related image">
            <a:extLst>
              <a:ext uri="{FF2B5EF4-FFF2-40B4-BE49-F238E27FC236}">
                <a16:creationId xmlns:a16="http://schemas.microsoft.com/office/drawing/2014/main" id="{5E45A141-F8FC-4F25-9043-6264D2CA83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140" y="1737804"/>
            <a:ext cx="7768978" cy="4342485"/>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1C5831FC-0D99-470E-8F8F-DB70845F49C2}"/>
              </a:ext>
            </a:extLst>
          </p:cNvPr>
          <p:cNvGrpSpPr/>
          <p:nvPr/>
        </p:nvGrpSpPr>
        <p:grpSpPr>
          <a:xfrm>
            <a:off x="0" y="6756400"/>
            <a:ext cx="9144000" cy="101600"/>
            <a:chOff x="0" y="5791200"/>
            <a:chExt cx="8084345" cy="330200"/>
          </a:xfrm>
        </p:grpSpPr>
        <p:sp>
          <p:nvSpPr>
            <p:cNvPr id="17" name="Rectangle 16">
              <a:extLst>
                <a:ext uri="{FF2B5EF4-FFF2-40B4-BE49-F238E27FC236}">
                  <a16:creationId xmlns:a16="http://schemas.microsoft.com/office/drawing/2014/main" id="{2CE72AC0-05F2-46F1-904C-AA81CAB50D5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137C5EDF-DCB9-43F5-B6CD-776AA7B5E1A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9" name="Rectangle 18">
              <a:extLst>
                <a:ext uri="{FF2B5EF4-FFF2-40B4-BE49-F238E27FC236}">
                  <a16:creationId xmlns:a16="http://schemas.microsoft.com/office/drawing/2014/main" id="{7E5754FC-B164-4643-BAE6-9C684D08F6C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a:extLst>
                <a:ext uri="{FF2B5EF4-FFF2-40B4-BE49-F238E27FC236}">
                  <a16:creationId xmlns:a16="http://schemas.microsoft.com/office/drawing/2014/main" id="{8E59B6FF-7671-4C65-B492-EED0BBAEA44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1" name="Rectangle 20">
              <a:extLst>
                <a:ext uri="{FF2B5EF4-FFF2-40B4-BE49-F238E27FC236}">
                  <a16:creationId xmlns:a16="http://schemas.microsoft.com/office/drawing/2014/main" id="{4723A2B7-8927-419D-B3A5-DCABA059494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559C375E-56A0-425A-83A5-DE31CE5A5E7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2ED53C47-C559-4B6E-A777-C04D077BDA5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4FD09064-5C3F-421E-8B7E-78D81A3A429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5" name="Group 24">
            <a:extLst>
              <a:ext uri="{FF2B5EF4-FFF2-40B4-BE49-F238E27FC236}">
                <a16:creationId xmlns:a16="http://schemas.microsoft.com/office/drawing/2014/main" id="{E7AB09D3-494F-4F84-A3BF-F3E4F1DAC604}"/>
              </a:ext>
            </a:extLst>
          </p:cNvPr>
          <p:cNvGrpSpPr/>
          <p:nvPr/>
        </p:nvGrpSpPr>
        <p:grpSpPr>
          <a:xfrm rot="10800000">
            <a:off x="0" y="1"/>
            <a:ext cx="9144000" cy="101600"/>
            <a:chOff x="0" y="5791200"/>
            <a:chExt cx="8084345" cy="330200"/>
          </a:xfrm>
        </p:grpSpPr>
        <p:sp>
          <p:nvSpPr>
            <p:cNvPr id="26" name="Rectangle 25">
              <a:extLst>
                <a:ext uri="{FF2B5EF4-FFF2-40B4-BE49-F238E27FC236}">
                  <a16:creationId xmlns:a16="http://schemas.microsoft.com/office/drawing/2014/main" id="{45F06170-59AD-43AB-B7CB-F9F99EC5354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43E6434-AEFF-4588-A39B-606E647102A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9ECC4DC-EB8C-4BA9-94DC-9E314D7630F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7E21046-F443-4DBF-99DF-36B60DE423A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1814417-8F7F-4668-9664-A35040A661D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91B7-3217-412F-9589-C9E2BD53293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9D91695-CC51-4705-A828-CC550823A39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C8E5C72-C182-4E89-98BC-6481A04E802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 name="Picture 33" descr="https://upload.wikimedia.org/wikipedia/en/thumb/f/fa/COMSATS_Logo.svg/1024px-COMSATS_Logo.svg.png">
            <a:extLst>
              <a:ext uri="{FF2B5EF4-FFF2-40B4-BE49-F238E27FC236}">
                <a16:creationId xmlns:a16="http://schemas.microsoft.com/office/drawing/2014/main" id="{A66B25D8-5417-4DFE-8EA3-7E7E8782424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944583"/>
      </p:ext>
    </p:extLst>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Completeness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30</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87798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Good Example</a:t>
            </a:r>
          </a:p>
          <a:p>
            <a:pPr lvl="1" algn="just" fontAlgn="base">
              <a:lnSpc>
                <a:spcPct val="150000"/>
              </a:lnSpc>
            </a:pPr>
            <a:r>
              <a:rPr lang="en-US" sz="2000" dirty="0">
                <a:solidFill>
                  <a:schemeClr val="bg1">
                    <a:lumMod val="85000"/>
                  </a:schemeClr>
                </a:solidFill>
                <a:latin typeface="Candara" pitchFamily="34" charset="0"/>
                <a:cs typeface="Arial" pitchFamily="34" charset="0"/>
              </a:rPr>
              <a:t>Hi everyone, </a:t>
            </a:r>
          </a:p>
          <a:p>
            <a:pPr lvl="1" algn="just" fontAlgn="base">
              <a:lnSpc>
                <a:spcPct val="150000"/>
              </a:lnSpc>
            </a:pPr>
            <a:r>
              <a:rPr lang="en-US" sz="2000" dirty="0">
                <a:solidFill>
                  <a:schemeClr val="bg1">
                    <a:lumMod val="85000"/>
                  </a:schemeClr>
                </a:solidFill>
                <a:latin typeface="Candara" pitchFamily="34" charset="0"/>
                <a:cs typeface="Arial" pitchFamily="34" charset="0"/>
              </a:rPr>
              <a:t>	I just wanted to remind you about tomorrow's meeting on the new telecommuting policies. The meeting will be at 10:00AM in the second-level Conference Room. Please let me know if you can't attend. </a:t>
            </a:r>
          </a:p>
          <a:p>
            <a:pPr lvl="1" algn="just" fontAlgn="base">
              <a:lnSpc>
                <a:spcPct val="150000"/>
              </a:lnSpc>
            </a:pPr>
            <a:r>
              <a:rPr lang="en-US" sz="2000" dirty="0">
                <a:solidFill>
                  <a:schemeClr val="bg1">
                    <a:lumMod val="85000"/>
                  </a:schemeClr>
                </a:solidFill>
                <a:latin typeface="Candara" pitchFamily="34" charset="0"/>
                <a:cs typeface="Arial" pitchFamily="34" charset="0"/>
              </a:rPr>
              <a:t>See you then, </a:t>
            </a:r>
          </a:p>
          <a:p>
            <a:pPr lvl="1" algn="just" fontAlgn="base">
              <a:lnSpc>
                <a:spcPct val="150000"/>
              </a:lnSpc>
            </a:pPr>
            <a:r>
              <a:rPr lang="en-US" sz="2000" dirty="0" err="1">
                <a:solidFill>
                  <a:schemeClr val="bg1">
                    <a:lumMod val="85000"/>
                  </a:schemeClr>
                </a:solidFill>
                <a:latin typeface="Candara" pitchFamily="34" charset="0"/>
                <a:cs typeface="Arial" pitchFamily="34" charset="0"/>
              </a:rPr>
              <a:t>Asad</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Image result for completeness png">
            <a:extLst>
              <a:ext uri="{FF2B5EF4-FFF2-40B4-BE49-F238E27FC236}">
                <a16:creationId xmlns:a16="http://schemas.microsoft.com/office/drawing/2014/main" id="{7F15CB8E-0F71-420A-B715-FA9940C8DE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80948"/>
            <a:ext cx="1157855" cy="115785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3589674F-1087-404A-8795-7D9F9BCB2A1F}"/>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6819E148-8E89-4AB7-98FD-6C9C5D017DA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A368150F-553A-45C3-9B6B-5843127D6B5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A7A26F13-C27E-46CD-8DBF-87680D7E0C3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045E551C-91E3-4F8B-946F-FCE34CCFF42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B1BE38AC-971E-4C9C-940F-606ED0CCF1E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E0ADAE36-2006-45D3-A916-564B7658D2E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8762FBBF-A4A5-446B-8F4A-820468566A5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4DCC5787-4E6E-49CF-9F29-F064C64DD77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C27A2F06-9E7C-4F22-A706-9ED8865CA8E9}"/>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88E7E028-C73A-4D6F-8B1D-EBDBBEEDC0D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94BB15C-FA96-40D9-B3FB-A70513C3DC2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5F14A00-6223-4681-A108-3F52411C5D5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81BEDB4-642D-4226-BAEF-413CF038885A}"/>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591AFDC1-EA5B-458F-B3A6-4C8EC22E28C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DFD5B31-ED37-4675-B497-7628932C83C7}"/>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E52EBD3-1C6E-4402-A893-26F8B2CC08B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8968131-899B-48EF-82DC-B44E7C8AEAD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C144D9EC-5FA0-457D-9658-A4F9568D35E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4047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9" presetClass="emph" presetSubtype="0" fill="hold" nodeType="withEffect">
                                  <p:stCondLst>
                                    <p:cond delay="0"/>
                                  </p:stCondLst>
                                  <p:childTnLst>
                                    <p:animClr clrSpc="rgb" dir="cw">
                                      <p:cBhvr override="childStyle">
                                        <p:cTn id="9" dur="500" fill="hold"/>
                                        <p:tgtEl>
                                          <p:spTgt spid="17">
                                            <p:txEl>
                                              <p:pRg st="0" end="0"/>
                                            </p:txEl>
                                          </p:spTgt>
                                        </p:tgtEl>
                                        <p:attrNameLst>
                                          <p:attrName>style.color</p:attrName>
                                        </p:attrNameLst>
                                      </p:cBhvr>
                                      <p:to>
                                        <a:srgbClr val="000000"/>
                                      </p:to>
                                    </p:animClr>
                                    <p:animClr clrSpc="rgb" dir="cw">
                                      <p:cBhvr>
                                        <p:cTn id="10" dur="500" fill="hold"/>
                                        <p:tgtEl>
                                          <p:spTgt spid="17">
                                            <p:txEl>
                                              <p:pRg st="0" end="0"/>
                                            </p:txEl>
                                          </p:spTgt>
                                        </p:tgtEl>
                                        <p:attrNameLst>
                                          <p:attrName>fillcolor</p:attrName>
                                        </p:attrNameLst>
                                      </p:cBhvr>
                                      <p:to>
                                        <a:srgbClr val="000000"/>
                                      </p:to>
                                    </p:animClr>
                                    <p:set>
                                      <p:cBhvr>
                                        <p:cTn id="11" dur="500" fill="hold"/>
                                        <p:tgtEl>
                                          <p:spTgt spid="17">
                                            <p:txEl>
                                              <p:pRg st="0" end="0"/>
                                            </p:txEl>
                                          </p:spTgt>
                                        </p:tgtEl>
                                        <p:attrNameLst>
                                          <p:attrName>fill.type</p:attrName>
                                        </p:attrNameLst>
                                      </p:cBhvr>
                                      <p:to>
                                        <p:strVal val="solid"/>
                                      </p:to>
                                    </p:set>
                                    <p:set>
                                      <p:cBhvr>
                                        <p:cTn id="12" dur="500" fill="hold"/>
                                        <p:tgtEl>
                                          <p:spTgt spid="17">
                                            <p:txEl>
                                              <p:pRg st="0" end="0"/>
                                            </p:txEl>
                                          </p:spTgt>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17">
                                            <p:txEl>
                                              <p:pRg st="1" end="1"/>
                                            </p:txEl>
                                          </p:spTgt>
                                        </p:tgtEl>
                                        <p:attrNameLst>
                                          <p:attrName>style.color</p:attrName>
                                        </p:attrNameLst>
                                      </p:cBhvr>
                                      <p:to>
                                        <a:srgbClr val="000000"/>
                                      </p:to>
                                    </p:animClr>
                                    <p:animClr clrSpc="rgb" dir="cw">
                                      <p:cBhvr>
                                        <p:cTn id="17" dur="500" fill="hold"/>
                                        <p:tgtEl>
                                          <p:spTgt spid="17">
                                            <p:txEl>
                                              <p:pRg st="1" end="1"/>
                                            </p:txEl>
                                          </p:spTgt>
                                        </p:tgtEl>
                                        <p:attrNameLst>
                                          <p:attrName>fillcolor</p:attrName>
                                        </p:attrNameLst>
                                      </p:cBhvr>
                                      <p:to>
                                        <a:srgbClr val="000000"/>
                                      </p:to>
                                    </p:animClr>
                                    <p:set>
                                      <p:cBhvr>
                                        <p:cTn id="18" dur="500" fill="hold"/>
                                        <p:tgtEl>
                                          <p:spTgt spid="17">
                                            <p:txEl>
                                              <p:pRg st="1" end="1"/>
                                            </p:txEl>
                                          </p:spTgt>
                                        </p:tgtEl>
                                        <p:attrNameLst>
                                          <p:attrName>fill.type</p:attrName>
                                        </p:attrNameLst>
                                      </p:cBhvr>
                                      <p:to>
                                        <p:strVal val="solid"/>
                                      </p:to>
                                    </p:set>
                                    <p:set>
                                      <p:cBhvr>
                                        <p:cTn id="19" dur="500" fill="hold"/>
                                        <p:tgtEl>
                                          <p:spTgt spid="17">
                                            <p:txEl>
                                              <p:pRg st="1" end="1"/>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17">
                                            <p:txEl>
                                              <p:pRg st="3" end="3"/>
                                            </p:txEl>
                                          </p:spTgt>
                                        </p:tgtEl>
                                        <p:attrNameLst>
                                          <p:attrName>style.color</p:attrName>
                                        </p:attrNameLst>
                                      </p:cBhvr>
                                      <p:to>
                                        <a:srgbClr val="000000"/>
                                      </p:to>
                                    </p:animClr>
                                    <p:animClr clrSpc="rgb" dir="cw">
                                      <p:cBhvr>
                                        <p:cTn id="27" dur="500" fill="hold"/>
                                        <p:tgtEl>
                                          <p:spTgt spid="17">
                                            <p:txEl>
                                              <p:pRg st="3" end="3"/>
                                            </p:txEl>
                                          </p:spTgt>
                                        </p:tgtEl>
                                        <p:attrNameLst>
                                          <p:attrName>fillcolor</p:attrName>
                                        </p:attrNameLst>
                                      </p:cBhvr>
                                      <p:to>
                                        <a:srgbClr val="000000"/>
                                      </p:to>
                                    </p:animClr>
                                    <p:set>
                                      <p:cBhvr>
                                        <p:cTn id="28" dur="500" fill="hold"/>
                                        <p:tgtEl>
                                          <p:spTgt spid="17">
                                            <p:txEl>
                                              <p:pRg st="3" end="3"/>
                                            </p:txEl>
                                          </p:spTgt>
                                        </p:tgtEl>
                                        <p:attrNameLst>
                                          <p:attrName>fill.type</p:attrName>
                                        </p:attrNameLst>
                                      </p:cBhvr>
                                      <p:to>
                                        <p:strVal val="solid"/>
                                      </p:to>
                                    </p:set>
                                    <p:set>
                                      <p:cBhvr>
                                        <p:cTn id="29" dur="500" fill="hold"/>
                                        <p:tgtEl>
                                          <p:spTgt spid="17">
                                            <p:txEl>
                                              <p:pRg st="3" end="3"/>
                                            </p:txEl>
                                          </p:spTgt>
                                        </p:tgtEl>
                                        <p:attrNameLst>
                                          <p:attrName>fill.on</p:attrName>
                                        </p:attrNameLst>
                                      </p:cBhvr>
                                      <p:to>
                                        <p:strVal val="true"/>
                                      </p:to>
                                    </p:set>
                                  </p:childTnLst>
                                </p:cTn>
                              </p:par>
                              <p:par>
                                <p:cTn id="30" presetID="19" presetClass="emph" presetSubtype="0" fill="hold" nodeType="withEffect">
                                  <p:stCondLst>
                                    <p:cond delay="0"/>
                                  </p:stCondLst>
                                  <p:childTnLst>
                                    <p:animClr clrSpc="rgb" dir="cw">
                                      <p:cBhvr override="childStyle">
                                        <p:cTn id="31" dur="500" fill="hold"/>
                                        <p:tgtEl>
                                          <p:spTgt spid="17">
                                            <p:txEl>
                                              <p:pRg st="4" end="4"/>
                                            </p:txEl>
                                          </p:spTgt>
                                        </p:tgtEl>
                                        <p:attrNameLst>
                                          <p:attrName>style.color</p:attrName>
                                        </p:attrNameLst>
                                      </p:cBhvr>
                                      <p:to>
                                        <a:srgbClr val="000000"/>
                                      </p:to>
                                    </p:animClr>
                                    <p:animClr clrSpc="rgb" dir="cw">
                                      <p:cBhvr>
                                        <p:cTn id="32" dur="500" fill="hold"/>
                                        <p:tgtEl>
                                          <p:spTgt spid="17">
                                            <p:txEl>
                                              <p:pRg st="4" end="4"/>
                                            </p:txEl>
                                          </p:spTgt>
                                        </p:tgtEl>
                                        <p:attrNameLst>
                                          <p:attrName>fillcolor</p:attrName>
                                        </p:attrNameLst>
                                      </p:cBhvr>
                                      <p:to>
                                        <a:srgbClr val="000000"/>
                                      </p:to>
                                    </p:animClr>
                                    <p:set>
                                      <p:cBhvr>
                                        <p:cTn id="33" dur="500" fill="hold"/>
                                        <p:tgtEl>
                                          <p:spTgt spid="17">
                                            <p:txEl>
                                              <p:pRg st="4" end="4"/>
                                            </p:txEl>
                                          </p:spTgt>
                                        </p:tgtEl>
                                        <p:attrNameLst>
                                          <p:attrName>fill.type</p:attrName>
                                        </p:attrNameLst>
                                      </p:cBhvr>
                                      <p:to>
                                        <p:strVal val="solid"/>
                                      </p:to>
                                    </p:set>
                                    <p:set>
                                      <p:cBhvr>
                                        <p:cTn id="34" dur="500" fill="hold"/>
                                        <p:tgtEl>
                                          <p:spTgt spid="1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037811"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7 C’s of Effective Communication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31</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741321"/>
            <a:ext cx="7848601" cy="3970318"/>
          </a:xfrm>
          <a:prstGeom prst="rect">
            <a:avLst/>
          </a:prstGeom>
          <a:noFill/>
        </p:spPr>
        <p:txBody>
          <a:bodyPr wrap="square" rtlCol="0">
            <a:spAutoFit/>
          </a:bodyPr>
          <a:lstStyle/>
          <a:p>
            <a:pPr marL="457200" indent="-457200" algn="just">
              <a:lnSpc>
                <a:spcPct val="150000"/>
              </a:lnSpc>
              <a:buFont typeface="+mj-lt"/>
              <a:buAutoNum type="arabicPeriod"/>
            </a:pPr>
            <a:r>
              <a:rPr lang="en-US" altLang="en-US" sz="2400" dirty="0">
                <a:latin typeface="Candara" pitchFamily="34" charset="0"/>
                <a:cs typeface="Arial" pitchFamily="34" charset="0"/>
              </a:rPr>
              <a:t>Clarity </a:t>
            </a:r>
          </a:p>
          <a:p>
            <a:pPr marL="457200" indent="-457200" algn="just">
              <a:lnSpc>
                <a:spcPct val="150000"/>
              </a:lnSpc>
              <a:buFont typeface="+mj-lt"/>
              <a:buAutoNum type="arabicPeriod"/>
            </a:pPr>
            <a:r>
              <a:rPr lang="en-US" altLang="en-US" sz="2400" dirty="0">
                <a:latin typeface="Candara" pitchFamily="34" charset="0"/>
                <a:cs typeface="Arial" pitchFamily="34" charset="0"/>
              </a:rPr>
              <a:t>Conciseness </a:t>
            </a:r>
          </a:p>
          <a:p>
            <a:pPr marL="457200" indent="-457200" algn="just">
              <a:lnSpc>
                <a:spcPct val="150000"/>
              </a:lnSpc>
              <a:buFont typeface="+mj-lt"/>
              <a:buAutoNum type="arabicPeriod"/>
            </a:pPr>
            <a:r>
              <a:rPr lang="en-US" altLang="en-US" sz="2400" dirty="0">
                <a:latin typeface="Candara" pitchFamily="34" charset="0"/>
                <a:cs typeface="Arial" pitchFamily="34" charset="0"/>
              </a:rPr>
              <a:t>Completeness </a:t>
            </a:r>
          </a:p>
          <a:p>
            <a:pPr marL="457200" indent="-457200" algn="just">
              <a:lnSpc>
                <a:spcPct val="150000"/>
              </a:lnSpc>
              <a:buFont typeface="+mj-lt"/>
              <a:buAutoNum type="arabicPeriod"/>
            </a:pPr>
            <a:r>
              <a:rPr lang="en-US" altLang="en-US" sz="2400" dirty="0">
                <a:latin typeface="Candara" pitchFamily="34" charset="0"/>
                <a:cs typeface="Arial" pitchFamily="34" charset="0"/>
              </a:rPr>
              <a:t>Concreteness </a:t>
            </a:r>
          </a:p>
          <a:p>
            <a:pPr marL="457200" indent="-457200" algn="just">
              <a:lnSpc>
                <a:spcPct val="150000"/>
              </a:lnSpc>
              <a:buFont typeface="+mj-lt"/>
              <a:buAutoNum type="arabicPeriod"/>
            </a:pPr>
            <a:r>
              <a:rPr lang="en-US" altLang="en-US" sz="2400" dirty="0">
                <a:latin typeface="Candara" pitchFamily="34" charset="0"/>
                <a:cs typeface="Arial" pitchFamily="34" charset="0"/>
              </a:rPr>
              <a:t>Correctness</a:t>
            </a:r>
          </a:p>
          <a:p>
            <a:pPr marL="457200" indent="-457200" algn="just">
              <a:lnSpc>
                <a:spcPct val="150000"/>
              </a:lnSpc>
              <a:buFont typeface="+mj-lt"/>
              <a:buAutoNum type="arabicPeriod"/>
            </a:pPr>
            <a:r>
              <a:rPr lang="en-US" altLang="en-US" sz="2400" dirty="0">
                <a:latin typeface="Candara" pitchFamily="34" charset="0"/>
                <a:cs typeface="Arial" pitchFamily="34" charset="0"/>
              </a:rPr>
              <a:t>Consideration</a:t>
            </a:r>
          </a:p>
          <a:p>
            <a:pPr marL="457200" indent="-457200" algn="just">
              <a:lnSpc>
                <a:spcPct val="150000"/>
              </a:lnSpc>
              <a:buFont typeface="+mj-lt"/>
              <a:buAutoNum type="arabicPeriod"/>
            </a:pPr>
            <a:r>
              <a:rPr lang="en-US" altLang="en-US" sz="2400" dirty="0">
                <a:latin typeface="Candara" pitchFamily="34" charset="0"/>
                <a:cs typeface="Arial" pitchFamily="34" charset="0"/>
              </a:rPr>
              <a:t>Courtesy </a:t>
            </a:r>
          </a:p>
        </p:txBody>
      </p:sp>
      <p:pic>
        <p:nvPicPr>
          <p:cNvPr id="8196" name="Picture 4" descr="Image result for completed png">
            <a:extLst>
              <a:ext uri="{FF2B5EF4-FFF2-40B4-BE49-F238E27FC236}">
                <a16:creationId xmlns:a16="http://schemas.microsoft.com/office/drawing/2014/main" id="{D863F8DA-0F95-4C11-913E-974D88D60BB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4637" y="1854390"/>
            <a:ext cx="1980934" cy="52618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Image result for done png">
            <a:extLst>
              <a:ext uri="{FF2B5EF4-FFF2-40B4-BE49-F238E27FC236}">
                <a16:creationId xmlns:a16="http://schemas.microsoft.com/office/drawing/2014/main" id="{C035B89E-F7EB-46A8-9EB1-7C7FA93ECB5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6007" y="1747982"/>
            <a:ext cx="632593" cy="63259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Image result for completed png">
            <a:extLst>
              <a:ext uri="{FF2B5EF4-FFF2-40B4-BE49-F238E27FC236}">
                <a16:creationId xmlns:a16="http://schemas.microsoft.com/office/drawing/2014/main" id="{0865239D-4455-42E9-ADB1-BA73433F30D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4637" y="2392408"/>
            <a:ext cx="1980934" cy="52618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Image result for done png">
            <a:extLst>
              <a:ext uri="{FF2B5EF4-FFF2-40B4-BE49-F238E27FC236}">
                <a16:creationId xmlns:a16="http://schemas.microsoft.com/office/drawing/2014/main" id="{5B06537F-DB70-467A-99AF-97B2239BA7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6007" y="2286000"/>
            <a:ext cx="632593" cy="63259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Image result for completed png">
            <a:extLst>
              <a:ext uri="{FF2B5EF4-FFF2-40B4-BE49-F238E27FC236}">
                <a16:creationId xmlns:a16="http://schemas.microsoft.com/office/drawing/2014/main" id="{6EA8C483-8FD4-4E69-AF47-CF526E45F06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4637" y="2930426"/>
            <a:ext cx="1980934" cy="52618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Image result for done png">
            <a:extLst>
              <a:ext uri="{FF2B5EF4-FFF2-40B4-BE49-F238E27FC236}">
                <a16:creationId xmlns:a16="http://schemas.microsoft.com/office/drawing/2014/main" id="{20797D94-1643-4DA6-8CE4-FB2C84BB6FC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6007" y="2824018"/>
            <a:ext cx="632593" cy="632593"/>
          </a:xfrm>
          <a:prstGeom prst="rect">
            <a:avLst/>
          </a:prstGeom>
          <a:noFill/>
          <a:extLst>
            <a:ext uri="{909E8E84-426E-40DD-AFC4-6F175D3DCCD1}">
              <a14:hiddenFill xmlns:a14="http://schemas.microsoft.com/office/drawing/2010/main">
                <a:solidFill>
                  <a:srgbClr val="FFFFFF"/>
                </a:solidFill>
              </a14:hiddenFill>
            </a:ext>
          </a:extLst>
        </p:spPr>
      </p:pic>
      <p:pic>
        <p:nvPicPr>
          <p:cNvPr id="23554" name="Picture 2" descr="Image result for upcoming png">
            <a:extLst>
              <a:ext uri="{FF2B5EF4-FFF2-40B4-BE49-F238E27FC236}">
                <a16:creationId xmlns:a16="http://schemas.microsoft.com/office/drawing/2014/main" id="{13D9B1BD-8C3F-45D4-AAD0-A3C38DA044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896553">
            <a:off x="3910216" y="3479050"/>
            <a:ext cx="3855596" cy="1752129"/>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Image result for group curly bracket png">
            <a:extLst>
              <a:ext uri="{FF2B5EF4-FFF2-40B4-BE49-F238E27FC236}">
                <a16:creationId xmlns:a16="http://schemas.microsoft.com/office/drawing/2014/main" id="{C65CF54A-0DDC-4369-8A8A-7F94BE9FD05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800000">
            <a:off x="3369665" y="3599509"/>
            <a:ext cx="601169" cy="2148099"/>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01E3EEEC-71E0-45F2-A539-64C4F85E657C}"/>
              </a:ext>
            </a:extLst>
          </p:cNvPr>
          <p:cNvGrpSpPr/>
          <p:nvPr/>
        </p:nvGrpSpPr>
        <p:grpSpPr>
          <a:xfrm>
            <a:off x="0" y="6756400"/>
            <a:ext cx="9144000" cy="101600"/>
            <a:chOff x="0" y="5791200"/>
            <a:chExt cx="8084345" cy="330200"/>
          </a:xfrm>
        </p:grpSpPr>
        <p:sp>
          <p:nvSpPr>
            <p:cNvPr id="25" name="Rectangle 24">
              <a:extLst>
                <a:ext uri="{FF2B5EF4-FFF2-40B4-BE49-F238E27FC236}">
                  <a16:creationId xmlns:a16="http://schemas.microsoft.com/office/drawing/2014/main" id="{024D336C-D534-4B2B-85BA-533913D18CF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8C6D63F2-D5F7-4ACA-B7E1-FE8CEDCC172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63336F25-E5BB-45DF-9CB9-A2BA144D704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45CF4356-10AD-4084-AFAD-35688AA4E4F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9" name="Rectangle 28">
              <a:extLst>
                <a:ext uri="{FF2B5EF4-FFF2-40B4-BE49-F238E27FC236}">
                  <a16:creationId xmlns:a16="http://schemas.microsoft.com/office/drawing/2014/main" id="{45806082-5D36-439C-A14E-4A53F91E142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183E80E6-F744-4A7E-BB4F-42D3C532342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5AD0309C-2E64-4E7B-A1FA-3F4C8279CD6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66141E06-1781-4FFE-9490-C0390FD8E4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3" name="Group 32">
            <a:extLst>
              <a:ext uri="{FF2B5EF4-FFF2-40B4-BE49-F238E27FC236}">
                <a16:creationId xmlns:a16="http://schemas.microsoft.com/office/drawing/2014/main" id="{51DDC50C-F18F-49F2-BB8F-7A0E4613A6CD}"/>
              </a:ext>
            </a:extLst>
          </p:cNvPr>
          <p:cNvGrpSpPr/>
          <p:nvPr/>
        </p:nvGrpSpPr>
        <p:grpSpPr>
          <a:xfrm rot="10800000">
            <a:off x="0" y="1"/>
            <a:ext cx="9144000" cy="101600"/>
            <a:chOff x="0" y="5791200"/>
            <a:chExt cx="8084345" cy="330200"/>
          </a:xfrm>
        </p:grpSpPr>
        <p:sp>
          <p:nvSpPr>
            <p:cNvPr id="34" name="Rectangle 33">
              <a:extLst>
                <a:ext uri="{FF2B5EF4-FFF2-40B4-BE49-F238E27FC236}">
                  <a16:creationId xmlns:a16="http://schemas.microsoft.com/office/drawing/2014/main" id="{2B244337-AAEC-4E53-BC2E-289A91DD74A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4815D9B-B36E-4A99-9883-3B8585D9EB7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93BE59B-19F8-4BFA-AE7D-B57F92BA7B8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EE3CBE1-5398-4978-9911-8A97581C842A}"/>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32EA05D3-A837-4DBF-A699-170C431FA3C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C1CE846-2AF6-45A1-A101-F0E0D894520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3819E54-7EE4-475A-97DD-0B9ADAED71D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7540A6F-F9B5-4895-99B3-33F347AF6E44}"/>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2" name="Picture 51" descr="https://upload.wikimedia.org/wikipedia/en/thumb/f/fa/COMSATS_Logo.svg/1024px-COMSATS_Logo.svg.png">
            <a:extLst>
              <a:ext uri="{FF2B5EF4-FFF2-40B4-BE49-F238E27FC236}">
                <a16:creationId xmlns:a16="http://schemas.microsoft.com/office/drawing/2014/main" id="{14E3604E-ED76-4ADC-BB93-94DC6A5E41E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9022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500" fill="hold"/>
                                        <p:tgtEl>
                                          <p:spTgt spid="22"/>
                                        </p:tgtEl>
                                        <p:attrNameLst>
                                          <p:attrName>ppt_w</p:attrName>
                                        </p:attrNameLst>
                                      </p:cBhvr>
                                      <p:tavLst>
                                        <p:tav tm="0">
                                          <p:val>
                                            <p:fltVal val="0"/>
                                          </p:val>
                                        </p:tav>
                                        <p:tav tm="100000">
                                          <p:val>
                                            <p:strVal val="#ppt_w"/>
                                          </p:val>
                                        </p:tav>
                                      </p:tavLst>
                                    </p:anim>
                                    <p:anim calcmode="lin" valueType="num">
                                      <p:cBhvr>
                                        <p:cTn id="8" dur="1500" fill="hold"/>
                                        <p:tgtEl>
                                          <p:spTgt spid="22"/>
                                        </p:tgtEl>
                                        <p:attrNameLst>
                                          <p:attrName>ppt_h</p:attrName>
                                        </p:attrNameLst>
                                      </p:cBhvr>
                                      <p:tavLst>
                                        <p:tav tm="0">
                                          <p:val>
                                            <p:fltVal val="0"/>
                                          </p:val>
                                        </p:tav>
                                        <p:tav tm="100000">
                                          <p:val>
                                            <p:strVal val="#ppt_h"/>
                                          </p:val>
                                        </p:tav>
                                      </p:tavLst>
                                    </p:anim>
                                    <p:anim calcmode="lin" valueType="num">
                                      <p:cBhvr>
                                        <p:cTn id="9" dur="1500" fill="hold"/>
                                        <p:tgtEl>
                                          <p:spTgt spid="22"/>
                                        </p:tgtEl>
                                        <p:attrNameLst>
                                          <p:attrName>style.rotation</p:attrName>
                                        </p:attrNameLst>
                                      </p:cBhvr>
                                      <p:tavLst>
                                        <p:tav tm="0">
                                          <p:val>
                                            <p:fltVal val="90"/>
                                          </p:val>
                                        </p:tav>
                                        <p:tav tm="100000">
                                          <p:val>
                                            <p:fltVal val="0"/>
                                          </p:val>
                                        </p:tav>
                                      </p:tavLst>
                                    </p:anim>
                                    <p:animEffect transition="in" filter="fade">
                                      <p:cBhvr>
                                        <p:cTn id="10" dur="1500"/>
                                        <p:tgtEl>
                                          <p:spTgt spid="22"/>
                                        </p:tgtEl>
                                      </p:cBhvr>
                                    </p:animEffect>
                                  </p:childTnLst>
                                </p:cTn>
                              </p:par>
                              <p:par>
                                <p:cTn id="11" presetID="10" presetClass="entr" presetSubtype="0" fill="hold" nodeType="withEffect">
                                  <p:stCondLst>
                                    <p:cond delay="175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2250"/>
                                  </p:stCondLst>
                                  <p:childTnLst>
                                    <p:set>
                                      <p:cBhvr>
                                        <p:cTn id="15" dur="1" fill="hold">
                                          <p:stCondLst>
                                            <p:cond delay="0"/>
                                          </p:stCondLst>
                                        </p:cTn>
                                        <p:tgtEl>
                                          <p:spTgt spid="23554"/>
                                        </p:tgtEl>
                                        <p:attrNameLst>
                                          <p:attrName>style.visibility</p:attrName>
                                        </p:attrNameLst>
                                      </p:cBhvr>
                                      <p:to>
                                        <p:strVal val="visible"/>
                                      </p:to>
                                    </p:set>
                                    <p:animEffect transition="in" filter="fade">
                                      <p:cBhvr>
                                        <p:cTn id="16" dur="500"/>
                                        <p:tgtEl>
                                          <p:spTgt spid="23554"/>
                                        </p:tgtEl>
                                      </p:cBhvr>
                                    </p:animEffect>
                                  </p:childTnLst>
                                </p:cTn>
                              </p:par>
                              <p:par>
                                <p:cTn id="17" presetID="10" presetClass="entr" presetSubtype="0" fill="hold" nodeType="withEffect">
                                  <p:stCondLst>
                                    <p:cond delay="2250"/>
                                  </p:stCondLst>
                                  <p:childTnLst>
                                    <p:set>
                                      <p:cBhvr>
                                        <p:cTn id="18" dur="1" fill="hold">
                                          <p:stCondLst>
                                            <p:cond delay="0"/>
                                          </p:stCondLst>
                                        </p:cTn>
                                        <p:tgtEl>
                                          <p:spTgt spid="23558"/>
                                        </p:tgtEl>
                                        <p:attrNameLst>
                                          <p:attrName>style.visibility</p:attrName>
                                        </p:attrNameLst>
                                      </p:cBhvr>
                                      <p:to>
                                        <p:strVal val="visible"/>
                                      </p:to>
                                    </p:set>
                                    <p:animEffect transition="in" filter="fade">
                                      <p:cBhvr>
                                        <p:cTn id="19"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4804787"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References</a:t>
            </a:r>
          </a:p>
        </p:txBody>
      </p:sp>
      <p:sp>
        <p:nvSpPr>
          <p:cNvPr id="6" name="TextBox 5"/>
          <p:cNvSpPr txBox="1"/>
          <p:nvPr/>
        </p:nvSpPr>
        <p:spPr>
          <a:xfrm>
            <a:off x="829511" y="1802018"/>
            <a:ext cx="7848601"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andara" panose="020E0502030303020204" pitchFamily="34" charset="0"/>
                <a:hlinkClick r:id="rId2"/>
              </a:rPr>
              <a:t>https://www.mindtools.com/pages/article/newCS_85.htm</a:t>
            </a:r>
            <a:endParaRPr lang="en-US" sz="2400" dirty="0">
              <a:latin typeface="Candara" panose="020E0502030303020204" pitchFamily="34" charset="0"/>
            </a:endParaRPr>
          </a:p>
          <a:p>
            <a:pPr marL="342900" indent="-342900">
              <a:buFont typeface="Arial" panose="020B0604020202020204" pitchFamily="34" charset="0"/>
              <a:buChar char="•"/>
            </a:pPr>
            <a:r>
              <a:rPr lang="en-US" sz="2400" dirty="0">
                <a:latin typeface="Candara" panose="020E0502030303020204" pitchFamily="34" charset="0"/>
                <a:hlinkClick r:id="rId3"/>
              </a:rPr>
              <a:t>https://www.invensislearning.com/blog/7-rules-of-effective-communication-with-examples/</a:t>
            </a:r>
            <a:endParaRPr lang="en-US" sz="24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32</a:t>
            </a:fld>
            <a:endParaRPr lang="en-US"/>
          </a:p>
        </p:txBody>
      </p:sp>
      <p:pic>
        <p:nvPicPr>
          <p:cNvPr id="39" name="Picture 38" descr="https://i.vimeocdn.com/portrait/10125853_300x300"/>
          <p:cNvPicPr>
            <a:picLocks noChangeAspect="1" noChangeArrowheads="1"/>
          </p:cNvPicPr>
          <p:nvPr/>
        </p:nvPicPr>
        <p:blipFill>
          <a:blip r:embed="rId4" cstate="print">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B145690-8887-46AA-9DA2-02C065AB8341}"/>
              </a:ext>
            </a:extLst>
          </p:cNvPr>
          <p:cNvGrpSpPr/>
          <p:nvPr/>
        </p:nvGrpSpPr>
        <p:grpSpPr>
          <a:xfrm>
            <a:off x="0" y="6756400"/>
            <a:ext cx="9144000" cy="101600"/>
            <a:chOff x="0" y="5791200"/>
            <a:chExt cx="8084345" cy="330200"/>
          </a:xfrm>
        </p:grpSpPr>
        <p:sp>
          <p:nvSpPr>
            <p:cNvPr id="17" name="Rectangle 16">
              <a:extLst>
                <a:ext uri="{FF2B5EF4-FFF2-40B4-BE49-F238E27FC236}">
                  <a16:creationId xmlns:a16="http://schemas.microsoft.com/office/drawing/2014/main" id="{A1961B08-5F6F-447B-A3BD-CD92CF73D48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C2302DD5-16D5-4F67-8E4F-9AA2B120B18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9" name="Rectangle 18">
              <a:extLst>
                <a:ext uri="{FF2B5EF4-FFF2-40B4-BE49-F238E27FC236}">
                  <a16:creationId xmlns:a16="http://schemas.microsoft.com/office/drawing/2014/main" id="{387D9C35-E47A-4D54-85C9-D759A8B9AD5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a:extLst>
                <a:ext uri="{FF2B5EF4-FFF2-40B4-BE49-F238E27FC236}">
                  <a16:creationId xmlns:a16="http://schemas.microsoft.com/office/drawing/2014/main" id="{99996D22-BF5B-44D0-8FCE-D234842CA1C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1" name="Rectangle 20">
              <a:extLst>
                <a:ext uri="{FF2B5EF4-FFF2-40B4-BE49-F238E27FC236}">
                  <a16:creationId xmlns:a16="http://schemas.microsoft.com/office/drawing/2014/main" id="{91AFAD26-C00A-431D-B5D1-5912166EF057}"/>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8618818D-8A3B-4A26-83EE-75A97748AC2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049E7BF1-079F-44CF-AA99-C405EB8458F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8B3FD0BA-2530-417B-8285-0C01B3CD956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5" name="Group 24">
            <a:extLst>
              <a:ext uri="{FF2B5EF4-FFF2-40B4-BE49-F238E27FC236}">
                <a16:creationId xmlns:a16="http://schemas.microsoft.com/office/drawing/2014/main" id="{2B7AA7C8-A488-4486-B6C3-21283B272800}"/>
              </a:ext>
            </a:extLst>
          </p:cNvPr>
          <p:cNvGrpSpPr/>
          <p:nvPr/>
        </p:nvGrpSpPr>
        <p:grpSpPr>
          <a:xfrm rot="10800000">
            <a:off x="0" y="1"/>
            <a:ext cx="9144000" cy="101600"/>
            <a:chOff x="0" y="5791200"/>
            <a:chExt cx="8084345" cy="330200"/>
          </a:xfrm>
        </p:grpSpPr>
        <p:sp>
          <p:nvSpPr>
            <p:cNvPr id="26" name="Rectangle 25">
              <a:extLst>
                <a:ext uri="{FF2B5EF4-FFF2-40B4-BE49-F238E27FC236}">
                  <a16:creationId xmlns:a16="http://schemas.microsoft.com/office/drawing/2014/main" id="{2CBE4FA4-1AC6-4B89-8FD8-B15B5AF8513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450EA1A-D4EB-496F-BC68-1032F426D79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912754-BC95-493F-900C-67B9DE9DEAC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BE12BE1-E225-443D-B70A-5B2357050A2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BCA7E39-7264-4544-8EDF-80BB8FF5D29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D85B5E8-7968-4A44-B0B3-C249857B34E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77F1B36-D649-4232-AEAA-04B71ED8750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660F20D-B25A-43D4-82DA-F6A141F8425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34" descr="https://upload.wikimedia.org/wikipedia/en/thumb/f/fa/COMSATS_Logo.svg/1024px-COMSATS_Logo.svg.png">
            <a:extLst>
              <a:ext uri="{FF2B5EF4-FFF2-40B4-BE49-F238E27FC236}">
                <a16:creationId xmlns:a16="http://schemas.microsoft.com/office/drawing/2014/main" id="{64ABD1AF-E0F5-4A10-A5C6-0C90C18507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438196"/>
      </p:ext>
    </p:extLst>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4804787"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Conclusions</a:t>
            </a:r>
          </a:p>
        </p:txBody>
      </p:sp>
      <p:sp>
        <p:nvSpPr>
          <p:cNvPr id="6" name="TextBox 5"/>
          <p:cNvSpPr txBox="1"/>
          <p:nvPr/>
        </p:nvSpPr>
        <p:spPr>
          <a:xfrm>
            <a:off x="829511" y="1802018"/>
            <a:ext cx="7848601" cy="23083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The 7 C’s of Effective Communication</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Clarity</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Conciseness</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Completeness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33</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BDFD308F-0068-40BE-856E-33E9F8749E6E}"/>
              </a:ext>
            </a:extLst>
          </p:cNvPr>
          <p:cNvGrpSpPr/>
          <p:nvPr/>
        </p:nvGrpSpPr>
        <p:grpSpPr>
          <a:xfrm>
            <a:off x="0" y="6756400"/>
            <a:ext cx="9144000" cy="101600"/>
            <a:chOff x="0" y="5791200"/>
            <a:chExt cx="8084345" cy="330200"/>
          </a:xfrm>
        </p:grpSpPr>
        <p:sp>
          <p:nvSpPr>
            <p:cNvPr id="17" name="Rectangle 16">
              <a:extLst>
                <a:ext uri="{FF2B5EF4-FFF2-40B4-BE49-F238E27FC236}">
                  <a16:creationId xmlns:a16="http://schemas.microsoft.com/office/drawing/2014/main" id="{6AF5911D-41FD-41BF-B5D9-409620C720A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DAB01DC8-4BED-42F6-BE5E-29D3D186E72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9" name="Rectangle 18">
              <a:extLst>
                <a:ext uri="{FF2B5EF4-FFF2-40B4-BE49-F238E27FC236}">
                  <a16:creationId xmlns:a16="http://schemas.microsoft.com/office/drawing/2014/main" id="{35F2B977-5888-4CBC-9B40-0DB776CF656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a:extLst>
                <a:ext uri="{FF2B5EF4-FFF2-40B4-BE49-F238E27FC236}">
                  <a16:creationId xmlns:a16="http://schemas.microsoft.com/office/drawing/2014/main" id="{7B9FE2BA-6AAC-4640-804D-BF8FD471D2E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1" name="Rectangle 20">
              <a:extLst>
                <a:ext uri="{FF2B5EF4-FFF2-40B4-BE49-F238E27FC236}">
                  <a16:creationId xmlns:a16="http://schemas.microsoft.com/office/drawing/2014/main" id="{CE7C6865-557F-4A65-AA77-EF0A17E00D90}"/>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995467C1-4EAD-47D1-BE2B-8A2A55400C2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3975BD0B-32FC-48E7-A466-2F7FDCA2681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4F97F14E-D939-4ACE-B626-A7994E70151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5" name="Group 24">
            <a:extLst>
              <a:ext uri="{FF2B5EF4-FFF2-40B4-BE49-F238E27FC236}">
                <a16:creationId xmlns:a16="http://schemas.microsoft.com/office/drawing/2014/main" id="{E9505806-FBF4-4C40-8F1A-1F924E921CE2}"/>
              </a:ext>
            </a:extLst>
          </p:cNvPr>
          <p:cNvGrpSpPr/>
          <p:nvPr/>
        </p:nvGrpSpPr>
        <p:grpSpPr>
          <a:xfrm rot="10800000">
            <a:off x="0" y="1"/>
            <a:ext cx="9144000" cy="101600"/>
            <a:chOff x="0" y="5791200"/>
            <a:chExt cx="8084345" cy="330200"/>
          </a:xfrm>
        </p:grpSpPr>
        <p:sp>
          <p:nvSpPr>
            <p:cNvPr id="26" name="Rectangle 25">
              <a:extLst>
                <a:ext uri="{FF2B5EF4-FFF2-40B4-BE49-F238E27FC236}">
                  <a16:creationId xmlns:a16="http://schemas.microsoft.com/office/drawing/2014/main" id="{05A8A33A-B7C9-4BEA-A910-2D2BA6BA657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735DC2C-079A-4BC4-91BE-FE57F6569CA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5CB9BAD-2F88-41A7-ABAF-A9FD2A257FC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D4C4D70-607A-4621-9EA5-FBADE7B5ED8A}"/>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15A67CAD-883A-45B1-A561-CFA73C927A9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57DA5C8-7DD8-40E4-AF68-C0BD7F3119A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F4B27A1-CCED-4151-A702-B3F7615DDA8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14565B0-5F85-4CC2-963C-213E0A5056C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34" descr="https://upload.wikimedia.org/wikipedia/en/thumb/f/fa/COMSATS_Logo.svg/1024px-COMSATS_Logo.svg.png">
            <a:extLst>
              <a:ext uri="{FF2B5EF4-FFF2-40B4-BE49-F238E27FC236}">
                <a16:creationId xmlns:a16="http://schemas.microsoft.com/office/drawing/2014/main" id="{30D1C614-6078-4390-ACF1-ABF7BC810C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907121"/>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5109587"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Reasons to Communicate</a:t>
            </a:r>
          </a:p>
        </p:txBody>
      </p:sp>
      <p:sp>
        <p:nvSpPr>
          <p:cNvPr id="6" name="TextBox 5"/>
          <p:cNvSpPr txBox="1"/>
          <p:nvPr/>
        </p:nvSpPr>
        <p:spPr>
          <a:xfrm>
            <a:off x="857221" y="1741321"/>
            <a:ext cx="7848601" cy="341632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solidFill>
                  <a:schemeClr val="bg1">
                    <a:lumMod val="85000"/>
                  </a:schemeClr>
                </a:solidFill>
                <a:latin typeface="Candara" pitchFamily="34" charset="0"/>
                <a:cs typeface="Arial" pitchFamily="34" charset="0"/>
              </a:rPr>
              <a:t>To persuade an audience to accept your point of view</a:t>
            </a:r>
          </a:p>
          <a:p>
            <a:pPr marL="342900" indent="-342900" algn="just">
              <a:lnSpc>
                <a:spcPct val="150000"/>
              </a:lnSpc>
              <a:buFont typeface="Arial" panose="020B0604020202020204" pitchFamily="34" charset="0"/>
              <a:buChar char="•"/>
            </a:pPr>
            <a:r>
              <a:rPr lang="en-US" sz="2400" dirty="0">
                <a:solidFill>
                  <a:schemeClr val="bg1">
                    <a:lumMod val="85000"/>
                  </a:schemeClr>
                </a:solidFill>
                <a:latin typeface="Candara" pitchFamily="34" charset="0"/>
                <a:cs typeface="Arial" pitchFamily="34" charset="0"/>
              </a:rPr>
              <a:t>To instruct an audience by directing actions</a:t>
            </a:r>
          </a:p>
          <a:p>
            <a:pPr marL="342900" indent="-342900" algn="just">
              <a:lnSpc>
                <a:spcPct val="150000"/>
              </a:lnSpc>
              <a:buFont typeface="Arial" panose="020B0604020202020204" pitchFamily="34" charset="0"/>
              <a:buChar char="•"/>
            </a:pPr>
            <a:r>
              <a:rPr lang="en-US" sz="2400" dirty="0">
                <a:solidFill>
                  <a:schemeClr val="bg1">
                    <a:lumMod val="85000"/>
                  </a:schemeClr>
                </a:solidFill>
                <a:latin typeface="Candara" pitchFamily="34" charset="0"/>
                <a:cs typeface="Arial" pitchFamily="34" charset="0"/>
              </a:rPr>
              <a:t>To inform an audience of facts, concerns, or questions you might have</a:t>
            </a:r>
          </a:p>
          <a:p>
            <a:pPr marL="342900" indent="-342900" algn="just">
              <a:lnSpc>
                <a:spcPct val="150000"/>
              </a:lnSpc>
              <a:buFont typeface="Arial" panose="020B0604020202020204" pitchFamily="34" charset="0"/>
              <a:buChar char="•"/>
            </a:pPr>
            <a:r>
              <a:rPr lang="en-US" sz="2400" dirty="0">
                <a:solidFill>
                  <a:schemeClr val="bg1">
                    <a:lumMod val="85000"/>
                  </a:schemeClr>
                </a:solidFill>
                <a:latin typeface="Candara" pitchFamily="34" charset="0"/>
                <a:cs typeface="Arial" pitchFamily="34" charset="0"/>
              </a:rPr>
              <a:t>To build trust and rapport by managing work relationships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B80DC3F4-770D-4127-9E99-066D2E3A2244}"/>
              </a:ext>
            </a:extLst>
          </p:cNvPr>
          <p:cNvGrpSpPr/>
          <p:nvPr/>
        </p:nvGrpSpPr>
        <p:grpSpPr>
          <a:xfrm>
            <a:off x="0" y="6756400"/>
            <a:ext cx="9144000" cy="101600"/>
            <a:chOff x="0" y="5791200"/>
            <a:chExt cx="8084345" cy="330200"/>
          </a:xfrm>
        </p:grpSpPr>
        <p:sp>
          <p:nvSpPr>
            <p:cNvPr id="17" name="Rectangle 16">
              <a:extLst>
                <a:ext uri="{FF2B5EF4-FFF2-40B4-BE49-F238E27FC236}">
                  <a16:creationId xmlns:a16="http://schemas.microsoft.com/office/drawing/2014/main" id="{77EA44B6-01C0-4B6C-A79F-C7BEB12A9B5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22E15487-A900-442B-B2D3-CB54CC14429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9" name="Rectangle 18">
              <a:extLst>
                <a:ext uri="{FF2B5EF4-FFF2-40B4-BE49-F238E27FC236}">
                  <a16:creationId xmlns:a16="http://schemas.microsoft.com/office/drawing/2014/main" id="{2E54F0F1-9F26-4FBC-9E4B-007C4698B76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a:extLst>
                <a:ext uri="{FF2B5EF4-FFF2-40B4-BE49-F238E27FC236}">
                  <a16:creationId xmlns:a16="http://schemas.microsoft.com/office/drawing/2014/main" id="{BE7B7C33-1936-4388-A21E-50DDED1263A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1" name="Rectangle 20">
              <a:extLst>
                <a:ext uri="{FF2B5EF4-FFF2-40B4-BE49-F238E27FC236}">
                  <a16:creationId xmlns:a16="http://schemas.microsoft.com/office/drawing/2014/main" id="{784A97B5-7ADC-486B-BCD5-F11875A6A93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D1134B36-6EA2-4EA3-A88B-A531FB7F3C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EF445BF9-E138-4387-925E-AA57C21F878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7E32149A-9C46-4E2A-BB4C-A7F202F5FBF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5" name="Group 24">
            <a:extLst>
              <a:ext uri="{FF2B5EF4-FFF2-40B4-BE49-F238E27FC236}">
                <a16:creationId xmlns:a16="http://schemas.microsoft.com/office/drawing/2014/main" id="{CD459A5E-AB92-4C03-9BF6-7301D5609CD2}"/>
              </a:ext>
            </a:extLst>
          </p:cNvPr>
          <p:cNvGrpSpPr/>
          <p:nvPr/>
        </p:nvGrpSpPr>
        <p:grpSpPr>
          <a:xfrm rot="10800000">
            <a:off x="0" y="1"/>
            <a:ext cx="9144000" cy="101600"/>
            <a:chOff x="0" y="5791200"/>
            <a:chExt cx="8084345" cy="330200"/>
          </a:xfrm>
        </p:grpSpPr>
        <p:sp>
          <p:nvSpPr>
            <p:cNvPr id="26" name="Rectangle 25">
              <a:extLst>
                <a:ext uri="{FF2B5EF4-FFF2-40B4-BE49-F238E27FC236}">
                  <a16:creationId xmlns:a16="http://schemas.microsoft.com/office/drawing/2014/main" id="{F73B4228-38CC-4443-95F5-06B8BBEFD9B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2117B92-85F2-49EF-BFFA-FD20A39A1D97}"/>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E8B36A0-53B7-4372-9856-66EEFBF186C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F728CE9-2C6D-43CB-870C-C52467367B9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CEBCCAD3-02A6-4EB3-BD3E-F357021BD7B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BF0EB5E-3EF4-4E3E-AE34-9C3D2DC6032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E67C3F-1580-436D-BCCC-90DB5036DD7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D1C2CC2-A6BA-474B-894B-8596CBBFFB9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 name="Picture 33" descr="https://upload.wikimedia.org/wikipedia/en/thumb/f/fa/COMSATS_Logo.svg/1024px-COMSATS_Logo.svg.png">
            <a:extLst>
              <a:ext uri="{FF2B5EF4-FFF2-40B4-BE49-F238E27FC236}">
                <a16:creationId xmlns:a16="http://schemas.microsoft.com/office/drawing/2014/main" id="{45FC36D6-22DE-41D0-8124-4D9DE1344AF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60284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1" y="735271"/>
            <a:ext cx="449580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Professional Scenario</a:t>
            </a:r>
          </a:p>
        </p:txBody>
      </p:sp>
      <p:sp>
        <p:nvSpPr>
          <p:cNvPr id="6" name="TextBox 5"/>
          <p:cNvSpPr txBox="1"/>
          <p:nvPr/>
        </p:nvSpPr>
        <p:spPr>
          <a:xfrm>
            <a:off x="857221" y="1741321"/>
            <a:ext cx="7848601" cy="397031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solidFill>
                  <a:schemeClr val="bg1">
                    <a:lumMod val="85000"/>
                  </a:schemeClr>
                </a:solidFill>
                <a:latin typeface="Candara" pitchFamily="34" charset="0"/>
                <a:cs typeface="Arial" pitchFamily="34" charset="0"/>
              </a:rPr>
              <a:t>Less time</a:t>
            </a:r>
          </a:p>
          <a:p>
            <a:pPr marL="342900" indent="-342900" algn="just">
              <a:lnSpc>
                <a:spcPct val="150000"/>
              </a:lnSpc>
              <a:buFont typeface="Arial" panose="020B0604020202020204" pitchFamily="34" charset="0"/>
              <a:buChar char="•"/>
            </a:pPr>
            <a:r>
              <a:rPr lang="en-US" sz="2400" dirty="0">
                <a:solidFill>
                  <a:schemeClr val="bg1">
                    <a:lumMod val="85000"/>
                  </a:schemeClr>
                </a:solidFill>
                <a:latin typeface="Candara" pitchFamily="34" charset="0"/>
                <a:cs typeface="Arial" pitchFamily="34" charset="0"/>
              </a:rPr>
              <a:t>No room for errors</a:t>
            </a:r>
          </a:p>
          <a:p>
            <a:pPr marL="342900" indent="-342900" algn="just">
              <a:lnSpc>
                <a:spcPct val="150000"/>
              </a:lnSpc>
              <a:buFont typeface="Arial" panose="020B0604020202020204" pitchFamily="34" charset="0"/>
              <a:buChar char="•"/>
            </a:pPr>
            <a:r>
              <a:rPr lang="en-US" sz="2400" dirty="0">
                <a:solidFill>
                  <a:schemeClr val="bg1">
                    <a:lumMod val="85000"/>
                  </a:schemeClr>
                </a:solidFill>
                <a:latin typeface="Candara" pitchFamily="34" charset="0"/>
                <a:cs typeface="Arial" pitchFamily="34" charset="0"/>
              </a:rPr>
              <a:t>Professional development</a:t>
            </a:r>
          </a:p>
          <a:p>
            <a:pPr marL="342900" indent="-342900" algn="just">
              <a:lnSpc>
                <a:spcPct val="150000"/>
              </a:lnSpc>
              <a:buFont typeface="Arial" panose="020B0604020202020204" pitchFamily="34" charset="0"/>
              <a:buChar char="•"/>
            </a:pPr>
            <a:r>
              <a:rPr lang="en-US" sz="2400" dirty="0">
                <a:solidFill>
                  <a:schemeClr val="bg1">
                    <a:lumMod val="85000"/>
                  </a:schemeClr>
                </a:solidFill>
                <a:latin typeface="Candara" pitchFamily="34" charset="0"/>
                <a:cs typeface="Arial" pitchFamily="34" charset="0"/>
              </a:rPr>
              <a:t>Strengthening relationship</a:t>
            </a:r>
          </a:p>
          <a:p>
            <a:pPr marL="342900" indent="-342900" algn="just">
              <a:lnSpc>
                <a:spcPct val="150000"/>
              </a:lnSpc>
              <a:buFont typeface="Arial" panose="020B0604020202020204" pitchFamily="34" charset="0"/>
              <a:buChar char="•"/>
            </a:pPr>
            <a:r>
              <a:rPr lang="en-US" sz="2400" dirty="0">
                <a:solidFill>
                  <a:schemeClr val="bg1">
                    <a:lumMod val="85000"/>
                  </a:schemeClr>
                </a:solidFill>
                <a:latin typeface="Candara" pitchFamily="34" charset="0"/>
                <a:cs typeface="Arial" pitchFamily="34" charset="0"/>
              </a:rPr>
              <a:t>Meetings, emails, conference calls, reports, presentations</a:t>
            </a:r>
          </a:p>
          <a:p>
            <a:pPr marL="342900" indent="-342900" algn="just">
              <a:lnSpc>
                <a:spcPct val="150000"/>
              </a:lnSpc>
              <a:buFont typeface="Arial" panose="020B0604020202020204" pitchFamily="34" charset="0"/>
              <a:buChar char="•"/>
            </a:pPr>
            <a:r>
              <a:rPr lang="en-US" sz="2400" dirty="0">
                <a:solidFill>
                  <a:schemeClr val="bg1">
                    <a:lumMod val="85000"/>
                  </a:schemeClr>
                </a:solidFill>
                <a:latin typeface="Candara" pitchFamily="34" charset="0"/>
                <a:cs typeface="Arial" pitchFamily="34" charset="0"/>
              </a:rPr>
              <a:t>7C’s for both oral and written communication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0FC31F19-442A-4CA2-9465-913EDD7E037B}"/>
              </a:ext>
            </a:extLst>
          </p:cNvPr>
          <p:cNvGrpSpPr/>
          <p:nvPr/>
        </p:nvGrpSpPr>
        <p:grpSpPr>
          <a:xfrm>
            <a:off x="0" y="6756400"/>
            <a:ext cx="9144000" cy="101600"/>
            <a:chOff x="0" y="5791200"/>
            <a:chExt cx="8084345" cy="330200"/>
          </a:xfrm>
        </p:grpSpPr>
        <p:sp>
          <p:nvSpPr>
            <p:cNvPr id="17" name="Rectangle 16">
              <a:extLst>
                <a:ext uri="{FF2B5EF4-FFF2-40B4-BE49-F238E27FC236}">
                  <a16:creationId xmlns:a16="http://schemas.microsoft.com/office/drawing/2014/main" id="{749FB7A3-7A60-4F5A-AEE2-2CE9B4638458}"/>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09BA61FA-D77E-419F-A507-4D04B465F7D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9" name="Rectangle 18">
              <a:extLst>
                <a:ext uri="{FF2B5EF4-FFF2-40B4-BE49-F238E27FC236}">
                  <a16:creationId xmlns:a16="http://schemas.microsoft.com/office/drawing/2014/main" id="{BC7D9E77-8BD8-4F5B-B577-A192F35B75E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a:extLst>
                <a:ext uri="{FF2B5EF4-FFF2-40B4-BE49-F238E27FC236}">
                  <a16:creationId xmlns:a16="http://schemas.microsoft.com/office/drawing/2014/main" id="{66736590-A5E3-4143-87BC-456F6EA4655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1" name="Rectangle 20">
              <a:extLst>
                <a:ext uri="{FF2B5EF4-FFF2-40B4-BE49-F238E27FC236}">
                  <a16:creationId xmlns:a16="http://schemas.microsoft.com/office/drawing/2014/main" id="{4250B17D-C1D4-4B70-BC19-6A9A537FB4EA}"/>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753217D6-AAB4-4349-8B4A-3D8165F72D4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0B088C48-04D7-4241-B00D-B6647DDACF9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D4227578-7644-429D-806C-8DB96DB39BD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5" name="Group 24">
            <a:extLst>
              <a:ext uri="{FF2B5EF4-FFF2-40B4-BE49-F238E27FC236}">
                <a16:creationId xmlns:a16="http://schemas.microsoft.com/office/drawing/2014/main" id="{4B086976-F254-4A0A-B127-597462761E7F}"/>
              </a:ext>
            </a:extLst>
          </p:cNvPr>
          <p:cNvGrpSpPr/>
          <p:nvPr/>
        </p:nvGrpSpPr>
        <p:grpSpPr>
          <a:xfrm rot="10800000">
            <a:off x="0" y="1"/>
            <a:ext cx="9144000" cy="101600"/>
            <a:chOff x="0" y="5791200"/>
            <a:chExt cx="8084345" cy="330200"/>
          </a:xfrm>
        </p:grpSpPr>
        <p:sp>
          <p:nvSpPr>
            <p:cNvPr id="26" name="Rectangle 25">
              <a:extLst>
                <a:ext uri="{FF2B5EF4-FFF2-40B4-BE49-F238E27FC236}">
                  <a16:creationId xmlns:a16="http://schemas.microsoft.com/office/drawing/2014/main" id="{931969B2-D51B-40CE-9744-C3B783D3517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060F99E-C8B5-40B0-A865-40AF8003AD3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337333E-572A-4D7D-900E-EB50262A654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A352322-50B8-496B-BB10-C6DA21EF3D8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B2F65A57-02E9-4009-8FBC-31B6EEC7F6D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D6B53D3-9773-4CC9-9816-5DF7F94175E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0705C2B-4494-4580-9BEF-A62E0DB598D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54DED68-A23F-44E4-9525-339F23672DD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 name="Picture 33" descr="https://upload.wikimedia.org/wikipedia/en/thumb/f/fa/COMSATS_Logo.svg/1024px-COMSATS_Logo.svg.png">
            <a:extLst>
              <a:ext uri="{FF2B5EF4-FFF2-40B4-BE49-F238E27FC236}">
                <a16:creationId xmlns:a16="http://schemas.microsoft.com/office/drawing/2014/main" id="{23699040-6765-461E-A2A8-A76C623DCE1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92546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037811"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7 C’s of Effective Communication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741321"/>
            <a:ext cx="7848601" cy="3970318"/>
          </a:xfrm>
          <a:prstGeom prst="rect">
            <a:avLst/>
          </a:prstGeom>
          <a:noFill/>
        </p:spPr>
        <p:txBody>
          <a:bodyPr wrap="square" rtlCol="0">
            <a:spAutoFit/>
          </a:bodyPr>
          <a:lstStyle/>
          <a:p>
            <a:pPr marL="457200" indent="-457200" algn="just">
              <a:lnSpc>
                <a:spcPct val="150000"/>
              </a:lnSpc>
              <a:buFont typeface="+mj-lt"/>
              <a:buAutoNum type="arabicPeriod"/>
            </a:pPr>
            <a:r>
              <a:rPr lang="en-US" altLang="en-US" sz="2400" dirty="0">
                <a:solidFill>
                  <a:schemeClr val="bg1">
                    <a:lumMod val="85000"/>
                  </a:schemeClr>
                </a:solidFill>
                <a:latin typeface="Candara" pitchFamily="34" charset="0"/>
                <a:cs typeface="Arial" pitchFamily="34" charset="0"/>
              </a:rPr>
              <a:t>Clarity </a:t>
            </a:r>
          </a:p>
          <a:p>
            <a:pPr marL="457200" indent="-457200" algn="just">
              <a:lnSpc>
                <a:spcPct val="150000"/>
              </a:lnSpc>
              <a:buFont typeface="+mj-lt"/>
              <a:buAutoNum type="arabicPeriod"/>
            </a:pPr>
            <a:r>
              <a:rPr lang="en-US" altLang="en-US" sz="2400" dirty="0">
                <a:solidFill>
                  <a:schemeClr val="bg1">
                    <a:lumMod val="85000"/>
                  </a:schemeClr>
                </a:solidFill>
                <a:latin typeface="Candara" pitchFamily="34" charset="0"/>
                <a:cs typeface="Arial" pitchFamily="34" charset="0"/>
              </a:rPr>
              <a:t>Conciseness </a:t>
            </a:r>
          </a:p>
          <a:p>
            <a:pPr marL="457200" indent="-457200" algn="just">
              <a:lnSpc>
                <a:spcPct val="150000"/>
              </a:lnSpc>
              <a:buFont typeface="+mj-lt"/>
              <a:buAutoNum type="arabicPeriod"/>
            </a:pPr>
            <a:r>
              <a:rPr lang="en-US" altLang="en-US" sz="2400" dirty="0">
                <a:solidFill>
                  <a:schemeClr val="bg1">
                    <a:lumMod val="85000"/>
                  </a:schemeClr>
                </a:solidFill>
                <a:latin typeface="Candara" pitchFamily="34" charset="0"/>
                <a:cs typeface="Arial" pitchFamily="34" charset="0"/>
              </a:rPr>
              <a:t>Completeness </a:t>
            </a:r>
          </a:p>
          <a:p>
            <a:pPr marL="457200" indent="-457200" algn="just">
              <a:lnSpc>
                <a:spcPct val="150000"/>
              </a:lnSpc>
              <a:buFont typeface="+mj-lt"/>
              <a:buAutoNum type="arabicPeriod"/>
            </a:pPr>
            <a:r>
              <a:rPr lang="en-US" altLang="en-US" sz="2400" dirty="0">
                <a:solidFill>
                  <a:schemeClr val="bg1">
                    <a:lumMod val="85000"/>
                  </a:schemeClr>
                </a:solidFill>
                <a:latin typeface="Candara" pitchFamily="34" charset="0"/>
                <a:cs typeface="Arial" pitchFamily="34" charset="0"/>
              </a:rPr>
              <a:t>Concreteness </a:t>
            </a:r>
          </a:p>
          <a:p>
            <a:pPr marL="457200" indent="-457200" algn="just">
              <a:lnSpc>
                <a:spcPct val="150000"/>
              </a:lnSpc>
              <a:buFont typeface="+mj-lt"/>
              <a:buAutoNum type="arabicPeriod"/>
            </a:pPr>
            <a:r>
              <a:rPr lang="en-US" altLang="en-US" sz="2400" dirty="0">
                <a:solidFill>
                  <a:schemeClr val="bg1">
                    <a:lumMod val="85000"/>
                  </a:schemeClr>
                </a:solidFill>
                <a:latin typeface="Candara" pitchFamily="34" charset="0"/>
                <a:cs typeface="Arial" pitchFamily="34" charset="0"/>
              </a:rPr>
              <a:t>Correctness</a:t>
            </a:r>
          </a:p>
          <a:p>
            <a:pPr marL="457200" indent="-457200" algn="just">
              <a:lnSpc>
                <a:spcPct val="150000"/>
              </a:lnSpc>
              <a:buFont typeface="+mj-lt"/>
              <a:buAutoNum type="arabicPeriod"/>
            </a:pPr>
            <a:r>
              <a:rPr lang="en-US" altLang="en-US" sz="2400" dirty="0">
                <a:solidFill>
                  <a:schemeClr val="bg1">
                    <a:lumMod val="85000"/>
                  </a:schemeClr>
                </a:solidFill>
                <a:latin typeface="Candara" pitchFamily="34" charset="0"/>
                <a:cs typeface="Arial" pitchFamily="34" charset="0"/>
              </a:rPr>
              <a:t>Consideration</a:t>
            </a:r>
          </a:p>
          <a:p>
            <a:pPr marL="457200" indent="-457200" algn="just">
              <a:lnSpc>
                <a:spcPct val="150000"/>
              </a:lnSpc>
              <a:buFont typeface="+mj-lt"/>
              <a:buAutoNum type="arabicPeriod"/>
            </a:pPr>
            <a:r>
              <a:rPr lang="en-US" altLang="en-US" sz="2400" dirty="0">
                <a:solidFill>
                  <a:schemeClr val="bg1">
                    <a:lumMod val="85000"/>
                  </a:schemeClr>
                </a:solidFill>
                <a:latin typeface="Candara" pitchFamily="34" charset="0"/>
                <a:cs typeface="Arial" pitchFamily="34" charset="0"/>
              </a:rPr>
              <a:t>Courtesy </a:t>
            </a:r>
          </a:p>
        </p:txBody>
      </p:sp>
      <p:sp>
        <p:nvSpPr>
          <p:cNvPr id="4" name="Rectangle: Rounded Corners 3">
            <a:extLst>
              <a:ext uri="{FF2B5EF4-FFF2-40B4-BE49-F238E27FC236}">
                <a16:creationId xmlns:a16="http://schemas.microsoft.com/office/drawing/2014/main" id="{376DD015-0902-400B-B68D-B5DDBDE42E99}"/>
              </a:ext>
            </a:extLst>
          </p:cNvPr>
          <p:cNvSpPr/>
          <p:nvPr/>
        </p:nvSpPr>
        <p:spPr>
          <a:xfrm>
            <a:off x="1229804" y="1872295"/>
            <a:ext cx="1143000" cy="45720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6D91A0C-C7AD-4114-9C82-67DEDCD71E70}"/>
              </a:ext>
            </a:extLst>
          </p:cNvPr>
          <p:cNvGrpSpPr/>
          <p:nvPr/>
        </p:nvGrpSpPr>
        <p:grpSpPr>
          <a:xfrm>
            <a:off x="0" y="6756400"/>
            <a:ext cx="9144000" cy="101600"/>
            <a:chOff x="0" y="5791200"/>
            <a:chExt cx="8084345" cy="330200"/>
          </a:xfrm>
        </p:grpSpPr>
        <p:sp>
          <p:nvSpPr>
            <p:cNvPr id="19" name="Rectangle 18">
              <a:extLst>
                <a:ext uri="{FF2B5EF4-FFF2-40B4-BE49-F238E27FC236}">
                  <a16:creationId xmlns:a16="http://schemas.microsoft.com/office/drawing/2014/main" id="{352A020C-5D7C-4E8E-B73F-BB7240DAD40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a:extLst>
                <a:ext uri="{FF2B5EF4-FFF2-40B4-BE49-F238E27FC236}">
                  <a16:creationId xmlns:a16="http://schemas.microsoft.com/office/drawing/2014/main" id="{19ED689A-6D94-433C-A943-DEF74BA10D9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8C9404B5-F110-4BD0-96BC-B61856B37F6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48AA5D46-C939-4D28-AC82-9293AE6CDDD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3" name="Rectangle 22">
              <a:extLst>
                <a:ext uri="{FF2B5EF4-FFF2-40B4-BE49-F238E27FC236}">
                  <a16:creationId xmlns:a16="http://schemas.microsoft.com/office/drawing/2014/main" id="{CFF0C55C-D6A4-4225-A911-19DDC15A7B1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9EA36209-ADC0-4B21-A97A-F1BBFA20DCD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E16F0B88-0E1F-4FFE-BD0F-06CC45A30C4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14FFD0AE-CDAB-4384-8EC7-6A7FAE9FA9F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7" name="Group 26">
            <a:extLst>
              <a:ext uri="{FF2B5EF4-FFF2-40B4-BE49-F238E27FC236}">
                <a16:creationId xmlns:a16="http://schemas.microsoft.com/office/drawing/2014/main" id="{A9DDC80E-F8D1-4E5F-995D-AF0D95401ACC}"/>
              </a:ext>
            </a:extLst>
          </p:cNvPr>
          <p:cNvGrpSpPr/>
          <p:nvPr/>
        </p:nvGrpSpPr>
        <p:grpSpPr>
          <a:xfrm rot="10800000">
            <a:off x="0" y="1"/>
            <a:ext cx="9144000" cy="101600"/>
            <a:chOff x="0" y="5791200"/>
            <a:chExt cx="8084345" cy="330200"/>
          </a:xfrm>
        </p:grpSpPr>
        <p:sp>
          <p:nvSpPr>
            <p:cNvPr id="28" name="Rectangle 27">
              <a:extLst>
                <a:ext uri="{FF2B5EF4-FFF2-40B4-BE49-F238E27FC236}">
                  <a16:creationId xmlns:a16="http://schemas.microsoft.com/office/drawing/2014/main" id="{C4064EF6-A9BE-4EFD-A143-5C5C0A857EC8}"/>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B52BDF2-2F5B-4F0F-B0F2-7E91C1FBCBB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04908C1-46DE-43BA-A6ED-816C3E1342E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F698F24-51B3-43E3-A50E-BBD6343A6FC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D8C6EA87-03D1-42C9-B2BD-0607D0EF878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AB73A60-7DD2-4505-838B-2D5EC5A528F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8583CDE-C241-4ADB-86BA-2374758CC72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82AABFF-6438-4268-892F-350AFE37236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35" descr="https://upload.wikimedia.org/wikipedia/en/thumb/f/fa/COMSATS_Logo.svg/1024px-COMSATS_Logo.svg.png">
            <a:extLst>
              <a:ext uri="{FF2B5EF4-FFF2-40B4-BE49-F238E27FC236}">
                <a16:creationId xmlns:a16="http://schemas.microsoft.com/office/drawing/2014/main" id="{77DA210A-0CF2-4A10-82D0-922836880AA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8665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0" end="0"/>
                                            </p:txEl>
                                          </p:spTgt>
                                        </p:tgtEl>
                                        <p:attrNameLst>
                                          <p:attrName>style.color</p:attrName>
                                        </p:attrNameLst>
                                      </p:cBhvr>
                                      <p:to>
                                        <a:srgbClr val="000000"/>
                                      </p:to>
                                    </p:animClr>
                                    <p:animClr clrSpc="rgb" dir="cw">
                                      <p:cBhvr>
                                        <p:cTn id="7" dur="500" fill="hold"/>
                                        <p:tgtEl>
                                          <p:spTgt spid="17">
                                            <p:txEl>
                                              <p:pRg st="0" end="0"/>
                                            </p:txEl>
                                          </p:spTgt>
                                        </p:tgtEl>
                                        <p:attrNameLst>
                                          <p:attrName>fillcolor</p:attrName>
                                        </p:attrNameLst>
                                      </p:cBhvr>
                                      <p:to>
                                        <a:srgbClr val="000000"/>
                                      </p:to>
                                    </p:animClr>
                                    <p:set>
                                      <p:cBhvr>
                                        <p:cTn id="8" dur="500" fill="hold"/>
                                        <p:tgtEl>
                                          <p:spTgt spid="17">
                                            <p:txEl>
                                              <p:pRg st="0" end="0"/>
                                            </p:txEl>
                                          </p:spTgt>
                                        </p:tgtEl>
                                        <p:attrNameLst>
                                          <p:attrName>fill.type</p:attrName>
                                        </p:attrNameLst>
                                      </p:cBhvr>
                                      <p:to>
                                        <p:strVal val="solid"/>
                                      </p:to>
                                    </p:set>
                                    <p:set>
                                      <p:cBhvr>
                                        <p:cTn id="9" dur="500" fill="hold"/>
                                        <p:tgtEl>
                                          <p:spTgt spid="17">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7">
                                            <p:txEl>
                                              <p:pRg st="1" end="1"/>
                                            </p:txEl>
                                          </p:spTgt>
                                        </p:tgtEl>
                                        <p:attrNameLst>
                                          <p:attrName>style.color</p:attrName>
                                        </p:attrNameLst>
                                      </p:cBhvr>
                                      <p:to>
                                        <a:srgbClr val="000000"/>
                                      </p:to>
                                    </p:animClr>
                                    <p:animClr clrSpc="rgb" dir="cw">
                                      <p:cBhvr>
                                        <p:cTn id="14" dur="500" fill="hold"/>
                                        <p:tgtEl>
                                          <p:spTgt spid="17">
                                            <p:txEl>
                                              <p:pRg st="1" end="1"/>
                                            </p:txEl>
                                          </p:spTgt>
                                        </p:tgtEl>
                                        <p:attrNameLst>
                                          <p:attrName>fillcolor</p:attrName>
                                        </p:attrNameLst>
                                      </p:cBhvr>
                                      <p:to>
                                        <a:srgbClr val="000000"/>
                                      </p:to>
                                    </p:animClr>
                                    <p:set>
                                      <p:cBhvr>
                                        <p:cTn id="15" dur="500" fill="hold"/>
                                        <p:tgtEl>
                                          <p:spTgt spid="17">
                                            <p:txEl>
                                              <p:pRg st="1" end="1"/>
                                            </p:txEl>
                                          </p:spTgt>
                                        </p:tgtEl>
                                        <p:attrNameLst>
                                          <p:attrName>fill.type</p:attrName>
                                        </p:attrNameLst>
                                      </p:cBhvr>
                                      <p:to>
                                        <p:strVal val="solid"/>
                                      </p:to>
                                    </p:set>
                                    <p:set>
                                      <p:cBhvr>
                                        <p:cTn id="16" dur="500" fill="hold"/>
                                        <p:tgtEl>
                                          <p:spTgt spid="17">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7">
                                            <p:txEl>
                                              <p:pRg st="2" end="2"/>
                                            </p:txEl>
                                          </p:spTgt>
                                        </p:tgtEl>
                                        <p:attrNameLst>
                                          <p:attrName>style.color</p:attrName>
                                        </p:attrNameLst>
                                      </p:cBhvr>
                                      <p:to>
                                        <a:srgbClr val="000000"/>
                                      </p:to>
                                    </p:animClr>
                                    <p:animClr clrSpc="rgb" dir="cw">
                                      <p:cBhvr>
                                        <p:cTn id="21" dur="500" fill="hold"/>
                                        <p:tgtEl>
                                          <p:spTgt spid="17">
                                            <p:txEl>
                                              <p:pRg st="2" end="2"/>
                                            </p:txEl>
                                          </p:spTgt>
                                        </p:tgtEl>
                                        <p:attrNameLst>
                                          <p:attrName>fillcolor</p:attrName>
                                        </p:attrNameLst>
                                      </p:cBhvr>
                                      <p:to>
                                        <a:srgbClr val="000000"/>
                                      </p:to>
                                    </p:animClr>
                                    <p:set>
                                      <p:cBhvr>
                                        <p:cTn id="22" dur="500" fill="hold"/>
                                        <p:tgtEl>
                                          <p:spTgt spid="17">
                                            <p:txEl>
                                              <p:pRg st="2" end="2"/>
                                            </p:txEl>
                                          </p:spTgt>
                                        </p:tgtEl>
                                        <p:attrNameLst>
                                          <p:attrName>fill.type</p:attrName>
                                        </p:attrNameLst>
                                      </p:cBhvr>
                                      <p:to>
                                        <p:strVal val="solid"/>
                                      </p:to>
                                    </p:set>
                                    <p:set>
                                      <p:cBhvr>
                                        <p:cTn id="23" dur="500" fill="hold"/>
                                        <p:tgtEl>
                                          <p:spTgt spid="17">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17">
                                            <p:txEl>
                                              <p:pRg st="3" end="3"/>
                                            </p:txEl>
                                          </p:spTgt>
                                        </p:tgtEl>
                                        <p:attrNameLst>
                                          <p:attrName>style.color</p:attrName>
                                        </p:attrNameLst>
                                      </p:cBhvr>
                                      <p:to>
                                        <a:srgbClr val="000000"/>
                                      </p:to>
                                    </p:animClr>
                                    <p:animClr clrSpc="rgb" dir="cw">
                                      <p:cBhvr>
                                        <p:cTn id="28" dur="500" fill="hold"/>
                                        <p:tgtEl>
                                          <p:spTgt spid="17">
                                            <p:txEl>
                                              <p:pRg st="3" end="3"/>
                                            </p:txEl>
                                          </p:spTgt>
                                        </p:tgtEl>
                                        <p:attrNameLst>
                                          <p:attrName>fillcolor</p:attrName>
                                        </p:attrNameLst>
                                      </p:cBhvr>
                                      <p:to>
                                        <a:srgbClr val="000000"/>
                                      </p:to>
                                    </p:animClr>
                                    <p:set>
                                      <p:cBhvr>
                                        <p:cTn id="29" dur="500" fill="hold"/>
                                        <p:tgtEl>
                                          <p:spTgt spid="17">
                                            <p:txEl>
                                              <p:pRg st="3" end="3"/>
                                            </p:txEl>
                                          </p:spTgt>
                                        </p:tgtEl>
                                        <p:attrNameLst>
                                          <p:attrName>fill.type</p:attrName>
                                        </p:attrNameLst>
                                      </p:cBhvr>
                                      <p:to>
                                        <p:strVal val="solid"/>
                                      </p:to>
                                    </p:set>
                                    <p:set>
                                      <p:cBhvr>
                                        <p:cTn id="30" dur="500" fill="hold"/>
                                        <p:tgtEl>
                                          <p:spTgt spid="17">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17">
                                            <p:txEl>
                                              <p:pRg st="4" end="4"/>
                                            </p:txEl>
                                          </p:spTgt>
                                        </p:tgtEl>
                                        <p:attrNameLst>
                                          <p:attrName>style.color</p:attrName>
                                        </p:attrNameLst>
                                      </p:cBhvr>
                                      <p:to>
                                        <a:srgbClr val="000000"/>
                                      </p:to>
                                    </p:animClr>
                                    <p:animClr clrSpc="rgb" dir="cw">
                                      <p:cBhvr>
                                        <p:cTn id="35" dur="500" fill="hold"/>
                                        <p:tgtEl>
                                          <p:spTgt spid="17">
                                            <p:txEl>
                                              <p:pRg st="4" end="4"/>
                                            </p:txEl>
                                          </p:spTgt>
                                        </p:tgtEl>
                                        <p:attrNameLst>
                                          <p:attrName>fillcolor</p:attrName>
                                        </p:attrNameLst>
                                      </p:cBhvr>
                                      <p:to>
                                        <a:srgbClr val="000000"/>
                                      </p:to>
                                    </p:animClr>
                                    <p:set>
                                      <p:cBhvr>
                                        <p:cTn id="36" dur="500" fill="hold"/>
                                        <p:tgtEl>
                                          <p:spTgt spid="17">
                                            <p:txEl>
                                              <p:pRg st="4" end="4"/>
                                            </p:txEl>
                                          </p:spTgt>
                                        </p:tgtEl>
                                        <p:attrNameLst>
                                          <p:attrName>fill.type</p:attrName>
                                        </p:attrNameLst>
                                      </p:cBhvr>
                                      <p:to>
                                        <p:strVal val="solid"/>
                                      </p:to>
                                    </p:set>
                                    <p:set>
                                      <p:cBhvr>
                                        <p:cTn id="37" dur="500" fill="hold"/>
                                        <p:tgtEl>
                                          <p:spTgt spid="17">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17">
                                            <p:txEl>
                                              <p:pRg st="5" end="5"/>
                                            </p:txEl>
                                          </p:spTgt>
                                        </p:tgtEl>
                                        <p:attrNameLst>
                                          <p:attrName>style.color</p:attrName>
                                        </p:attrNameLst>
                                      </p:cBhvr>
                                      <p:to>
                                        <a:srgbClr val="000000"/>
                                      </p:to>
                                    </p:animClr>
                                    <p:animClr clrSpc="rgb" dir="cw">
                                      <p:cBhvr>
                                        <p:cTn id="42" dur="500" fill="hold"/>
                                        <p:tgtEl>
                                          <p:spTgt spid="17">
                                            <p:txEl>
                                              <p:pRg st="5" end="5"/>
                                            </p:txEl>
                                          </p:spTgt>
                                        </p:tgtEl>
                                        <p:attrNameLst>
                                          <p:attrName>fillcolor</p:attrName>
                                        </p:attrNameLst>
                                      </p:cBhvr>
                                      <p:to>
                                        <a:srgbClr val="000000"/>
                                      </p:to>
                                    </p:animClr>
                                    <p:set>
                                      <p:cBhvr>
                                        <p:cTn id="43" dur="500" fill="hold"/>
                                        <p:tgtEl>
                                          <p:spTgt spid="17">
                                            <p:txEl>
                                              <p:pRg st="5" end="5"/>
                                            </p:txEl>
                                          </p:spTgt>
                                        </p:tgtEl>
                                        <p:attrNameLst>
                                          <p:attrName>fill.type</p:attrName>
                                        </p:attrNameLst>
                                      </p:cBhvr>
                                      <p:to>
                                        <p:strVal val="solid"/>
                                      </p:to>
                                    </p:set>
                                    <p:set>
                                      <p:cBhvr>
                                        <p:cTn id="44" dur="500" fill="hold"/>
                                        <p:tgtEl>
                                          <p:spTgt spid="17">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17">
                                            <p:txEl>
                                              <p:pRg st="6" end="6"/>
                                            </p:txEl>
                                          </p:spTgt>
                                        </p:tgtEl>
                                        <p:attrNameLst>
                                          <p:attrName>style.color</p:attrName>
                                        </p:attrNameLst>
                                      </p:cBhvr>
                                      <p:to>
                                        <a:srgbClr val="000000"/>
                                      </p:to>
                                    </p:animClr>
                                    <p:animClr clrSpc="rgb" dir="cw">
                                      <p:cBhvr>
                                        <p:cTn id="49" dur="500" fill="hold"/>
                                        <p:tgtEl>
                                          <p:spTgt spid="17">
                                            <p:txEl>
                                              <p:pRg st="6" end="6"/>
                                            </p:txEl>
                                          </p:spTgt>
                                        </p:tgtEl>
                                        <p:attrNameLst>
                                          <p:attrName>fillcolor</p:attrName>
                                        </p:attrNameLst>
                                      </p:cBhvr>
                                      <p:to>
                                        <a:srgbClr val="000000"/>
                                      </p:to>
                                    </p:animClr>
                                    <p:set>
                                      <p:cBhvr>
                                        <p:cTn id="50" dur="500" fill="hold"/>
                                        <p:tgtEl>
                                          <p:spTgt spid="17">
                                            <p:txEl>
                                              <p:pRg st="6" end="6"/>
                                            </p:txEl>
                                          </p:spTgt>
                                        </p:tgtEl>
                                        <p:attrNameLst>
                                          <p:attrName>fill.type</p:attrName>
                                        </p:attrNameLst>
                                      </p:cBhvr>
                                      <p:to>
                                        <p:strVal val="solid"/>
                                      </p:to>
                                    </p:set>
                                    <p:set>
                                      <p:cBhvr>
                                        <p:cTn id="51" dur="500" fill="hold"/>
                                        <p:tgtEl>
                                          <p:spTgt spid="17">
                                            <p:txEl>
                                              <p:pRg st="6" end="6"/>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wheel(1)">
                                      <p:cBhvr>
                                        <p:cTn id="5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Clarity</a:t>
            </a: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33965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Simplicity &amp; Organization</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Short, simple, fluent sentences and paragraphs</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Interconnected with the principles of completeness and concreteness</a:t>
            </a:r>
          </a:p>
          <a:p>
            <a:pPr marL="914400" lvl="1" indent="-457200" algn="just">
              <a:lnSpc>
                <a:spcPct val="150000"/>
              </a:lnSpc>
              <a:buFont typeface="Arial" panose="020B0604020202020204" pitchFamily="34" charset="0"/>
              <a:buChar char="•"/>
            </a:pPr>
            <a:r>
              <a:rPr lang="en-US" sz="2000" b="1" dirty="0">
                <a:solidFill>
                  <a:schemeClr val="bg1">
                    <a:lumMod val="85000"/>
                  </a:schemeClr>
                </a:solidFill>
                <a:latin typeface="Candara" pitchFamily="34" charset="0"/>
                <a:cs typeface="Arial" pitchFamily="34" charset="0"/>
              </a:rPr>
              <a:t>Big picture </a:t>
            </a:r>
            <a:r>
              <a:rPr lang="en-US" sz="2000" dirty="0">
                <a:solidFill>
                  <a:schemeClr val="bg1">
                    <a:lumMod val="85000"/>
                  </a:schemeClr>
                </a:solidFill>
                <a:latin typeface="Candara" pitchFamily="34" charset="0"/>
                <a:cs typeface="Arial" pitchFamily="34" charset="0"/>
              </a:rPr>
              <a:t>to support details</a:t>
            </a:r>
          </a:p>
          <a:p>
            <a:pPr marL="914400" lvl="1" indent="-457200" algn="just">
              <a:lnSpc>
                <a:spcPct val="150000"/>
              </a:lnSpc>
              <a:buFont typeface="Arial" panose="020B0604020202020204" pitchFamily="34" charset="0"/>
              <a:buChar char="•"/>
            </a:pPr>
            <a:r>
              <a:rPr lang="en-US" sz="2000" b="1" dirty="0">
                <a:solidFill>
                  <a:schemeClr val="bg1">
                    <a:lumMod val="85000"/>
                  </a:schemeClr>
                </a:solidFill>
                <a:latin typeface="Candara" pitchFamily="34" charset="0"/>
                <a:cs typeface="Arial" pitchFamily="34" charset="0"/>
              </a:rPr>
              <a:t>Ending</a:t>
            </a:r>
            <a:r>
              <a:rPr lang="en-US" sz="2000" dirty="0">
                <a:solidFill>
                  <a:schemeClr val="bg1">
                    <a:lumMod val="85000"/>
                  </a:schemeClr>
                </a:solidFill>
                <a:latin typeface="Candara" pitchFamily="34" charset="0"/>
                <a:cs typeface="Arial" pitchFamily="34" charset="0"/>
              </a:rPr>
              <a:t> of paragraph should indicate what is coming in the following paragraph</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Clarity of </a:t>
            </a:r>
            <a:r>
              <a:rPr lang="en-US" sz="2000" b="1" dirty="0">
                <a:solidFill>
                  <a:schemeClr val="bg1">
                    <a:lumMod val="85000"/>
                  </a:schemeClr>
                </a:solidFill>
                <a:latin typeface="Candara" pitchFamily="34" charset="0"/>
                <a:cs typeface="Arial" pitchFamily="34" charset="0"/>
              </a:rPr>
              <a:t>thought</a:t>
            </a:r>
            <a:r>
              <a:rPr lang="en-US" sz="2000" dirty="0">
                <a:solidFill>
                  <a:schemeClr val="bg1">
                    <a:lumMod val="85000"/>
                  </a:schemeClr>
                </a:solidFill>
                <a:latin typeface="Candara" pitchFamily="34" charset="0"/>
                <a:cs typeface="Arial" pitchFamily="34" charset="0"/>
              </a:rPr>
              <a:t> and ideas</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Using exact, </a:t>
            </a:r>
            <a:r>
              <a:rPr lang="en-US" sz="2000" b="1" dirty="0">
                <a:solidFill>
                  <a:schemeClr val="bg1">
                    <a:lumMod val="85000"/>
                  </a:schemeClr>
                </a:solidFill>
                <a:latin typeface="Candara" pitchFamily="34" charset="0"/>
                <a:cs typeface="Arial" pitchFamily="34" charset="0"/>
              </a:rPr>
              <a:t>appropriate</a:t>
            </a:r>
            <a:r>
              <a:rPr lang="en-US" sz="2000" dirty="0">
                <a:solidFill>
                  <a:schemeClr val="bg1">
                    <a:lumMod val="85000"/>
                  </a:schemeClr>
                </a:solidFill>
                <a:latin typeface="Candara" pitchFamily="34" charset="0"/>
                <a:cs typeface="Arial" pitchFamily="34" charset="0"/>
              </a:rPr>
              <a:t> and concrete words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zoom png">
            <a:extLst>
              <a:ext uri="{FF2B5EF4-FFF2-40B4-BE49-F238E27FC236}">
                <a16:creationId xmlns:a16="http://schemas.microsoft.com/office/drawing/2014/main" id="{17EC4117-3A25-45BA-8EDE-E6EDB129495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9932487">
            <a:off x="1731787" y="250387"/>
            <a:ext cx="1076971" cy="1076971"/>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75A2861E-97B7-45D1-80B3-CF5608ED10F1}"/>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1B8E8AB9-04D5-48F8-AEAD-DDDB7F4DF5B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D5118C0C-173F-4EEB-A125-193BFCDD9AA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9DAFE553-318D-4A2B-BE49-FA463834EEE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DA89184B-08B2-4780-86DD-1A7C99303C8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B452A453-EFE1-4932-BC5F-3FE47F21A6B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FCF2A0A3-1173-4E2E-894A-FCF23A41BA37}"/>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E91585E7-FA45-43D4-9473-B38F233DD37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885CEA4D-CBEF-485E-A42F-394B1850C3B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9F5D0B53-3262-49CC-B995-C9829C1EA29D}"/>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1123C31F-5C33-4D0D-A60A-B5C5A1C150A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F6A04F7-AD7D-4364-8FBD-BB7959A7065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7C15ECB-07D2-414D-949C-02BBCEFC5A1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2821F99-AEC8-4B39-887E-B85B2B6800E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FB6B97B-4DCC-4111-ADF0-A57E0E3ED74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E328244-1A47-4E02-A955-33205381981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2113DF5-7EEB-46D5-9086-D60F1985B0F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2EB4F7F-C07A-4793-A2C3-082E51C0D65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EC9698D9-669C-4F42-BAB0-92198676DF1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38952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9" presetClass="emph" presetSubtype="0" fill="hold" nodeType="withEffect">
                                  <p:stCondLst>
                                    <p:cond delay="0"/>
                                  </p:stCondLst>
                                  <p:childTnLst>
                                    <p:animClr clrSpc="rgb" dir="cw">
                                      <p:cBhvr override="childStyle">
                                        <p:cTn id="9" dur="500" fill="hold"/>
                                        <p:tgtEl>
                                          <p:spTgt spid="17">
                                            <p:txEl>
                                              <p:pRg st="0" end="0"/>
                                            </p:txEl>
                                          </p:spTgt>
                                        </p:tgtEl>
                                        <p:attrNameLst>
                                          <p:attrName>style.color</p:attrName>
                                        </p:attrNameLst>
                                      </p:cBhvr>
                                      <p:to>
                                        <a:srgbClr val="000000"/>
                                      </p:to>
                                    </p:animClr>
                                    <p:animClr clrSpc="rgb" dir="cw">
                                      <p:cBhvr>
                                        <p:cTn id="10" dur="500" fill="hold"/>
                                        <p:tgtEl>
                                          <p:spTgt spid="17">
                                            <p:txEl>
                                              <p:pRg st="0" end="0"/>
                                            </p:txEl>
                                          </p:spTgt>
                                        </p:tgtEl>
                                        <p:attrNameLst>
                                          <p:attrName>fillcolor</p:attrName>
                                        </p:attrNameLst>
                                      </p:cBhvr>
                                      <p:to>
                                        <a:srgbClr val="000000"/>
                                      </p:to>
                                    </p:animClr>
                                    <p:set>
                                      <p:cBhvr>
                                        <p:cTn id="11" dur="500" fill="hold"/>
                                        <p:tgtEl>
                                          <p:spTgt spid="17">
                                            <p:txEl>
                                              <p:pRg st="0" end="0"/>
                                            </p:txEl>
                                          </p:spTgt>
                                        </p:tgtEl>
                                        <p:attrNameLst>
                                          <p:attrName>fill.type</p:attrName>
                                        </p:attrNameLst>
                                      </p:cBhvr>
                                      <p:to>
                                        <p:strVal val="solid"/>
                                      </p:to>
                                    </p:set>
                                    <p:set>
                                      <p:cBhvr>
                                        <p:cTn id="12" dur="500" fill="hold"/>
                                        <p:tgtEl>
                                          <p:spTgt spid="17">
                                            <p:txEl>
                                              <p:pRg st="0" end="0"/>
                                            </p:txEl>
                                          </p:spTgt>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17">
                                            <p:txEl>
                                              <p:pRg st="1" end="1"/>
                                            </p:txEl>
                                          </p:spTgt>
                                        </p:tgtEl>
                                        <p:attrNameLst>
                                          <p:attrName>style.color</p:attrName>
                                        </p:attrNameLst>
                                      </p:cBhvr>
                                      <p:to>
                                        <a:srgbClr val="000000"/>
                                      </p:to>
                                    </p:animClr>
                                    <p:animClr clrSpc="rgb" dir="cw">
                                      <p:cBhvr>
                                        <p:cTn id="17" dur="500" fill="hold"/>
                                        <p:tgtEl>
                                          <p:spTgt spid="17">
                                            <p:txEl>
                                              <p:pRg st="1" end="1"/>
                                            </p:txEl>
                                          </p:spTgt>
                                        </p:tgtEl>
                                        <p:attrNameLst>
                                          <p:attrName>fillcolor</p:attrName>
                                        </p:attrNameLst>
                                      </p:cBhvr>
                                      <p:to>
                                        <a:srgbClr val="000000"/>
                                      </p:to>
                                    </p:animClr>
                                    <p:set>
                                      <p:cBhvr>
                                        <p:cTn id="18" dur="500" fill="hold"/>
                                        <p:tgtEl>
                                          <p:spTgt spid="17">
                                            <p:txEl>
                                              <p:pRg st="1" end="1"/>
                                            </p:txEl>
                                          </p:spTgt>
                                        </p:tgtEl>
                                        <p:attrNameLst>
                                          <p:attrName>fill.type</p:attrName>
                                        </p:attrNameLst>
                                      </p:cBhvr>
                                      <p:to>
                                        <p:strVal val="solid"/>
                                      </p:to>
                                    </p:set>
                                    <p:set>
                                      <p:cBhvr>
                                        <p:cTn id="19" dur="500" fill="hold"/>
                                        <p:tgtEl>
                                          <p:spTgt spid="17">
                                            <p:txEl>
                                              <p:pRg st="1" end="1"/>
                                            </p:txEl>
                                          </p:spTgt>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nodeType="clickEffect">
                                  <p:stCondLst>
                                    <p:cond delay="0"/>
                                  </p:stCondLst>
                                  <p:childTnLst>
                                    <p:animClr clrSpc="rgb" dir="cw">
                                      <p:cBhvr override="childStyle">
                                        <p:cTn id="23" dur="500" fill="hold"/>
                                        <p:tgtEl>
                                          <p:spTgt spid="17">
                                            <p:txEl>
                                              <p:pRg st="2" end="2"/>
                                            </p:txEl>
                                          </p:spTgt>
                                        </p:tgtEl>
                                        <p:attrNameLst>
                                          <p:attrName>style.color</p:attrName>
                                        </p:attrNameLst>
                                      </p:cBhvr>
                                      <p:to>
                                        <a:srgbClr val="000000"/>
                                      </p:to>
                                    </p:animClr>
                                    <p:animClr clrSpc="rgb" dir="cw">
                                      <p:cBhvr>
                                        <p:cTn id="24" dur="500" fill="hold"/>
                                        <p:tgtEl>
                                          <p:spTgt spid="17">
                                            <p:txEl>
                                              <p:pRg st="2" end="2"/>
                                            </p:txEl>
                                          </p:spTgt>
                                        </p:tgtEl>
                                        <p:attrNameLst>
                                          <p:attrName>fillcolor</p:attrName>
                                        </p:attrNameLst>
                                      </p:cBhvr>
                                      <p:to>
                                        <a:srgbClr val="000000"/>
                                      </p:to>
                                    </p:animClr>
                                    <p:set>
                                      <p:cBhvr>
                                        <p:cTn id="25" dur="500" fill="hold"/>
                                        <p:tgtEl>
                                          <p:spTgt spid="17">
                                            <p:txEl>
                                              <p:pRg st="2" end="2"/>
                                            </p:txEl>
                                          </p:spTgt>
                                        </p:tgtEl>
                                        <p:attrNameLst>
                                          <p:attrName>fill.type</p:attrName>
                                        </p:attrNameLst>
                                      </p:cBhvr>
                                      <p:to>
                                        <p:strVal val="solid"/>
                                      </p:to>
                                    </p:set>
                                    <p:set>
                                      <p:cBhvr>
                                        <p:cTn id="26" dur="500" fill="hold"/>
                                        <p:tgtEl>
                                          <p:spTgt spid="17">
                                            <p:txEl>
                                              <p:pRg st="2" end="2"/>
                                            </p:txEl>
                                          </p:spTgt>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nodeType="clickEffect">
                                  <p:stCondLst>
                                    <p:cond delay="0"/>
                                  </p:stCondLst>
                                  <p:childTnLst>
                                    <p:animClr clrSpc="rgb" dir="cw">
                                      <p:cBhvr override="childStyle">
                                        <p:cTn id="30" dur="500" fill="hold"/>
                                        <p:tgtEl>
                                          <p:spTgt spid="17">
                                            <p:txEl>
                                              <p:pRg st="3" end="3"/>
                                            </p:txEl>
                                          </p:spTgt>
                                        </p:tgtEl>
                                        <p:attrNameLst>
                                          <p:attrName>style.color</p:attrName>
                                        </p:attrNameLst>
                                      </p:cBhvr>
                                      <p:to>
                                        <a:srgbClr val="000000"/>
                                      </p:to>
                                    </p:animClr>
                                    <p:animClr clrSpc="rgb" dir="cw">
                                      <p:cBhvr>
                                        <p:cTn id="31" dur="500" fill="hold"/>
                                        <p:tgtEl>
                                          <p:spTgt spid="17">
                                            <p:txEl>
                                              <p:pRg st="3" end="3"/>
                                            </p:txEl>
                                          </p:spTgt>
                                        </p:tgtEl>
                                        <p:attrNameLst>
                                          <p:attrName>fillcolor</p:attrName>
                                        </p:attrNameLst>
                                      </p:cBhvr>
                                      <p:to>
                                        <a:srgbClr val="000000"/>
                                      </p:to>
                                    </p:animClr>
                                    <p:set>
                                      <p:cBhvr>
                                        <p:cTn id="32" dur="500" fill="hold"/>
                                        <p:tgtEl>
                                          <p:spTgt spid="17">
                                            <p:txEl>
                                              <p:pRg st="3" end="3"/>
                                            </p:txEl>
                                          </p:spTgt>
                                        </p:tgtEl>
                                        <p:attrNameLst>
                                          <p:attrName>fill.type</p:attrName>
                                        </p:attrNameLst>
                                      </p:cBhvr>
                                      <p:to>
                                        <p:strVal val="solid"/>
                                      </p:to>
                                    </p:set>
                                    <p:set>
                                      <p:cBhvr>
                                        <p:cTn id="33" dur="500" fill="hold"/>
                                        <p:tgtEl>
                                          <p:spTgt spid="17">
                                            <p:txEl>
                                              <p:pRg st="3" end="3"/>
                                            </p:txEl>
                                          </p:spTgt>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9" presetClass="emph" presetSubtype="0" fill="hold" nodeType="clickEffect">
                                  <p:stCondLst>
                                    <p:cond delay="0"/>
                                  </p:stCondLst>
                                  <p:childTnLst>
                                    <p:animClr clrSpc="rgb" dir="cw">
                                      <p:cBhvr override="childStyle">
                                        <p:cTn id="37" dur="500" fill="hold"/>
                                        <p:tgtEl>
                                          <p:spTgt spid="17">
                                            <p:txEl>
                                              <p:pRg st="4" end="4"/>
                                            </p:txEl>
                                          </p:spTgt>
                                        </p:tgtEl>
                                        <p:attrNameLst>
                                          <p:attrName>style.color</p:attrName>
                                        </p:attrNameLst>
                                      </p:cBhvr>
                                      <p:to>
                                        <a:srgbClr val="000000"/>
                                      </p:to>
                                    </p:animClr>
                                    <p:animClr clrSpc="rgb" dir="cw">
                                      <p:cBhvr>
                                        <p:cTn id="38" dur="500" fill="hold"/>
                                        <p:tgtEl>
                                          <p:spTgt spid="17">
                                            <p:txEl>
                                              <p:pRg st="4" end="4"/>
                                            </p:txEl>
                                          </p:spTgt>
                                        </p:tgtEl>
                                        <p:attrNameLst>
                                          <p:attrName>fillcolor</p:attrName>
                                        </p:attrNameLst>
                                      </p:cBhvr>
                                      <p:to>
                                        <a:srgbClr val="000000"/>
                                      </p:to>
                                    </p:animClr>
                                    <p:set>
                                      <p:cBhvr>
                                        <p:cTn id="39" dur="500" fill="hold"/>
                                        <p:tgtEl>
                                          <p:spTgt spid="17">
                                            <p:txEl>
                                              <p:pRg st="4" end="4"/>
                                            </p:txEl>
                                          </p:spTgt>
                                        </p:tgtEl>
                                        <p:attrNameLst>
                                          <p:attrName>fill.type</p:attrName>
                                        </p:attrNameLst>
                                      </p:cBhvr>
                                      <p:to>
                                        <p:strVal val="solid"/>
                                      </p:to>
                                    </p:set>
                                    <p:set>
                                      <p:cBhvr>
                                        <p:cTn id="40" dur="500" fill="hold"/>
                                        <p:tgtEl>
                                          <p:spTgt spid="17">
                                            <p:txEl>
                                              <p:pRg st="4" end="4"/>
                                            </p:txEl>
                                          </p:spTgt>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9" presetClass="emph" presetSubtype="0" fill="hold" nodeType="clickEffect">
                                  <p:stCondLst>
                                    <p:cond delay="0"/>
                                  </p:stCondLst>
                                  <p:childTnLst>
                                    <p:animClr clrSpc="rgb" dir="cw">
                                      <p:cBhvr override="childStyle">
                                        <p:cTn id="44" dur="500" fill="hold"/>
                                        <p:tgtEl>
                                          <p:spTgt spid="17">
                                            <p:txEl>
                                              <p:pRg st="5" end="5"/>
                                            </p:txEl>
                                          </p:spTgt>
                                        </p:tgtEl>
                                        <p:attrNameLst>
                                          <p:attrName>style.color</p:attrName>
                                        </p:attrNameLst>
                                      </p:cBhvr>
                                      <p:to>
                                        <a:srgbClr val="000000"/>
                                      </p:to>
                                    </p:animClr>
                                    <p:animClr clrSpc="rgb" dir="cw">
                                      <p:cBhvr>
                                        <p:cTn id="45" dur="500" fill="hold"/>
                                        <p:tgtEl>
                                          <p:spTgt spid="17">
                                            <p:txEl>
                                              <p:pRg st="5" end="5"/>
                                            </p:txEl>
                                          </p:spTgt>
                                        </p:tgtEl>
                                        <p:attrNameLst>
                                          <p:attrName>fillcolor</p:attrName>
                                        </p:attrNameLst>
                                      </p:cBhvr>
                                      <p:to>
                                        <a:srgbClr val="000000"/>
                                      </p:to>
                                    </p:animClr>
                                    <p:set>
                                      <p:cBhvr>
                                        <p:cTn id="46" dur="500" fill="hold"/>
                                        <p:tgtEl>
                                          <p:spTgt spid="17">
                                            <p:txEl>
                                              <p:pRg st="5" end="5"/>
                                            </p:txEl>
                                          </p:spTgt>
                                        </p:tgtEl>
                                        <p:attrNameLst>
                                          <p:attrName>fill.type</p:attrName>
                                        </p:attrNameLst>
                                      </p:cBhvr>
                                      <p:to>
                                        <p:strVal val="solid"/>
                                      </p:to>
                                    </p:set>
                                    <p:set>
                                      <p:cBhvr>
                                        <p:cTn id="47" dur="500" fill="hold"/>
                                        <p:tgtEl>
                                          <p:spTgt spid="17">
                                            <p:txEl>
                                              <p:pRg st="5" end="5"/>
                                            </p:txEl>
                                          </p:spTgt>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9" presetClass="emph" presetSubtype="0" fill="hold" nodeType="clickEffect">
                                  <p:stCondLst>
                                    <p:cond delay="0"/>
                                  </p:stCondLst>
                                  <p:childTnLst>
                                    <p:animClr clrSpc="rgb" dir="cw">
                                      <p:cBhvr override="childStyle">
                                        <p:cTn id="51" dur="500" fill="hold"/>
                                        <p:tgtEl>
                                          <p:spTgt spid="17">
                                            <p:txEl>
                                              <p:pRg st="6" end="6"/>
                                            </p:txEl>
                                          </p:spTgt>
                                        </p:tgtEl>
                                        <p:attrNameLst>
                                          <p:attrName>style.color</p:attrName>
                                        </p:attrNameLst>
                                      </p:cBhvr>
                                      <p:to>
                                        <a:srgbClr val="000000"/>
                                      </p:to>
                                    </p:animClr>
                                    <p:animClr clrSpc="rgb" dir="cw">
                                      <p:cBhvr>
                                        <p:cTn id="52" dur="500" fill="hold"/>
                                        <p:tgtEl>
                                          <p:spTgt spid="17">
                                            <p:txEl>
                                              <p:pRg st="6" end="6"/>
                                            </p:txEl>
                                          </p:spTgt>
                                        </p:tgtEl>
                                        <p:attrNameLst>
                                          <p:attrName>fillcolor</p:attrName>
                                        </p:attrNameLst>
                                      </p:cBhvr>
                                      <p:to>
                                        <a:srgbClr val="000000"/>
                                      </p:to>
                                    </p:animClr>
                                    <p:set>
                                      <p:cBhvr>
                                        <p:cTn id="53" dur="500" fill="hold"/>
                                        <p:tgtEl>
                                          <p:spTgt spid="17">
                                            <p:txEl>
                                              <p:pRg st="6" end="6"/>
                                            </p:txEl>
                                          </p:spTgt>
                                        </p:tgtEl>
                                        <p:attrNameLst>
                                          <p:attrName>fill.type</p:attrName>
                                        </p:attrNameLst>
                                      </p:cBhvr>
                                      <p:to>
                                        <p:strVal val="solid"/>
                                      </p:to>
                                    </p:set>
                                    <p:set>
                                      <p:cBhvr>
                                        <p:cTn id="54" dur="500" fill="hold"/>
                                        <p:tgtEl>
                                          <p:spTgt spid="17">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Clarity</a:t>
            </a:r>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95465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Simplicity &amp; Organization</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Familiar words</a:t>
            </a:r>
          </a:p>
          <a:p>
            <a:pPr marL="1371600"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After vs. subsequent</a:t>
            </a:r>
          </a:p>
          <a:p>
            <a:pPr marL="1371600"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Home vs. Domicile	</a:t>
            </a:r>
          </a:p>
          <a:p>
            <a:pPr marL="914400" lvl="1" indent="-457200" algn="just">
              <a:lnSpc>
                <a:spcPct val="150000"/>
              </a:lnSpc>
              <a:buFont typeface="Arial" panose="020B0604020202020204" pitchFamily="34" charset="0"/>
              <a:buChar char="•"/>
            </a:pPr>
            <a:r>
              <a:rPr lang="en-US" sz="2000" b="1" dirty="0">
                <a:solidFill>
                  <a:schemeClr val="bg1">
                    <a:lumMod val="85000"/>
                  </a:schemeClr>
                </a:solidFill>
                <a:latin typeface="Candara" pitchFamily="34" charset="0"/>
                <a:cs typeface="Arial" pitchFamily="34" charset="0"/>
              </a:rPr>
              <a:t>LUCE</a:t>
            </a:r>
            <a:r>
              <a:rPr lang="en-US" sz="2000" dirty="0">
                <a:solidFill>
                  <a:schemeClr val="bg1">
                    <a:lumMod val="85000"/>
                  </a:schemeClr>
                </a:solidFill>
                <a:latin typeface="Candara" pitchFamily="34" charset="0"/>
                <a:cs typeface="Arial" pitchFamily="34" charset="0"/>
              </a:rPr>
              <a:t>: Length, Unity, Coherence, Emphasis</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 am sure you can help us (You can surely help us)</a:t>
            </a:r>
            <a:endParaRPr lang="en-US" dirty="0"/>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zoom png">
            <a:extLst>
              <a:ext uri="{FF2B5EF4-FFF2-40B4-BE49-F238E27FC236}">
                <a16:creationId xmlns:a16="http://schemas.microsoft.com/office/drawing/2014/main" id="{17EC4117-3A25-45BA-8EDE-E6EDB129495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9932487">
            <a:off x="1731787" y="250387"/>
            <a:ext cx="1076971" cy="1076971"/>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349CF49C-8BA1-4995-B139-BAA6C3E50DA8}"/>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AD2ED766-178A-42DF-B189-7EC18395DAB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DE5260C9-AFBC-4465-8EFE-81A5F3A9688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F72056B2-EFAA-4403-A25A-4B530E93A3E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47DED022-DE6F-4DFC-B766-76EBD32D083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A270999A-F8E0-4859-AB4A-C4C990BF962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9680F2D8-5442-426C-8C41-4E13CAED92E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6DD95F33-1BE7-4C5A-88E2-C7C76A59FBB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50AC92EC-5920-46E9-8E5B-A594F9E36E8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23437DC3-F4C2-4B12-A510-3ECA5A359F18}"/>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4B12F0B1-9983-48CB-9C81-D57737049929}"/>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0DF79FB-B6AC-4923-865D-04B1C98D2BB9}"/>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7FCE644-11C9-4FB7-91F4-A3C70F4DAB5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320B83B-717B-4CEE-BB48-3DC1C79B047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29A5860-09AE-4949-9720-9195F49431AA}"/>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C53649E-4C33-4EC3-A492-C57646832C5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86A506C-9FE0-4031-BEEC-9424B0AD099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F4811EC-04DA-4787-BA23-63DE148E2DD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6C762B5A-CB9C-4A0F-BE08-986CCC14323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07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000000"/>
                                      </p:to>
                                    </p:animClr>
                                    <p:animClr clrSpc="rgb" dir="cw">
                                      <p:cBhvr>
                                        <p:cTn id="7" dur="500" fill="hold"/>
                                        <p:tgtEl>
                                          <p:spTgt spid="17">
                                            <p:txEl>
                                              <p:pRg st="1" end="1"/>
                                            </p:txEl>
                                          </p:spTgt>
                                        </p:tgtEl>
                                        <p:attrNameLst>
                                          <p:attrName>fillcolor</p:attrName>
                                        </p:attrNameLst>
                                      </p:cBhvr>
                                      <p:to>
                                        <a:srgbClr val="000000"/>
                                      </p:to>
                                    </p:animClr>
                                    <p:set>
                                      <p:cBhvr>
                                        <p:cTn id="8" dur="500" fill="hold"/>
                                        <p:tgtEl>
                                          <p:spTgt spid="17">
                                            <p:txEl>
                                              <p:pRg st="1" end="1"/>
                                            </p:txEl>
                                          </p:spTgt>
                                        </p:tgtEl>
                                        <p:attrNameLst>
                                          <p:attrName>fill.type</p:attrName>
                                        </p:attrNameLst>
                                      </p:cBhvr>
                                      <p:to>
                                        <p:strVal val="solid"/>
                                      </p:to>
                                    </p:set>
                                    <p:set>
                                      <p:cBhvr>
                                        <p:cTn id="9" dur="500" fill="hold"/>
                                        <p:tgtEl>
                                          <p:spTgt spid="17">
                                            <p:txEl>
                                              <p:pRg st="1" end="1"/>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17">
                                            <p:txEl>
                                              <p:pRg st="2" end="2"/>
                                            </p:txEl>
                                          </p:spTgt>
                                        </p:tgtEl>
                                        <p:attrNameLst>
                                          <p:attrName>style.color</p:attrName>
                                        </p:attrNameLst>
                                      </p:cBhvr>
                                      <p:to>
                                        <a:srgbClr val="000000"/>
                                      </p:to>
                                    </p:animClr>
                                    <p:animClr clrSpc="rgb" dir="cw">
                                      <p:cBhvr>
                                        <p:cTn id="12" dur="500" fill="hold"/>
                                        <p:tgtEl>
                                          <p:spTgt spid="17">
                                            <p:txEl>
                                              <p:pRg st="2" end="2"/>
                                            </p:txEl>
                                          </p:spTgt>
                                        </p:tgtEl>
                                        <p:attrNameLst>
                                          <p:attrName>fillcolor</p:attrName>
                                        </p:attrNameLst>
                                      </p:cBhvr>
                                      <p:to>
                                        <a:srgbClr val="000000"/>
                                      </p:to>
                                    </p:animClr>
                                    <p:set>
                                      <p:cBhvr>
                                        <p:cTn id="13" dur="500" fill="hold"/>
                                        <p:tgtEl>
                                          <p:spTgt spid="17">
                                            <p:txEl>
                                              <p:pRg st="2" end="2"/>
                                            </p:txEl>
                                          </p:spTgt>
                                        </p:tgtEl>
                                        <p:attrNameLst>
                                          <p:attrName>fill.type</p:attrName>
                                        </p:attrNameLst>
                                      </p:cBhvr>
                                      <p:to>
                                        <p:strVal val="solid"/>
                                      </p:to>
                                    </p:set>
                                    <p:set>
                                      <p:cBhvr>
                                        <p:cTn id="14" dur="500" fill="hold"/>
                                        <p:tgtEl>
                                          <p:spTgt spid="17">
                                            <p:txEl>
                                              <p:pRg st="2" end="2"/>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17">
                                            <p:txEl>
                                              <p:pRg st="3" end="3"/>
                                            </p:txEl>
                                          </p:spTgt>
                                        </p:tgtEl>
                                        <p:attrNameLst>
                                          <p:attrName>style.color</p:attrName>
                                        </p:attrNameLst>
                                      </p:cBhvr>
                                      <p:to>
                                        <a:srgbClr val="000000"/>
                                      </p:to>
                                    </p:animClr>
                                    <p:animClr clrSpc="rgb" dir="cw">
                                      <p:cBhvr>
                                        <p:cTn id="17" dur="500" fill="hold"/>
                                        <p:tgtEl>
                                          <p:spTgt spid="17">
                                            <p:txEl>
                                              <p:pRg st="3" end="3"/>
                                            </p:txEl>
                                          </p:spTgt>
                                        </p:tgtEl>
                                        <p:attrNameLst>
                                          <p:attrName>fillcolor</p:attrName>
                                        </p:attrNameLst>
                                      </p:cBhvr>
                                      <p:to>
                                        <a:srgbClr val="000000"/>
                                      </p:to>
                                    </p:animClr>
                                    <p:set>
                                      <p:cBhvr>
                                        <p:cTn id="18" dur="500" fill="hold"/>
                                        <p:tgtEl>
                                          <p:spTgt spid="17">
                                            <p:txEl>
                                              <p:pRg st="3" end="3"/>
                                            </p:txEl>
                                          </p:spTgt>
                                        </p:tgtEl>
                                        <p:attrNameLst>
                                          <p:attrName>fill.type</p:attrName>
                                        </p:attrNameLst>
                                      </p:cBhvr>
                                      <p:to>
                                        <p:strVal val="solid"/>
                                      </p:to>
                                    </p:set>
                                    <p:set>
                                      <p:cBhvr>
                                        <p:cTn id="19" dur="500" fill="hold"/>
                                        <p:tgtEl>
                                          <p:spTgt spid="17">
                                            <p:txEl>
                                              <p:pRg st="3" end="3"/>
                                            </p:txEl>
                                          </p:spTgt>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nodeType="clickEffect">
                                  <p:stCondLst>
                                    <p:cond delay="0"/>
                                  </p:stCondLst>
                                  <p:childTnLst>
                                    <p:animClr clrSpc="rgb" dir="cw">
                                      <p:cBhvr override="childStyle">
                                        <p:cTn id="23" dur="500" fill="hold"/>
                                        <p:tgtEl>
                                          <p:spTgt spid="17">
                                            <p:txEl>
                                              <p:pRg st="4" end="4"/>
                                            </p:txEl>
                                          </p:spTgt>
                                        </p:tgtEl>
                                        <p:attrNameLst>
                                          <p:attrName>style.color</p:attrName>
                                        </p:attrNameLst>
                                      </p:cBhvr>
                                      <p:to>
                                        <a:srgbClr val="000000"/>
                                      </p:to>
                                    </p:animClr>
                                    <p:animClr clrSpc="rgb" dir="cw">
                                      <p:cBhvr>
                                        <p:cTn id="24" dur="500" fill="hold"/>
                                        <p:tgtEl>
                                          <p:spTgt spid="17">
                                            <p:txEl>
                                              <p:pRg st="4" end="4"/>
                                            </p:txEl>
                                          </p:spTgt>
                                        </p:tgtEl>
                                        <p:attrNameLst>
                                          <p:attrName>fillcolor</p:attrName>
                                        </p:attrNameLst>
                                      </p:cBhvr>
                                      <p:to>
                                        <a:srgbClr val="000000"/>
                                      </p:to>
                                    </p:animClr>
                                    <p:set>
                                      <p:cBhvr>
                                        <p:cTn id="25" dur="500" fill="hold"/>
                                        <p:tgtEl>
                                          <p:spTgt spid="17">
                                            <p:txEl>
                                              <p:pRg st="4" end="4"/>
                                            </p:txEl>
                                          </p:spTgt>
                                        </p:tgtEl>
                                        <p:attrNameLst>
                                          <p:attrName>fill.type</p:attrName>
                                        </p:attrNameLst>
                                      </p:cBhvr>
                                      <p:to>
                                        <p:strVal val="solid"/>
                                      </p:to>
                                    </p:set>
                                    <p:set>
                                      <p:cBhvr>
                                        <p:cTn id="26" dur="500" fill="hold"/>
                                        <p:tgtEl>
                                          <p:spTgt spid="17">
                                            <p:txEl>
                                              <p:pRg st="4" end="4"/>
                                            </p:txEl>
                                          </p:spTgt>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nodeType="clickEffect">
                                  <p:stCondLst>
                                    <p:cond delay="0"/>
                                  </p:stCondLst>
                                  <p:childTnLst>
                                    <p:animClr clrSpc="rgb" dir="cw">
                                      <p:cBhvr override="childStyle">
                                        <p:cTn id="30" dur="500" fill="hold"/>
                                        <p:tgtEl>
                                          <p:spTgt spid="17">
                                            <p:txEl>
                                              <p:pRg st="5" end="5"/>
                                            </p:txEl>
                                          </p:spTgt>
                                        </p:tgtEl>
                                        <p:attrNameLst>
                                          <p:attrName>style.color</p:attrName>
                                        </p:attrNameLst>
                                      </p:cBhvr>
                                      <p:to>
                                        <a:srgbClr val="000000"/>
                                      </p:to>
                                    </p:animClr>
                                    <p:animClr clrSpc="rgb" dir="cw">
                                      <p:cBhvr>
                                        <p:cTn id="31" dur="500" fill="hold"/>
                                        <p:tgtEl>
                                          <p:spTgt spid="17">
                                            <p:txEl>
                                              <p:pRg st="5" end="5"/>
                                            </p:txEl>
                                          </p:spTgt>
                                        </p:tgtEl>
                                        <p:attrNameLst>
                                          <p:attrName>fillcolor</p:attrName>
                                        </p:attrNameLst>
                                      </p:cBhvr>
                                      <p:to>
                                        <a:srgbClr val="000000"/>
                                      </p:to>
                                    </p:animClr>
                                    <p:set>
                                      <p:cBhvr>
                                        <p:cTn id="32" dur="500" fill="hold"/>
                                        <p:tgtEl>
                                          <p:spTgt spid="17">
                                            <p:txEl>
                                              <p:pRg st="5" end="5"/>
                                            </p:txEl>
                                          </p:spTgt>
                                        </p:tgtEl>
                                        <p:attrNameLst>
                                          <p:attrName>fill.type</p:attrName>
                                        </p:attrNameLst>
                                      </p:cBhvr>
                                      <p:to>
                                        <p:strVal val="solid"/>
                                      </p:to>
                                    </p:set>
                                    <p:set>
                                      <p:cBhvr>
                                        <p:cTn id="33"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Clarity</a:t>
            </a:r>
          </a:p>
        </p:txBody>
      </p:sp>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41632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Bad Example</a:t>
            </a:r>
            <a:endParaRPr lang="en-US" sz="2000" b="1" dirty="0">
              <a:solidFill>
                <a:schemeClr val="bg1">
                  <a:lumMod val="85000"/>
                </a:schemeClr>
              </a:solidFill>
              <a:latin typeface="Candara" pitchFamily="34" charset="0"/>
              <a:cs typeface="Arial" pitchFamily="34" charset="0"/>
            </a:endParaRPr>
          </a:p>
          <a:p>
            <a:pPr lvl="1" algn="just" fontAlgn="base">
              <a:lnSpc>
                <a:spcPct val="150000"/>
              </a:lnSpc>
            </a:pPr>
            <a:r>
              <a:rPr lang="en-US" sz="2000" dirty="0">
                <a:solidFill>
                  <a:schemeClr val="bg1">
                    <a:lumMod val="85000"/>
                  </a:schemeClr>
                </a:solidFill>
                <a:latin typeface="Candara" pitchFamily="34" charset="0"/>
                <a:cs typeface="Arial" pitchFamily="34" charset="0"/>
              </a:rPr>
              <a:t>Hi Ahmad,</a:t>
            </a:r>
          </a:p>
          <a:p>
            <a:pPr lvl="1" algn="just" fontAlgn="base">
              <a:lnSpc>
                <a:spcPct val="150000"/>
              </a:lnSpc>
            </a:pPr>
            <a:r>
              <a:rPr lang="en-US" sz="2000" dirty="0">
                <a:solidFill>
                  <a:schemeClr val="bg1">
                    <a:lumMod val="85000"/>
                  </a:schemeClr>
                </a:solidFill>
                <a:latin typeface="Candara" pitchFamily="34" charset="0"/>
                <a:cs typeface="Arial" pitchFamily="34" charset="0"/>
              </a:rPr>
              <a:t>	I wanted to write you a quick note about Waseem, who's working in your department. He's a great asset, and I'd like to talk to you more about him when you have time.</a:t>
            </a:r>
          </a:p>
          <a:p>
            <a:pPr lvl="1" algn="just" fontAlgn="base">
              <a:lnSpc>
                <a:spcPct val="150000"/>
              </a:lnSpc>
            </a:pPr>
            <a:r>
              <a:rPr lang="en-US" sz="2000" dirty="0">
                <a:solidFill>
                  <a:schemeClr val="bg1">
                    <a:lumMod val="85000"/>
                  </a:schemeClr>
                </a:solidFill>
                <a:latin typeface="Candara" pitchFamily="34" charset="0"/>
                <a:cs typeface="Arial" pitchFamily="34" charset="0"/>
              </a:rPr>
              <a:t>Best,</a:t>
            </a:r>
          </a:p>
          <a:p>
            <a:pPr lvl="1" algn="just" fontAlgn="base">
              <a:lnSpc>
                <a:spcPct val="150000"/>
              </a:lnSpc>
            </a:pPr>
            <a:r>
              <a:rPr lang="en-US" sz="2000" dirty="0">
                <a:solidFill>
                  <a:schemeClr val="bg1">
                    <a:lumMod val="85000"/>
                  </a:schemeClr>
                </a:solidFill>
                <a:latin typeface="Candara" pitchFamily="34" charset="0"/>
                <a:cs typeface="Arial" pitchFamily="34" charset="0"/>
              </a:rPr>
              <a:t>Kamran</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zoom png">
            <a:extLst>
              <a:ext uri="{FF2B5EF4-FFF2-40B4-BE49-F238E27FC236}">
                <a16:creationId xmlns:a16="http://schemas.microsoft.com/office/drawing/2014/main" id="{17EC4117-3A25-45BA-8EDE-E6EDB129495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9932487">
            <a:off x="1731787" y="250387"/>
            <a:ext cx="1076971" cy="1076971"/>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D53A379A-41EB-4DF2-8964-4B12BF764FC9}"/>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8F708CF8-EB0E-4BD6-95D4-C3A0E4829098}"/>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6DB22E26-24D4-4267-B9EA-B7B952533BE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4E45E465-4279-4795-8861-B050A91E025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0ACA9D77-5B02-49F0-BF6B-8939859E585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9C3AC9C6-C3C7-4649-9E75-AE1E6740EE7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3FD4B916-9A8E-4514-9A2F-B867991689B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769BF236-7FB7-4538-B598-EF9A8AE4B32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9CF5E350-A18C-473B-9BCA-20DFB875C59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08C17580-51D3-446F-A844-2C331954C55A}"/>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E8A2BE69-9C93-41CD-9478-8887B2F2B26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0FD2201-F90B-47EB-B434-C157CA084AB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0E4D6B5-94EE-42FE-9961-10E43D6E8E34}"/>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FE85B86-2869-48A5-971F-2D27B2D0092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BFC300A2-0B58-4D0F-9B5D-92A04EC0816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E8ED284-2701-46C5-A893-CB062940EB9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4D2D532-BA34-4315-B857-1AD4301B2AA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7848349-6CE9-452D-9CE7-B4C216D571E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27E351AE-91A2-46B8-B891-F8E33836D72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59852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000000"/>
                                      </p:to>
                                    </p:animClr>
                                    <p:animClr clrSpc="rgb" dir="cw">
                                      <p:cBhvr>
                                        <p:cTn id="7" dur="500" fill="hold"/>
                                        <p:tgtEl>
                                          <p:spTgt spid="17">
                                            <p:txEl>
                                              <p:pRg st="1" end="1"/>
                                            </p:txEl>
                                          </p:spTgt>
                                        </p:tgtEl>
                                        <p:attrNameLst>
                                          <p:attrName>fillcolor</p:attrName>
                                        </p:attrNameLst>
                                      </p:cBhvr>
                                      <p:to>
                                        <a:srgbClr val="000000"/>
                                      </p:to>
                                    </p:animClr>
                                    <p:set>
                                      <p:cBhvr>
                                        <p:cTn id="8" dur="500" fill="hold"/>
                                        <p:tgtEl>
                                          <p:spTgt spid="17">
                                            <p:txEl>
                                              <p:pRg st="1" end="1"/>
                                            </p:txEl>
                                          </p:spTgt>
                                        </p:tgtEl>
                                        <p:attrNameLst>
                                          <p:attrName>fill.type</p:attrName>
                                        </p:attrNameLst>
                                      </p:cBhvr>
                                      <p:to>
                                        <p:strVal val="solid"/>
                                      </p:to>
                                    </p:set>
                                    <p:set>
                                      <p:cBhvr>
                                        <p:cTn id="9" dur="500" fill="hold"/>
                                        <p:tgtEl>
                                          <p:spTgt spid="17">
                                            <p:txEl>
                                              <p:pRg st="1" end="1"/>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17">
                                            <p:txEl>
                                              <p:pRg st="2" end="2"/>
                                            </p:txEl>
                                          </p:spTgt>
                                        </p:tgtEl>
                                        <p:attrNameLst>
                                          <p:attrName>style.color</p:attrName>
                                        </p:attrNameLst>
                                      </p:cBhvr>
                                      <p:to>
                                        <a:srgbClr val="000000"/>
                                      </p:to>
                                    </p:animClr>
                                    <p:animClr clrSpc="rgb" dir="cw">
                                      <p:cBhvr>
                                        <p:cTn id="12" dur="500" fill="hold"/>
                                        <p:tgtEl>
                                          <p:spTgt spid="17">
                                            <p:txEl>
                                              <p:pRg st="2" end="2"/>
                                            </p:txEl>
                                          </p:spTgt>
                                        </p:tgtEl>
                                        <p:attrNameLst>
                                          <p:attrName>fillcolor</p:attrName>
                                        </p:attrNameLst>
                                      </p:cBhvr>
                                      <p:to>
                                        <a:srgbClr val="000000"/>
                                      </p:to>
                                    </p:animClr>
                                    <p:set>
                                      <p:cBhvr>
                                        <p:cTn id="13" dur="500" fill="hold"/>
                                        <p:tgtEl>
                                          <p:spTgt spid="17">
                                            <p:txEl>
                                              <p:pRg st="2" end="2"/>
                                            </p:txEl>
                                          </p:spTgt>
                                        </p:tgtEl>
                                        <p:attrNameLst>
                                          <p:attrName>fill.type</p:attrName>
                                        </p:attrNameLst>
                                      </p:cBhvr>
                                      <p:to>
                                        <p:strVal val="solid"/>
                                      </p:to>
                                    </p:set>
                                    <p:set>
                                      <p:cBhvr>
                                        <p:cTn id="14" dur="500" fill="hold"/>
                                        <p:tgtEl>
                                          <p:spTgt spid="17">
                                            <p:txEl>
                                              <p:pRg st="2" end="2"/>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17">
                                            <p:txEl>
                                              <p:pRg st="3" end="3"/>
                                            </p:txEl>
                                          </p:spTgt>
                                        </p:tgtEl>
                                        <p:attrNameLst>
                                          <p:attrName>style.color</p:attrName>
                                        </p:attrNameLst>
                                      </p:cBhvr>
                                      <p:to>
                                        <a:srgbClr val="000000"/>
                                      </p:to>
                                    </p:animClr>
                                    <p:animClr clrSpc="rgb" dir="cw">
                                      <p:cBhvr>
                                        <p:cTn id="17" dur="500" fill="hold"/>
                                        <p:tgtEl>
                                          <p:spTgt spid="17">
                                            <p:txEl>
                                              <p:pRg st="3" end="3"/>
                                            </p:txEl>
                                          </p:spTgt>
                                        </p:tgtEl>
                                        <p:attrNameLst>
                                          <p:attrName>fillcolor</p:attrName>
                                        </p:attrNameLst>
                                      </p:cBhvr>
                                      <p:to>
                                        <a:srgbClr val="000000"/>
                                      </p:to>
                                    </p:animClr>
                                    <p:set>
                                      <p:cBhvr>
                                        <p:cTn id="18" dur="500" fill="hold"/>
                                        <p:tgtEl>
                                          <p:spTgt spid="17">
                                            <p:txEl>
                                              <p:pRg st="3" end="3"/>
                                            </p:txEl>
                                          </p:spTgt>
                                        </p:tgtEl>
                                        <p:attrNameLst>
                                          <p:attrName>fill.type</p:attrName>
                                        </p:attrNameLst>
                                      </p:cBhvr>
                                      <p:to>
                                        <p:strVal val="solid"/>
                                      </p:to>
                                    </p:set>
                                    <p:set>
                                      <p:cBhvr>
                                        <p:cTn id="19" dur="500" fill="hold"/>
                                        <p:tgtEl>
                                          <p:spTgt spid="17">
                                            <p:txEl>
                                              <p:pRg st="3" end="3"/>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17">
                                            <p:txEl>
                                              <p:pRg st="4" end="4"/>
                                            </p:txEl>
                                          </p:spTgt>
                                        </p:tgtEl>
                                        <p:attrNameLst>
                                          <p:attrName>style.color</p:attrName>
                                        </p:attrNameLst>
                                      </p:cBhvr>
                                      <p:to>
                                        <a:srgbClr val="000000"/>
                                      </p:to>
                                    </p:animClr>
                                    <p:animClr clrSpc="rgb" dir="cw">
                                      <p:cBhvr>
                                        <p:cTn id="22" dur="500" fill="hold"/>
                                        <p:tgtEl>
                                          <p:spTgt spid="17">
                                            <p:txEl>
                                              <p:pRg st="4" end="4"/>
                                            </p:txEl>
                                          </p:spTgt>
                                        </p:tgtEl>
                                        <p:attrNameLst>
                                          <p:attrName>fillcolor</p:attrName>
                                        </p:attrNameLst>
                                      </p:cBhvr>
                                      <p:to>
                                        <a:srgbClr val="000000"/>
                                      </p:to>
                                    </p:animClr>
                                    <p:set>
                                      <p:cBhvr>
                                        <p:cTn id="23" dur="500" fill="hold"/>
                                        <p:tgtEl>
                                          <p:spTgt spid="17">
                                            <p:txEl>
                                              <p:pRg st="4" end="4"/>
                                            </p:txEl>
                                          </p:spTgt>
                                        </p:tgtEl>
                                        <p:attrNameLst>
                                          <p:attrName>fill.type</p:attrName>
                                        </p:attrNameLst>
                                      </p:cBhvr>
                                      <p:to>
                                        <p:strVal val="solid"/>
                                      </p:to>
                                    </p:set>
                                    <p:set>
                                      <p:cBhvr>
                                        <p:cTn id="24" dur="500" fill="hold"/>
                                        <p:tgtEl>
                                          <p:spTgt spid="1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6646</TotalTime>
  <Words>627</Words>
  <Application>Microsoft Office PowerPoint</Application>
  <PresentationFormat>On-screen Show (4:3)</PresentationFormat>
  <Paragraphs>237</Paragraphs>
  <Slides>33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Arial</vt:lpstr>
      <vt:lpstr>Calibri</vt:lpstr>
      <vt:lpstr>Calibri Light</vt:lpstr>
      <vt:lpstr>Candara</vt:lpstr>
      <vt:lpstr>Courier New</vt:lpstr>
      <vt:lpstr>Franklin Gothic Book</vt:lpstr>
      <vt:lpstr>Wingdings</vt:lpstr>
      <vt:lpstr>Wingdings 2</vt:lpstr>
      <vt:lpstr>HDOfficeLightV0</vt:lpstr>
      <vt:lpstr>Crop</vt:lpstr>
      <vt:lpstr>HUM 102  Report Writing Skills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Muzammil Behzad</cp:lastModifiedBy>
  <cp:revision>559</cp:revision>
  <dcterms:created xsi:type="dcterms:W3CDTF">2015-07-28T10:20:14Z</dcterms:created>
  <dcterms:modified xsi:type="dcterms:W3CDTF">2017-10-02T06:38:23Z</dcterms:modified>
</cp:coreProperties>
</file>